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262" r:id="rId4"/>
    <p:sldId id="295" r:id="rId5"/>
    <p:sldId id="297" r:id="rId6"/>
    <p:sldId id="296" r:id="rId7"/>
    <p:sldId id="278" r:id="rId8"/>
    <p:sldId id="285" r:id="rId9"/>
    <p:sldId id="257" r:id="rId10"/>
    <p:sldId id="283" r:id="rId11"/>
    <p:sldId id="260" r:id="rId12"/>
    <p:sldId id="263" r:id="rId13"/>
    <p:sldId id="258" r:id="rId14"/>
    <p:sldId id="298" r:id="rId15"/>
    <p:sldId id="264" r:id="rId16"/>
    <p:sldId id="267" r:id="rId17"/>
    <p:sldId id="270" r:id="rId18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tamaran" panose="020B0604020202020204" charset="0"/>
      <p:regular r:id="rId25"/>
      <p:bold r:id="rId26"/>
    </p:embeddedFont>
    <p:embeddedFont>
      <p:font typeface="Catamaran Thin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11" autoAdjust="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F1780-C3B6-4D01-8DF5-0201A6C99B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864FA8A-E4FA-46E0-AF53-E2E99E9BF0CC}">
      <dgm:prSet/>
      <dgm:spPr/>
      <dgm:t>
        <a:bodyPr/>
        <a:lstStyle/>
        <a:p>
          <a:pPr algn="ctr" rtl="0"/>
          <a:r>
            <a:rPr lang="en-IN" b="0" i="0" dirty="0"/>
            <a:t>Highlights of Flutter</a:t>
          </a:r>
          <a:endParaRPr lang="en-IN" dirty="0"/>
        </a:p>
      </dgm:t>
    </dgm:pt>
    <dgm:pt modelId="{87DA6CF0-B838-4A15-9BA1-80D5F330A6A4}" type="parTrans" cxnId="{23259E84-47D1-4254-8A00-FACB45526B84}">
      <dgm:prSet/>
      <dgm:spPr/>
      <dgm:t>
        <a:bodyPr/>
        <a:lstStyle/>
        <a:p>
          <a:endParaRPr lang="en-IN"/>
        </a:p>
      </dgm:t>
    </dgm:pt>
    <dgm:pt modelId="{B0A5732C-4626-4C39-82CC-C8F16990CE48}" type="sibTrans" cxnId="{23259E84-47D1-4254-8A00-FACB45526B84}">
      <dgm:prSet/>
      <dgm:spPr/>
      <dgm:t>
        <a:bodyPr/>
        <a:lstStyle/>
        <a:p>
          <a:endParaRPr lang="en-IN"/>
        </a:p>
      </dgm:t>
    </dgm:pt>
    <dgm:pt modelId="{DC9E26EA-A672-476A-939A-EA6D1C7EE709}" type="pres">
      <dgm:prSet presAssocID="{6F8F1780-C3B6-4D01-8DF5-0201A6C99B89}" presName="linear" presStyleCnt="0">
        <dgm:presLayoutVars>
          <dgm:animLvl val="lvl"/>
          <dgm:resizeHandles val="exact"/>
        </dgm:presLayoutVars>
      </dgm:prSet>
      <dgm:spPr/>
    </dgm:pt>
    <dgm:pt modelId="{FBE37DA1-B915-4B7D-A0B3-50FB9DA3DE1D}" type="pres">
      <dgm:prSet presAssocID="{8864FA8A-E4FA-46E0-AF53-E2E99E9BF0C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89985C-ED09-47F1-A3ED-6925EE12AA86}" type="presOf" srcId="{6F8F1780-C3B6-4D01-8DF5-0201A6C99B89}" destId="{DC9E26EA-A672-476A-939A-EA6D1C7EE709}" srcOrd="0" destOrd="0" presId="urn:microsoft.com/office/officeart/2005/8/layout/vList2"/>
    <dgm:cxn modelId="{23259E84-47D1-4254-8A00-FACB45526B84}" srcId="{6F8F1780-C3B6-4D01-8DF5-0201A6C99B89}" destId="{8864FA8A-E4FA-46E0-AF53-E2E99E9BF0CC}" srcOrd="0" destOrd="0" parTransId="{87DA6CF0-B838-4A15-9BA1-80D5F330A6A4}" sibTransId="{B0A5732C-4626-4C39-82CC-C8F16990CE48}"/>
    <dgm:cxn modelId="{92349085-A779-4E1B-95D3-5BA6467E3953}" type="presOf" srcId="{8864FA8A-E4FA-46E0-AF53-E2E99E9BF0CC}" destId="{FBE37DA1-B915-4B7D-A0B3-50FB9DA3DE1D}" srcOrd="0" destOrd="0" presId="urn:microsoft.com/office/officeart/2005/8/layout/vList2"/>
    <dgm:cxn modelId="{90578EE7-2904-4432-A16F-6A5F3E5AD6E8}" type="presParOf" srcId="{DC9E26EA-A672-476A-939A-EA6D1C7EE709}" destId="{FBE37DA1-B915-4B7D-A0B3-50FB9DA3DE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163B21-A44F-4EF4-B54B-D1CD41DF8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B68644-CA47-4459-8259-54D4EC9CD307}">
      <dgm:prSet/>
      <dgm:spPr/>
      <dgm:t>
        <a:bodyPr/>
        <a:lstStyle/>
        <a:p>
          <a:pPr rtl="0"/>
          <a:r>
            <a:rPr lang="en-IN" b="0" i="0" dirty="0"/>
            <a:t>Advanced Image Formatting Capabilities</a:t>
          </a:r>
          <a:endParaRPr lang="en-IN" dirty="0"/>
        </a:p>
      </dgm:t>
    </dgm:pt>
    <dgm:pt modelId="{D0A681BF-0AFD-492E-8B3C-22DA03AD9582}" type="parTrans" cxnId="{6E00AEA7-1412-41E4-A1D5-AFFD17B8EAAD}">
      <dgm:prSet/>
      <dgm:spPr/>
      <dgm:t>
        <a:bodyPr/>
        <a:lstStyle/>
        <a:p>
          <a:endParaRPr lang="en-IN"/>
        </a:p>
      </dgm:t>
    </dgm:pt>
    <dgm:pt modelId="{614EFF53-24DD-4EEC-8B88-A63A9A9AF837}" type="sibTrans" cxnId="{6E00AEA7-1412-41E4-A1D5-AFFD17B8EAAD}">
      <dgm:prSet/>
      <dgm:spPr/>
      <dgm:t>
        <a:bodyPr/>
        <a:lstStyle/>
        <a:p>
          <a:endParaRPr lang="en-IN"/>
        </a:p>
      </dgm:t>
    </dgm:pt>
    <dgm:pt modelId="{AF31B99E-6F1D-4F36-A9E0-61B27FDD649D}" type="pres">
      <dgm:prSet presAssocID="{E3163B21-A44F-4EF4-B54B-D1CD41DF8DCB}" presName="linear" presStyleCnt="0">
        <dgm:presLayoutVars>
          <dgm:animLvl val="lvl"/>
          <dgm:resizeHandles val="exact"/>
        </dgm:presLayoutVars>
      </dgm:prSet>
      <dgm:spPr/>
    </dgm:pt>
    <dgm:pt modelId="{999940AC-82C2-45FA-83CE-852E25744E7D}" type="pres">
      <dgm:prSet presAssocID="{C6B68644-CA47-4459-8259-54D4EC9CD307}" presName="parentText" presStyleLbl="node1" presStyleIdx="0" presStyleCnt="1" custScaleX="90622" custLinFactNeighborX="8691" custLinFactNeighborY="2579">
        <dgm:presLayoutVars>
          <dgm:chMax val="0"/>
          <dgm:bulletEnabled val="1"/>
        </dgm:presLayoutVars>
      </dgm:prSet>
      <dgm:spPr/>
    </dgm:pt>
  </dgm:ptLst>
  <dgm:cxnLst>
    <dgm:cxn modelId="{6D695163-C61F-408D-9506-CB6152967983}" type="presOf" srcId="{E3163B21-A44F-4EF4-B54B-D1CD41DF8DCB}" destId="{AF31B99E-6F1D-4F36-A9E0-61B27FDD649D}" srcOrd="0" destOrd="0" presId="urn:microsoft.com/office/officeart/2005/8/layout/vList2"/>
    <dgm:cxn modelId="{0CD0B9A0-4F98-4064-8C20-8F52563CB444}" type="presOf" srcId="{C6B68644-CA47-4459-8259-54D4EC9CD307}" destId="{999940AC-82C2-45FA-83CE-852E25744E7D}" srcOrd="0" destOrd="0" presId="urn:microsoft.com/office/officeart/2005/8/layout/vList2"/>
    <dgm:cxn modelId="{6E00AEA7-1412-41E4-A1D5-AFFD17B8EAAD}" srcId="{E3163B21-A44F-4EF4-B54B-D1CD41DF8DCB}" destId="{C6B68644-CA47-4459-8259-54D4EC9CD307}" srcOrd="0" destOrd="0" parTransId="{D0A681BF-0AFD-492E-8B3C-22DA03AD9582}" sibTransId="{614EFF53-24DD-4EEC-8B88-A63A9A9AF837}"/>
    <dgm:cxn modelId="{8173CBDD-2053-4675-8359-D43BB708F20F}" type="presParOf" srcId="{AF31B99E-6F1D-4F36-A9E0-61B27FDD649D}" destId="{999940AC-82C2-45FA-83CE-852E25744E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212359-0F95-465D-A729-E8EED5BC41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E06952F-7E4C-42E0-988B-49481FA207FD}">
      <dgm:prSet/>
      <dgm:spPr/>
      <dgm:t>
        <a:bodyPr/>
        <a:lstStyle/>
        <a:p>
          <a:pPr rtl="0"/>
          <a:r>
            <a:rPr lang="en-IN" b="0" i="0" dirty="0"/>
            <a:t>Wide range of IDEs</a:t>
          </a:r>
          <a:endParaRPr lang="en-IN" dirty="0"/>
        </a:p>
      </dgm:t>
    </dgm:pt>
    <dgm:pt modelId="{F9AE46A4-A560-4E94-BFE8-258EE9FCD665}" type="parTrans" cxnId="{9C32A9EE-019A-4044-881C-5E5C4EABE92F}">
      <dgm:prSet/>
      <dgm:spPr/>
      <dgm:t>
        <a:bodyPr/>
        <a:lstStyle/>
        <a:p>
          <a:endParaRPr lang="en-IN"/>
        </a:p>
      </dgm:t>
    </dgm:pt>
    <dgm:pt modelId="{C75DCFFB-88D4-48BF-A1BF-6F26FA10A5EA}" type="sibTrans" cxnId="{9C32A9EE-019A-4044-881C-5E5C4EABE92F}">
      <dgm:prSet/>
      <dgm:spPr/>
      <dgm:t>
        <a:bodyPr/>
        <a:lstStyle/>
        <a:p>
          <a:endParaRPr lang="en-IN"/>
        </a:p>
      </dgm:t>
    </dgm:pt>
    <dgm:pt modelId="{AB6E42BD-83FF-469B-8037-300F1A835B6A}" type="pres">
      <dgm:prSet presAssocID="{C3212359-0F95-465D-A729-E8EED5BC4137}" presName="linear" presStyleCnt="0">
        <dgm:presLayoutVars>
          <dgm:animLvl val="lvl"/>
          <dgm:resizeHandles val="exact"/>
        </dgm:presLayoutVars>
      </dgm:prSet>
      <dgm:spPr/>
    </dgm:pt>
    <dgm:pt modelId="{E456B3FD-FE98-47D3-8DEB-CEB72851BD97}" type="pres">
      <dgm:prSet presAssocID="{3E06952F-7E4C-42E0-988B-49481FA207FD}" presName="parentText" presStyleLbl="node1" presStyleIdx="0" presStyleCnt="1" custLinFactX="109290" custLinFactY="169547" custLinFactNeighborX="200000" custLinFactNeighborY="200000">
        <dgm:presLayoutVars>
          <dgm:chMax val="0"/>
          <dgm:bulletEnabled val="1"/>
        </dgm:presLayoutVars>
      </dgm:prSet>
      <dgm:spPr/>
    </dgm:pt>
  </dgm:ptLst>
  <dgm:cxnLst>
    <dgm:cxn modelId="{36680A86-85D8-47AA-BCCF-7E8C90EA3F6A}" type="presOf" srcId="{3E06952F-7E4C-42E0-988B-49481FA207FD}" destId="{E456B3FD-FE98-47D3-8DEB-CEB72851BD97}" srcOrd="0" destOrd="0" presId="urn:microsoft.com/office/officeart/2005/8/layout/vList2"/>
    <dgm:cxn modelId="{EBAB8FCD-F7AF-4DED-9E42-B44220C33590}" type="presOf" srcId="{C3212359-0F95-465D-A729-E8EED5BC4137}" destId="{AB6E42BD-83FF-469B-8037-300F1A835B6A}" srcOrd="0" destOrd="0" presId="urn:microsoft.com/office/officeart/2005/8/layout/vList2"/>
    <dgm:cxn modelId="{9C32A9EE-019A-4044-881C-5E5C4EABE92F}" srcId="{C3212359-0F95-465D-A729-E8EED5BC4137}" destId="{3E06952F-7E4C-42E0-988B-49481FA207FD}" srcOrd="0" destOrd="0" parTransId="{F9AE46A4-A560-4E94-BFE8-258EE9FCD665}" sibTransId="{C75DCFFB-88D4-48BF-A1BF-6F26FA10A5EA}"/>
    <dgm:cxn modelId="{7E22639F-3196-4203-8978-B51F52581C3D}" type="presParOf" srcId="{AB6E42BD-83FF-469B-8037-300F1A835B6A}" destId="{E456B3FD-FE98-47D3-8DEB-CEB72851BD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92E777-6D18-456F-834C-E3BEC893B7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CBEFC91-B20D-4ABF-9440-D9AA52CAC993}">
      <dgm:prSet/>
      <dgm:spPr/>
      <dgm:t>
        <a:bodyPr/>
        <a:lstStyle/>
        <a:p>
          <a:pPr rtl="0"/>
          <a:r>
            <a:rPr lang="en-IN" b="0" i="0" dirty="0"/>
            <a:t>Flutter doctor for dependencies</a:t>
          </a:r>
          <a:endParaRPr lang="en-IN" dirty="0"/>
        </a:p>
      </dgm:t>
    </dgm:pt>
    <dgm:pt modelId="{3C656A66-6FAA-464F-853B-A36A144E1DD0}" type="parTrans" cxnId="{9713FA58-53C2-4FD8-8A33-EA7883551B7A}">
      <dgm:prSet/>
      <dgm:spPr/>
      <dgm:t>
        <a:bodyPr/>
        <a:lstStyle/>
        <a:p>
          <a:endParaRPr lang="en-IN"/>
        </a:p>
      </dgm:t>
    </dgm:pt>
    <dgm:pt modelId="{1C7210FC-32E7-4079-9286-D8B3AAE213AE}" type="sibTrans" cxnId="{9713FA58-53C2-4FD8-8A33-EA7883551B7A}">
      <dgm:prSet/>
      <dgm:spPr/>
      <dgm:t>
        <a:bodyPr/>
        <a:lstStyle/>
        <a:p>
          <a:endParaRPr lang="en-IN"/>
        </a:p>
      </dgm:t>
    </dgm:pt>
    <dgm:pt modelId="{FBE17BD6-C7A8-49F1-8531-28F17E447C02}" type="pres">
      <dgm:prSet presAssocID="{9A92E777-6D18-456F-834C-E3BEC893B732}" presName="linear" presStyleCnt="0">
        <dgm:presLayoutVars>
          <dgm:animLvl val="lvl"/>
          <dgm:resizeHandles val="exact"/>
        </dgm:presLayoutVars>
      </dgm:prSet>
      <dgm:spPr/>
    </dgm:pt>
    <dgm:pt modelId="{1AD46B12-26B6-4E5F-96B8-172BF4A5EA95}" type="pres">
      <dgm:prSet presAssocID="{2CBEFC91-B20D-4ABF-9440-D9AA52CAC99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550C34-0310-4F08-8C87-DE3076E9DDB7}" type="presOf" srcId="{2CBEFC91-B20D-4ABF-9440-D9AA52CAC993}" destId="{1AD46B12-26B6-4E5F-96B8-172BF4A5EA95}" srcOrd="0" destOrd="0" presId="urn:microsoft.com/office/officeart/2005/8/layout/vList2"/>
    <dgm:cxn modelId="{D8CFB25F-2FFA-4CBD-AC58-6E76516272E3}" type="presOf" srcId="{9A92E777-6D18-456F-834C-E3BEC893B732}" destId="{FBE17BD6-C7A8-49F1-8531-28F17E447C02}" srcOrd="0" destOrd="0" presId="urn:microsoft.com/office/officeart/2005/8/layout/vList2"/>
    <dgm:cxn modelId="{9713FA58-53C2-4FD8-8A33-EA7883551B7A}" srcId="{9A92E777-6D18-456F-834C-E3BEC893B732}" destId="{2CBEFC91-B20D-4ABF-9440-D9AA52CAC993}" srcOrd="0" destOrd="0" parTransId="{3C656A66-6FAA-464F-853B-A36A144E1DD0}" sibTransId="{1C7210FC-32E7-4079-9286-D8B3AAE213AE}"/>
    <dgm:cxn modelId="{6F909AAE-B10D-440C-A31F-228044231561}" type="presParOf" srcId="{FBE17BD6-C7A8-49F1-8531-28F17E447C02}" destId="{1AD46B12-26B6-4E5F-96B8-172BF4A5EA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163B21-A44F-4EF4-B54B-D1CD41DF8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B68644-CA47-4459-8259-54D4EC9CD307}">
      <dgm:prSet/>
      <dgm:spPr/>
      <dgm:t>
        <a:bodyPr/>
        <a:lstStyle/>
        <a:p>
          <a:pPr rtl="0"/>
          <a:r>
            <a:rPr lang="en-IN" b="0" i="0" dirty="0"/>
            <a:t>Advanced Image Formatting Capabilities</a:t>
          </a:r>
          <a:endParaRPr lang="en-IN" dirty="0"/>
        </a:p>
      </dgm:t>
    </dgm:pt>
    <dgm:pt modelId="{D0A681BF-0AFD-492E-8B3C-22DA03AD9582}" type="parTrans" cxnId="{6E00AEA7-1412-41E4-A1D5-AFFD17B8EAAD}">
      <dgm:prSet/>
      <dgm:spPr/>
      <dgm:t>
        <a:bodyPr/>
        <a:lstStyle/>
        <a:p>
          <a:endParaRPr lang="en-IN"/>
        </a:p>
      </dgm:t>
    </dgm:pt>
    <dgm:pt modelId="{614EFF53-24DD-4EEC-8B88-A63A9A9AF837}" type="sibTrans" cxnId="{6E00AEA7-1412-41E4-A1D5-AFFD17B8EAAD}">
      <dgm:prSet/>
      <dgm:spPr/>
      <dgm:t>
        <a:bodyPr/>
        <a:lstStyle/>
        <a:p>
          <a:endParaRPr lang="en-IN"/>
        </a:p>
      </dgm:t>
    </dgm:pt>
    <dgm:pt modelId="{AF31B99E-6F1D-4F36-A9E0-61B27FDD649D}" type="pres">
      <dgm:prSet presAssocID="{E3163B21-A44F-4EF4-B54B-D1CD41DF8DCB}" presName="linear" presStyleCnt="0">
        <dgm:presLayoutVars>
          <dgm:animLvl val="lvl"/>
          <dgm:resizeHandles val="exact"/>
        </dgm:presLayoutVars>
      </dgm:prSet>
      <dgm:spPr/>
    </dgm:pt>
    <dgm:pt modelId="{999940AC-82C2-45FA-83CE-852E25744E7D}" type="pres">
      <dgm:prSet presAssocID="{C6B68644-CA47-4459-8259-54D4EC9CD307}" presName="parentText" presStyleLbl="node1" presStyleIdx="0" presStyleCnt="1" custScaleX="90622" custLinFactNeighborX="8691" custLinFactNeighborY="2579">
        <dgm:presLayoutVars>
          <dgm:chMax val="0"/>
          <dgm:bulletEnabled val="1"/>
        </dgm:presLayoutVars>
      </dgm:prSet>
      <dgm:spPr/>
    </dgm:pt>
  </dgm:ptLst>
  <dgm:cxnLst>
    <dgm:cxn modelId="{6D695163-C61F-408D-9506-CB6152967983}" type="presOf" srcId="{E3163B21-A44F-4EF4-B54B-D1CD41DF8DCB}" destId="{AF31B99E-6F1D-4F36-A9E0-61B27FDD649D}" srcOrd="0" destOrd="0" presId="urn:microsoft.com/office/officeart/2005/8/layout/vList2"/>
    <dgm:cxn modelId="{0CD0B9A0-4F98-4064-8C20-8F52563CB444}" type="presOf" srcId="{C6B68644-CA47-4459-8259-54D4EC9CD307}" destId="{999940AC-82C2-45FA-83CE-852E25744E7D}" srcOrd="0" destOrd="0" presId="urn:microsoft.com/office/officeart/2005/8/layout/vList2"/>
    <dgm:cxn modelId="{6E00AEA7-1412-41E4-A1D5-AFFD17B8EAAD}" srcId="{E3163B21-A44F-4EF4-B54B-D1CD41DF8DCB}" destId="{C6B68644-CA47-4459-8259-54D4EC9CD307}" srcOrd="0" destOrd="0" parTransId="{D0A681BF-0AFD-492E-8B3C-22DA03AD9582}" sibTransId="{614EFF53-24DD-4EEC-8B88-A63A9A9AF837}"/>
    <dgm:cxn modelId="{8173CBDD-2053-4675-8359-D43BB708F20F}" type="presParOf" srcId="{AF31B99E-6F1D-4F36-A9E0-61B27FDD649D}" destId="{999940AC-82C2-45FA-83CE-852E25744E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212359-0F95-465D-A729-E8EED5BC41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E06952F-7E4C-42E0-988B-49481FA207FD}">
      <dgm:prSet/>
      <dgm:spPr/>
      <dgm:t>
        <a:bodyPr/>
        <a:lstStyle/>
        <a:p>
          <a:pPr rtl="0"/>
          <a:r>
            <a:rPr lang="en-IN" b="0" i="0" dirty="0"/>
            <a:t>Wide range of IDEs</a:t>
          </a:r>
          <a:endParaRPr lang="en-IN" dirty="0"/>
        </a:p>
      </dgm:t>
    </dgm:pt>
    <dgm:pt modelId="{F9AE46A4-A560-4E94-BFE8-258EE9FCD665}" type="parTrans" cxnId="{9C32A9EE-019A-4044-881C-5E5C4EABE92F}">
      <dgm:prSet/>
      <dgm:spPr/>
      <dgm:t>
        <a:bodyPr/>
        <a:lstStyle/>
        <a:p>
          <a:endParaRPr lang="en-IN"/>
        </a:p>
      </dgm:t>
    </dgm:pt>
    <dgm:pt modelId="{C75DCFFB-88D4-48BF-A1BF-6F26FA10A5EA}" type="sibTrans" cxnId="{9C32A9EE-019A-4044-881C-5E5C4EABE92F}">
      <dgm:prSet/>
      <dgm:spPr/>
      <dgm:t>
        <a:bodyPr/>
        <a:lstStyle/>
        <a:p>
          <a:endParaRPr lang="en-IN"/>
        </a:p>
      </dgm:t>
    </dgm:pt>
    <dgm:pt modelId="{AB6E42BD-83FF-469B-8037-300F1A835B6A}" type="pres">
      <dgm:prSet presAssocID="{C3212359-0F95-465D-A729-E8EED5BC4137}" presName="linear" presStyleCnt="0">
        <dgm:presLayoutVars>
          <dgm:animLvl val="lvl"/>
          <dgm:resizeHandles val="exact"/>
        </dgm:presLayoutVars>
      </dgm:prSet>
      <dgm:spPr/>
    </dgm:pt>
    <dgm:pt modelId="{E456B3FD-FE98-47D3-8DEB-CEB72851BD97}" type="pres">
      <dgm:prSet presAssocID="{3E06952F-7E4C-42E0-988B-49481FA207FD}" presName="parentText" presStyleLbl="node1" presStyleIdx="0" presStyleCnt="1" custLinFactX="109290" custLinFactY="169547" custLinFactNeighborX="200000" custLinFactNeighborY="200000">
        <dgm:presLayoutVars>
          <dgm:chMax val="0"/>
          <dgm:bulletEnabled val="1"/>
        </dgm:presLayoutVars>
      </dgm:prSet>
      <dgm:spPr/>
    </dgm:pt>
  </dgm:ptLst>
  <dgm:cxnLst>
    <dgm:cxn modelId="{36680A86-85D8-47AA-BCCF-7E8C90EA3F6A}" type="presOf" srcId="{3E06952F-7E4C-42E0-988B-49481FA207FD}" destId="{E456B3FD-FE98-47D3-8DEB-CEB72851BD97}" srcOrd="0" destOrd="0" presId="urn:microsoft.com/office/officeart/2005/8/layout/vList2"/>
    <dgm:cxn modelId="{EBAB8FCD-F7AF-4DED-9E42-B44220C33590}" type="presOf" srcId="{C3212359-0F95-465D-A729-E8EED5BC4137}" destId="{AB6E42BD-83FF-469B-8037-300F1A835B6A}" srcOrd="0" destOrd="0" presId="urn:microsoft.com/office/officeart/2005/8/layout/vList2"/>
    <dgm:cxn modelId="{9C32A9EE-019A-4044-881C-5E5C4EABE92F}" srcId="{C3212359-0F95-465D-A729-E8EED5BC4137}" destId="{3E06952F-7E4C-42E0-988B-49481FA207FD}" srcOrd="0" destOrd="0" parTransId="{F9AE46A4-A560-4E94-BFE8-258EE9FCD665}" sibTransId="{C75DCFFB-88D4-48BF-A1BF-6F26FA10A5EA}"/>
    <dgm:cxn modelId="{7E22639F-3196-4203-8978-B51F52581C3D}" type="presParOf" srcId="{AB6E42BD-83FF-469B-8037-300F1A835B6A}" destId="{E456B3FD-FE98-47D3-8DEB-CEB72851BD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2E777-6D18-456F-834C-E3BEC893B7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CBEFC91-B20D-4ABF-9440-D9AA52CAC993}">
      <dgm:prSet/>
      <dgm:spPr/>
      <dgm:t>
        <a:bodyPr/>
        <a:lstStyle/>
        <a:p>
          <a:pPr rtl="0"/>
          <a:r>
            <a:rPr lang="en-IN" b="0" i="0" dirty="0"/>
            <a:t>Flutter doctor for dependencies</a:t>
          </a:r>
          <a:endParaRPr lang="en-IN" dirty="0"/>
        </a:p>
      </dgm:t>
    </dgm:pt>
    <dgm:pt modelId="{3C656A66-6FAA-464F-853B-A36A144E1DD0}" type="parTrans" cxnId="{9713FA58-53C2-4FD8-8A33-EA7883551B7A}">
      <dgm:prSet/>
      <dgm:spPr/>
      <dgm:t>
        <a:bodyPr/>
        <a:lstStyle/>
        <a:p>
          <a:endParaRPr lang="en-IN"/>
        </a:p>
      </dgm:t>
    </dgm:pt>
    <dgm:pt modelId="{1C7210FC-32E7-4079-9286-D8B3AAE213AE}" type="sibTrans" cxnId="{9713FA58-53C2-4FD8-8A33-EA7883551B7A}">
      <dgm:prSet/>
      <dgm:spPr/>
      <dgm:t>
        <a:bodyPr/>
        <a:lstStyle/>
        <a:p>
          <a:endParaRPr lang="en-IN"/>
        </a:p>
      </dgm:t>
    </dgm:pt>
    <dgm:pt modelId="{FBE17BD6-C7A8-49F1-8531-28F17E447C02}" type="pres">
      <dgm:prSet presAssocID="{9A92E777-6D18-456F-834C-E3BEC893B732}" presName="linear" presStyleCnt="0">
        <dgm:presLayoutVars>
          <dgm:animLvl val="lvl"/>
          <dgm:resizeHandles val="exact"/>
        </dgm:presLayoutVars>
      </dgm:prSet>
      <dgm:spPr/>
    </dgm:pt>
    <dgm:pt modelId="{1AD46B12-26B6-4E5F-96B8-172BF4A5EA95}" type="pres">
      <dgm:prSet presAssocID="{2CBEFC91-B20D-4ABF-9440-D9AA52CAC99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550C34-0310-4F08-8C87-DE3076E9DDB7}" type="presOf" srcId="{2CBEFC91-B20D-4ABF-9440-D9AA52CAC993}" destId="{1AD46B12-26B6-4E5F-96B8-172BF4A5EA95}" srcOrd="0" destOrd="0" presId="urn:microsoft.com/office/officeart/2005/8/layout/vList2"/>
    <dgm:cxn modelId="{D8CFB25F-2FFA-4CBD-AC58-6E76516272E3}" type="presOf" srcId="{9A92E777-6D18-456F-834C-E3BEC893B732}" destId="{FBE17BD6-C7A8-49F1-8531-28F17E447C02}" srcOrd="0" destOrd="0" presId="urn:microsoft.com/office/officeart/2005/8/layout/vList2"/>
    <dgm:cxn modelId="{9713FA58-53C2-4FD8-8A33-EA7883551B7A}" srcId="{9A92E777-6D18-456F-834C-E3BEC893B732}" destId="{2CBEFC91-B20D-4ABF-9440-D9AA52CAC993}" srcOrd="0" destOrd="0" parTransId="{3C656A66-6FAA-464F-853B-A36A144E1DD0}" sibTransId="{1C7210FC-32E7-4079-9286-D8B3AAE213AE}"/>
    <dgm:cxn modelId="{6F909AAE-B10D-440C-A31F-228044231561}" type="presParOf" srcId="{FBE17BD6-C7A8-49F1-8531-28F17E447C02}" destId="{1AD46B12-26B6-4E5F-96B8-172BF4A5EA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BCCC1C-BC60-48CD-8B3F-7B15D4CD6DF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D2422D-272C-4124-A2ED-AB27E58BD81C}">
      <dgm:prSet/>
      <dgm:spPr/>
      <dgm:t>
        <a:bodyPr/>
        <a:lstStyle/>
        <a:p>
          <a:pPr rtl="0"/>
          <a:r>
            <a:rPr lang="en-IN" b="0" i="0" dirty="0"/>
            <a:t>Layered Architecture</a:t>
          </a:r>
          <a:endParaRPr lang="en-IN" dirty="0"/>
        </a:p>
      </dgm:t>
    </dgm:pt>
    <dgm:pt modelId="{FBBCC97F-08A3-49DB-A4FD-CA8A666FFFD8}" type="parTrans" cxnId="{989E1F95-B3FF-4438-AEC6-0F7235E2DFFF}">
      <dgm:prSet/>
      <dgm:spPr/>
      <dgm:t>
        <a:bodyPr/>
        <a:lstStyle/>
        <a:p>
          <a:endParaRPr lang="en-IN"/>
        </a:p>
      </dgm:t>
    </dgm:pt>
    <dgm:pt modelId="{23534949-C4BE-4BCF-A41F-63B59C146F13}" type="sibTrans" cxnId="{989E1F95-B3FF-4438-AEC6-0F7235E2DFFF}">
      <dgm:prSet/>
      <dgm:spPr/>
      <dgm:t>
        <a:bodyPr/>
        <a:lstStyle/>
        <a:p>
          <a:endParaRPr lang="en-IN"/>
        </a:p>
      </dgm:t>
    </dgm:pt>
    <dgm:pt modelId="{C6F122AA-E7CB-4A14-A960-051AE785F4B8}" type="pres">
      <dgm:prSet presAssocID="{0DBCCC1C-BC60-48CD-8B3F-7B15D4CD6DF3}" presName="diagram" presStyleCnt="0">
        <dgm:presLayoutVars>
          <dgm:dir/>
          <dgm:resizeHandles val="exact"/>
        </dgm:presLayoutVars>
      </dgm:prSet>
      <dgm:spPr/>
    </dgm:pt>
    <dgm:pt modelId="{12D1F282-CDD2-4A85-8C3E-30D5846F1A22}" type="pres">
      <dgm:prSet presAssocID="{EED2422D-272C-4124-A2ED-AB27E58BD81C}" presName="node" presStyleLbl="node1" presStyleIdx="0" presStyleCnt="1" custScaleX="34640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F738021-BED6-48AD-B441-197988FC2138}" type="presOf" srcId="{EED2422D-272C-4124-A2ED-AB27E58BD81C}" destId="{12D1F282-CDD2-4A85-8C3E-30D5846F1A22}" srcOrd="0" destOrd="0" presId="urn:microsoft.com/office/officeart/2005/8/layout/default"/>
    <dgm:cxn modelId="{9C0F5D5F-C47A-42A2-97A3-2A2C5F6F7C2D}" type="presOf" srcId="{0DBCCC1C-BC60-48CD-8B3F-7B15D4CD6DF3}" destId="{C6F122AA-E7CB-4A14-A960-051AE785F4B8}" srcOrd="0" destOrd="0" presId="urn:microsoft.com/office/officeart/2005/8/layout/default"/>
    <dgm:cxn modelId="{989E1F95-B3FF-4438-AEC6-0F7235E2DFFF}" srcId="{0DBCCC1C-BC60-48CD-8B3F-7B15D4CD6DF3}" destId="{EED2422D-272C-4124-A2ED-AB27E58BD81C}" srcOrd="0" destOrd="0" parTransId="{FBBCC97F-08A3-49DB-A4FD-CA8A666FFFD8}" sibTransId="{23534949-C4BE-4BCF-A41F-63B59C146F13}"/>
    <dgm:cxn modelId="{DAD9AB0D-F32C-4ABC-846E-1DFE4E4D7D47}" type="presParOf" srcId="{C6F122AA-E7CB-4A14-A960-051AE785F4B8}" destId="{12D1F282-CDD2-4A85-8C3E-30D5846F1A2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11B90F-C192-4EB6-B764-8EB3199E4B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B0DBD1-1A72-4349-927C-5B9F357291A0}" type="pres">
      <dgm:prSet presAssocID="{6411B90F-C192-4EB6-B764-8EB3199E4B1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D4EA0EC-B6B8-4920-87F0-B51D14D6934D}" type="presOf" srcId="{6411B90F-C192-4EB6-B764-8EB3199E4B1F}" destId="{67B0DBD1-1A72-4349-927C-5B9F357291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A8E1D9-7674-43B5-AD7A-077C69ADF5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871C89A-446D-428A-A033-7291C9432EEE}">
      <dgm:prSet/>
      <dgm:spPr/>
      <dgm:t>
        <a:bodyPr/>
        <a:lstStyle/>
        <a:p>
          <a:pPr rtl="0"/>
          <a:r>
            <a:rPr lang="en-IN" b="0" i="0" dirty="0"/>
            <a:t>Multiplatform UI toolkits</a:t>
          </a:r>
          <a:endParaRPr lang="en-IN" dirty="0"/>
        </a:p>
      </dgm:t>
    </dgm:pt>
    <dgm:pt modelId="{D01288EF-2D4D-4FB5-B8A8-AEA93A4683BA}" type="parTrans" cxnId="{B4E7F1D0-4065-499C-A195-B66C2E98E28A}">
      <dgm:prSet/>
      <dgm:spPr/>
      <dgm:t>
        <a:bodyPr/>
        <a:lstStyle/>
        <a:p>
          <a:endParaRPr lang="en-IN"/>
        </a:p>
      </dgm:t>
    </dgm:pt>
    <dgm:pt modelId="{64D716E8-F881-4A50-8E16-90C95E87D8D1}" type="sibTrans" cxnId="{B4E7F1D0-4065-499C-A195-B66C2E98E28A}">
      <dgm:prSet/>
      <dgm:spPr/>
      <dgm:t>
        <a:bodyPr/>
        <a:lstStyle/>
        <a:p>
          <a:endParaRPr lang="en-IN"/>
        </a:p>
      </dgm:t>
    </dgm:pt>
    <dgm:pt modelId="{2D952B44-43BB-4F56-8050-592493F171C6}" type="pres">
      <dgm:prSet presAssocID="{ADA8E1D9-7674-43B5-AD7A-077C69ADF5DD}" presName="linear" presStyleCnt="0">
        <dgm:presLayoutVars>
          <dgm:animLvl val="lvl"/>
          <dgm:resizeHandles val="exact"/>
        </dgm:presLayoutVars>
      </dgm:prSet>
      <dgm:spPr/>
    </dgm:pt>
    <dgm:pt modelId="{13BA6916-4453-4CA7-8522-BA667C9BDD96}" type="pres">
      <dgm:prSet presAssocID="{E871C89A-446D-428A-A033-7291C9432EE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B6B428-834B-4250-82DF-611AE46FA89E}" type="presOf" srcId="{ADA8E1D9-7674-43B5-AD7A-077C69ADF5DD}" destId="{2D952B44-43BB-4F56-8050-592493F171C6}" srcOrd="0" destOrd="0" presId="urn:microsoft.com/office/officeart/2005/8/layout/vList2"/>
    <dgm:cxn modelId="{50EB6C76-15E3-450E-A49D-CA451FF50C78}" type="presOf" srcId="{E871C89A-446D-428A-A033-7291C9432EEE}" destId="{13BA6916-4453-4CA7-8522-BA667C9BDD96}" srcOrd="0" destOrd="0" presId="urn:microsoft.com/office/officeart/2005/8/layout/vList2"/>
    <dgm:cxn modelId="{B4E7F1D0-4065-499C-A195-B66C2E98E28A}" srcId="{ADA8E1D9-7674-43B5-AD7A-077C69ADF5DD}" destId="{E871C89A-446D-428A-A033-7291C9432EEE}" srcOrd="0" destOrd="0" parTransId="{D01288EF-2D4D-4FB5-B8A8-AEA93A4683BA}" sibTransId="{64D716E8-F881-4A50-8E16-90C95E87D8D1}"/>
    <dgm:cxn modelId="{F427CAA6-D890-4423-9AD1-699A729D9E0A}" type="presParOf" srcId="{2D952B44-43BB-4F56-8050-592493F171C6}" destId="{13BA6916-4453-4CA7-8522-BA667C9BDD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163B21-A44F-4EF4-B54B-D1CD41DF8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B68644-CA47-4459-8259-54D4EC9CD307}">
      <dgm:prSet/>
      <dgm:spPr/>
      <dgm:t>
        <a:bodyPr/>
        <a:lstStyle/>
        <a:p>
          <a:pPr rtl="0"/>
          <a:r>
            <a:rPr lang="en-IN" b="0" i="0" dirty="0"/>
            <a:t>Advanced Image Formatting Capabilities</a:t>
          </a:r>
          <a:endParaRPr lang="en-IN" dirty="0"/>
        </a:p>
      </dgm:t>
    </dgm:pt>
    <dgm:pt modelId="{D0A681BF-0AFD-492E-8B3C-22DA03AD9582}" type="parTrans" cxnId="{6E00AEA7-1412-41E4-A1D5-AFFD17B8EAAD}">
      <dgm:prSet/>
      <dgm:spPr/>
      <dgm:t>
        <a:bodyPr/>
        <a:lstStyle/>
        <a:p>
          <a:endParaRPr lang="en-IN"/>
        </a:p>
      </dgm:t>
    </dgm:pt>
    <dgm:pt modelId="{614EFF53-24DD-4EEC-8B88-A63A9A9AF837}" type="sibTrans" cxnId="{6E00AEA7-1412-41E4-A1D5-AFFD17B8EAAD}">
      <dgm:prSet/>
      <dgm:spPr/>
      <dgm:t>
        <a:bodyPr/>
        <a:lstStyle/>
        <a:p>
          <a:endParaRPr lang="en-IN"/>
        </a:p>
      </dgm:t>
    </dgm:pt>
    <dgm:pt modelId="{AF31B99E-6F1D-4F36-A9E0-61B27FDD649D}" type="pres">
      <dgm:prSet presAssocID="{E3163B21-A44F-4EF4-B54B-D1CD41DF8DCB}" presName="linear" presStyleCnt="0">
        <dgm:presLayoutVars>
          <dgm:animLvl val="lvl"/>
          <dgm:resizeHandles val="exact"/>
        </dgm:presLayoutVars>
      </dgm:prSet>
      <dgm:spPr/>
    </dgm:pt>
    <dgm:pt modelId="{999940AC-82C2-45FA-83CE-852E25744E7D}" type="pres">
      <dgm:prSet presAssocID="{C6B68644-CA47-4459-8259-54D4EC9CD307}" presName="parentText" presStyleLbl="node1" presStyleIdx="0" presStyleCnt="1" custScaleX="90622" custLinFactNeighborX="8691" custLinFactNeighborY="2579">
        <dgm:presLayoutVars>
          <dgm:chMax val="0"/>
          <dgm:bulletEnabled val="1"/>
        </dgm:presLayoutVars>
      </dgm:prSet>
      <dgm:spPr/>
    </dgm:pt>
  </dgm:ptLst>
  <dgm:cxnLst>
    <dgm:cxn modelId="{6D695163-C61F-408D-9506-CB6152967983}" type="presOf" srcId="{E3163B21-A44F-4EF4-B54B-D1CD41DF8DCB}" destId="{AF31B99E-6F1D-4F36-A9E0-61B27FDD649D}" srcOrd="0" destOrd="0" presId="urn:microsoft.com/office/officeart/2005/8/layout/vList2"/>
    <dgm:cxn modelId="{0CD0B9A0-4F98-4064-8C20-8F52563CB444}" type="presOf" srcId="{C6B68644-CA47-4459-8259-54D4EC9CD307}" destId="{999940AC-82C2-45FA-83CE-852E25744E7D}" srcOrd="0" destOrd="0" presId="urn:microsoft.com/office/officeart/2005/8/layout/vList2"/>
    <dgm:cxn modelId="{6E00AEA7-1412-41E4-A1D5-AFFD17B8EAAD}" srcId="{E3163B21-A44F-4EF4-B54B-D1CD41DF8DCB}" destId="{C6B68644-CA47-4459-8259-54D4EC9CD307}" srcOrd="0" destOrd="0" parTransId="{D0A681BF-0AFD-492E-8B3C-22DA03AD9582}" sibTransId="{614EFF53-24DD-4EEC-8B88-A63A9A9AF837}"/>
    <dgm:cxn modelId="{8173CBDD-2053-4675-8359-D43BB708F20F}" type="presParOf" srcId="{AF31B99E-6F1D-4F36-A9E0-61B27FDD649D}" destId="{999940AC-82C2-45FA-83CE-852E25744E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212359-0F95-465D-A729-E8EED5BC41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E06952F-7E4C-42E0-988B-49481FA207FD}">
      <dgm:prSet/>
      <dgm:spPr/>
      <dgm:t>
        <a:bodyPr/>
        <a:lstStyle/>
        <a:p>
          <a:pPr rtl="0"/>
          <a:r>
            <a:rPr lang="en-IN" b="0" i="0" dirty="0"/>
            <a:t>Wide range of IDEs</a:t>
          </a:r>
          <a:endParaRPr lang="en-IN" dirty="0"/>
        </a:p>
      </dgm:t>
    </dgm:pt>
    <dgm:pt modelId="{F9AE46A4-A560-4E94-BFE8-258EE9FCD665}" type="parTrans" cxnId="{9C32A9EE-019A-4044-881C-5E5C4EABE92F}">
      <dgm:prSet/>
      <dgm:spPr/>
      <dgm:t>
        <a:bodyPr/>
        <a:lstStyle/>
        <a:p>
          <a:endParaRPr lang="en-IN"/>
        </a:p>
      </dgm:t>
    </dgm:pt>
    <dgm:pt modelId="{C75DCFFB-88D4-48BF-A1BF-6F26FA10A5EA}" type="sibTrans" cxnId="{9C32A9EE-019A-4044-881C-5E5C4EABE92F}">
      <dgm:prSet/>
      <dgm:spPr/>
      <dgm:t>
        <a:bodyPr/>
        <a:lstStyle/>
        <a:p>
          <a:endParaRPr lang="en-IN"/>
        </a:p>
      </dgm:t>
    </dgm:pt>
    <dgm:pt modelId="{AB6E42BD-83FF-469B-8037-300F1A835B6A}" type="pres">
      <dgm:prSet presAssocID="{C3212359-0F95-465D-A729-E8EED5BC4137}" presName="linear" presStyleCnt="0">
        <dgm:presLayoutVars>
          <dgm:animLvl val="lvl"/>
          <dgm:resizeHandles val="exact"/>
        </dgm:presLayoutVars>
      </dgm:prSet>
      <dgm:spPr/>
    </dgm:pt>
    <dgm:pt modelId="{E456B3FD-FE98-47D3-8DEB-CEB72851BD97}" type="pres">
      <dgm:prSet presAssocID="{3E06952F-7E4C-42E0-988B-49481FA207FD}" presName="parentText" presStyleLbl="node1" presStyleIdx="0" presStyleCnt="1" custLinFactX="109290" custLinFactY="169547" custLinFactNeighborX="200000" custLinFactNeighborY="200000">
        <dgm:presLayoutVars>
          <dgm:chMax val="0"/>
          <dgm:bulletEnabled val="1"/>
        </dgm:presLayoutVars>
      </dgm:prSet>
      <dgm:spPr/>
    </dgm:pt>
  </dgm:ptLst>
  <dgm:cxnLst>
    <dgm:cxn modelId="{36680A86-85D8-47AA-BCCF-7E8C90EA3F6A}" type="presOf" srcId="{3E06952F-7E4C-42E0-988B-49481FA207FD}" destId="{E456B3FD-FE98-47D3-8DEB-CEB72851BD97}" srcOrd="0" destOrd="0" presId="urn:microsoft.com/office/officeart/2005/8/layout/vList2"/>
    <dgm:cxn modelId="{EBAB8FCD-F7AF-4DED-9E42-B44220C33590}" type="presOf" srcId="{C3212359-0F95-465D-A729-E8EED5BC4137}" destId="{AB6E42BD-83FF-469B-8037-300F1A835B6A}" srcOrd="0" destOrd="0" presId="urn:microsoft.com/office/officeart/2005/8/layout/vList2"/>
    <dgm:cxn modelId="{9C32A9EE-019A-4044-881C-5E5C4EABE92F}" srcId="{C3212359-0F95-465D-A729-E8EED5BC4137}" destId="{3E06952F-7E4C-42E0-988B-49481FA207FD}" srcOrd="0" destOrd="0" parTransId="{F9AE46A4-A560-4E94-BFE8-258EE9FCD665}" sibTransId="{C75DCFFB-88D4-48BF-A1BF-6F26FA10A5EA}"/>
    <dgm:cxn modelId="{7E22639F-3196-4203-8978-B51F52581C3D}" type="presParOf" srcId="{AB6E42BD-83FF-469B-8037-300F1A835B6A}" destId="{E456B3FD-FE98-47D3-8DEB-CEB72851BD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E3238-627A-4042-ADB6-8749ABD920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56EB27D-230C-4983-A2DF-B215769EDE25}">
      <dgm:prSet/>
      <dgm:spPr/>
      <dgm:t>
        <a:bodyPr/>
        <a:lstStyle/>
        <a:p>
          <a:pPr rtl="0"/>
          <a:r>
            <a:rPr lang="en-IN" b="0" i="0" dirty="0"/>
            <a:t>Customizable Widgets </a:t>
          </a:r>
          <a:endParaRPr lang="en-IN" dirty="0"/>
        </a:p>
      </dgm:t>
    </dgm:pt>
    <dgm:pt modelId="{75D951D7-D8CA-4451-986B-FF386D64C78A}" type="parTrans" cxnId="{C3603D79-AE14-409C-B03D-03D77183A03D}">
      <dgm:prSet/>
      <dgm:spPr/>
      <dgm:t>
        <a:bodyPr/>
        <a:lstStyle/>
        <a:p>
          <a:endParaRPr lang="en-IN"/>
        </a:p>
      </dgm:t>
    </dgm:pt>
    <dgm:pt modelId="{9EB23199-1940-42B4-8F00-7EA1683460D6}" type="sibTrans" cxnId="{C3603D79-AE14-409C-B03D-03D77183A03D}">
      <dgm:prSet/>
      <dgm:spPr/>
      <dgm:t>
        <a:bodyPr/>
        <a:lstStyle/>
        <a:p>
          <a:endParaRPr lang="en-IN"/>
        </a:p>
      </dgm:t>
    </dgm:pt>
    <dgm:pt modelId="{0903F28F-DDEC-4664-B9F2-94F0BABFBCEF}" type="pres">
      <dgm:prSet presAssocID="{525E3238-627A-4042-ADB6-8749ABD9201F}" presName="linear" presStyleCnt="0">
        <dgm:presLayoutVars>
          <dgm:animLvl val="lvl"/>
          <dgm:resizeHandles val="exact"/>
        </dgm:presLayoutVars>
      </dgm:prSet>
      <dgm:spPr/>
    </dgm:pt>
    <dgm:pt modelId="{023DD3C3-4721-470A-924A-977C5059BD30}" type="pres">
      <dgm:prSet presAssocID="{856EB27D-230C-4983-A2DF-B215769EDE2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CA5562-6F56-440A-B9E6-7AB10B3BF877}" type="presOf" srcId="{525E3238-627A-4042-ADB6-8749ABD9201F}" destId="{0903F28F-DDEC-4664-B9F2-94F0BABFBCEF}" srcOrd="0" destOrd="0" presId="urn:microsoft.com/office/officeart/2005/8/layout/vList2"/>
    <dgm:cxn modelId="{C3603D79-AE14-409C-B03D-03D77183A03D}" srcId="{525E3238-627A-4042-ADB6-8749ABD9201F}" destId="{856EB27D-230C-4983-A2DF-B215769EDE25}" srcOrd="0" destOrd="0" parTransId="{75D951D7-D8CA-4451-986B-FF386D64C78A}" sibTransId="{9EB23199-1940-42B4-8F00-7EA1683460D6}"/>
    <dgm:cxn modelId="{A72FCFEE-F98E-402D-89C8-D6ADE318C146}" type="presOf" srcId="{856EB27D-230C-4983-A2DF-B215769EDE25}" destId="{023DD3C3-4721-470A-924A-977C5059BD30}" srcOrd="0" destOrd="0" presId="urn:microsoft.com/office/officeart/2005/8/layout/vList2"/>
    <dgm:cxn modelId="{C9776F7E-9DA6-4136-BE26-B231C2A16E0B}" type="presParOf" srcId="{0903F28F-DDEC-4664-B9F2-94F0BABFBCEF}" destId="{023DD3C3-4721-470A-924A-977C5059BD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92E777-6D18-456F-834C-E3BEC893B7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CBEFC91-B20D-4ABF-9440-D9AA52CAC993}">
      <dgm:prSet/>
      <dgm:spPr/>
      <dgm:t>
        <a:bodyPr/>
        <a:lstStyle/>
        <a:p>
          <a:pPr rtl="0"/>
          <a:r>
            <a:rPr lang="en-IN" b="0" i="0" dirty="0"/>
            <a:t>Flutter doctor for dependencies</a:t>
          </a:r>
          <a:endParaRPr lang="en-IN" dirty="0"/>
        </a:p>
      </dgm:t>
    </dgm:pt>
    <dgm:pt modelId="{3C656A66-6FAA-464F-853B-A36A144E1DD0}" type="parTrans" cxnId="{9713FA58-53C2-4FD8-8A33-EA7883551B7A}">
      <dgm:prSet/>
      <dgm:spPr/>
      <dgm:t>
        <a:bodyPr/>
        <a:lstStyle/>
        <a:p>
          <a:endParaRPr lang="en-IN"/>
        </a:p>
      </dgm:t>
    </dgm:pt>
    <dgm:pt modelId="{1C7210FC-32E7-4079-9286-D8B3AAE213AE}" type="sibTrans" cxnId="{9713FA58-53C2-4FD8-8A33-EA7883551B7A}">
      <dgm:prSet/>
      <dgm:spPr/>
      <dgm:t>
        <a:bodyPr/>
        <a:lstStyle/>
        <a:p>
          <a:endParaRPr lang="en-IN"/>
        </a:p>
      </dgm:t>
    </dgm:pt>
    <dgm:pt modelId="{FBE17BD6-C7A8-49F1-8531-28F17E447C02}" type="pres">
      <dgm:prSet presAssocID="{9A92E777-6D18-456F-834C-E3BEC893B732}" presName="linear" presStyleCnt="0">
        <dgm:presLayoutVars>
          <dgm:animLvl val="lvl"/>
          <dgm:resizeHandles val="exact"/>
        </dgm:presLayoutVars>
      </dgm:prSet>
      <dgm:spPr/>
    </dgm:pt>
    <dgm:pt modelId="{1AD46B12-26B6-4E5F-96B8-172BF4A5EA95}" type="pres">
      <dgm:prSet presAssocID="{2CBEFC91-B20D-4ABF-9440-D9AA52CAC99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550C34-0310-4F08-8C87-DE3076E9DDB7}" type="presOf" srcId="{2CBEFC91-B20D-4ABF-9440-D9AA52CAC993}" destId="{1AD46B12-26B6-4E5F-96B8-172BF4A5EA95}" srcOrd="0" destOrd="0" presId="urn:microsoft.com/office/officeart/2005/8/layout/vList2"/>
    <dgm:cxn modelId="{D8CFB25F-2FFA-4CBD-AC58-6E76516272E3}" type="presOf" srcId="{9A92E777-6D18-456F-834C-E3BEC893B732}" destId="{FBE17BD6-C7A8-49F1-8531-28F17E447C02}" srcOrd="0" destOrd="0" presId="urn:microsoft.com/office/officeart/2005/8/layout/vList2"/>
    <dgm:cxn modelId="{9713FA58-53C2-4FD8-8A33-EA7883551B7A}" srcId="{9A92E777-6D18-456F-834C-E3BEC893B732}" destId="{2CBEFC91-B20D-4ABF-9440-D9AA52CAC993}" srcOrd="0" destOrd="0" parTransId="{3C656A66-6FAA-464F-853B-A36A144E1DD0}" sibTransId="{1C7210FC-32E7-4079-9286-D8B3AAE213AE}"/>
    <dgm:cxn modelId="{6F909AAE-B10D-440C-A31F-228044231561}" type="presParOf" srcId="{FBE17BD6-C7A8-49F1-8531-28F17E447C02}" destId="{1AD46B12-26B6-4E5F-96B8-172BF4A5EA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37DA1-B915-4B7D-A0B3-50FB9DA3DE1D}">
      <dsp:nvSpPr>
        <dsp:cNvPr id="0" name=""/>
        <dsp:cNvSpPr/>
      </dsp:nvSpPr>
      <dsp:spPr>
        <a:xfrm>
          <a:off x="0" y="7265"/>
          <a:ext cx="5688632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/>
            <a:t>Highlights of Flutter</a:t>
          </a:r>
          <a:endParaRPr lang="en-IN" sz="2700" kern="1200" dirty="0"/>
        </a:p>
      </dsp:txBody>
      <dsp:txXfrm>
        <a:off x="30842" y="38107"/>
        <a:ext cx="5626948" cy="5701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940AC-82C2-45FA-83CE-852E25744E7D}">
      <dsp:nvSpPr>
        <dsp:cNvPr id="0" name=""/>
        <dsp:cNvSpPr/>
      </dsp:nvSpPr>
      <dsp:spPr>
        <a:xfrm>
          <a:off x="299532" y="3576"/>
          <a:ext cx="289445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Advanced Image Formatting Capabilities</a:t>
          </a:r>
          <a:endParaRPr lang="en-IN" sz="1200" kern="1200" dirty="0"/>
        </a:p>
      </dsp:txBody>
      <dsp:txXfrm>
        <a:off x="314382" y="18426"/>
        <a:ext cx="2864757" cy="274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6B3FD-FE98-47D3-8DEB-CEB72851BD97}">
      <dsp:nvSpPr>
        <dsp:cNvPr id="0" name=""/>
        <dsp:cNvSpPr/>
      </dsp:nvSpPr>
      <dsp:spPr>
        <a:xfrm>
          <a:off x="0" y="3576"/>
          <a:ext cx="1584175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Wide range of IDEs</a:t>
          </a:r>
          <a:endParaRPr lang="en-IN" sz="1300" kern="1200" dirty="0"/>
        </a:p>
      </dsp:txBody>
      <dsp:txXfrm>
        <a:off x="14850" y="18426"/>
        <a:ext cx="1554475" cy="2745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46B12-26B6-4E5F-96B8-172BF4A5EA95}">
      <dsp:nvSpPr>
        <dsp:cNvPr id="0" name=""/>
        <dsp:cNvSpPr/>
      </dsp:nvSpPr>
      <dsp:spPr>
        <a:xfrm>
          <a:off x="0" y="1788"/>
          <a:ext cx="2443655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Flutter doctor for dependencies</a:t>
          </a:r>
          <a:endParaRPr lang="en-IN" sz="1300" kern="1200" dirty="0"/>
        </a:p>
      </dsp:txBody>
      <dsp:txXfrm>
        <a:off x="14850" y="16638"/>
        <a:ext cx="2413955" cy="2745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940AC-82C2-45FA-83CE-852E25744E7D}">
      <dsp:nvSpPr>
        <dsp:cNvPr id="0" name=""/>
        <dsp:cNvSpPr/>
      </dsp:nvSpPr>
      <dsp:spPr>
        <a:xfrm>
          <a:off x="299532" y="3576"/>
          <a:ext cx="289445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Advanced Image Formatting Capabilities</a:t>
          </a:r>
          <a:endParaRPr lang="en-IN" sz="1200" kern="1200" dirty="0"/>
        </a:p>
      </dsp:txBody>
      <dsp:txXfrm>
        <a:off x="314382" y="18426"/>
        <a:ext cx="2864757" cy="2745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6B3FD-FE98-47D3-8DEB-CEB72851BD97}">
      <dsp:nvSpPr>
        <dsp:cNvPr id="0" name=""/>
        <dsp:cNvSpPr/>
      </dsp:nvSpPr>
      <dsp:spPr>
        <a:xfrm>
          <a:off x="0" y="3576"/>
          <a:ext cx="1584175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Wide range of IDEs</a:t>
          </a:r>
          <a:endParaRPr lang="en-IN" sz="1300" kern="1200" dirty="0"/>
        </a:p>
      </dsp:txBody>
      <dsp:txXfrm>
        <a:off x="14850" y="18426"/>
        <a:ext cx="1554475" cy="274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46B12-26B6-4E5F-96B8-172BF4A5EA95}">
      <dsp:nvSpPr>
        <dsp:cNvPr id="0" name=""/>
        <dsp:cNvSpPr/>
      </dsp:nvSpPr>
      <dsp:spPr>
        <a:xfrm>
          <a:off x="0" y="1788"/>
          <a:ext cx="2443655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Flutter doctor for dependencies</a:t>
          </a:r>
          <a:endParaRPr lang="en-IN" sz="1300" kern="1200" dirty="0"/>
        </a:p>
      </dsp:txBody>
      <dsp:txXfrm>
        <a:off x="14850" y="16638"/>
        <a:ext cx="2413955" cy="274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1F282-CDD2-4A85-8C3E-30D5846F1A22}">
      <dsp:nvSpPr>
        <dsp:cNvPr id="0" name=""/>
        <dsp:cNvSpPr/>
      </dsp:nvSpPr>
      <dsp:spPr>
        <a:xfrm>
          <a:off x="29837" y="71"/>
          <a:ext cx="1776083" cy="307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Layered Architecture</a:t>
          </a:r>
          <a:endParaRPr lang="en-IN" sz="1300" kern="1200" dirty="0"/>
        </a:p>
      </dsp:txBody>
      <dsp:txXfrm>
        <a:off x="44854" y="15088"/>
        <a:ext cx="1746049" cy="277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A6916-4453-4CA7-8522-BA667C9BDD96}">
      <dsp:nvSpPr>
        <dsp:cNvPr id="0" name=""/>
        <dsp:cNvSpPr/>
      </dsp:nvSpPr>
      <dsp:spPr>
        <a:xfrm>
          <a:off x="0" y="1788"/>
          <a:ext cx="187220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Multiplatform UI toolkits</a:t>
          </a:r>
          <a:endParaRPr lang="en-IN" sz="1300" kern="1200" dirty="0"/>
        </a:p>
      </dsp:txBody>
      <dsp:txXfrm>
        <a:off x="14850" y="16638"/>
        <a:ext cx="1842508" cy="274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940AC-82C2-45FA-83CE-852E25744E7D}">
      <dsp:nvSpPr>
        <dsp:cNvPr id="0" name=""/>
        <dsp:cNvSpPr/>
      </dsp:nvSpPr>
      <dsp:spPr>
        <a:xfrm>
          <a:off x="299532" y="3576"/>
          <a:ext cx="289445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Advanced Image Formatting Capabilities</a:t>
          </a:r>
          <a:endParaRPr lang="en-IN" sz="1200" kern="1200" dirty="0"/>
        </a:p>
      </dsp:txBody>
      <dsp:txXfrm>
        <a:off x="314382" y="18426"/>
        <a:ext cx="2864757" cy="274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6B3FD-FE98-47D3-8DEB-CEB72851BD97}">
      <dsp:nvSpPr>
        <dsp:cNvPr id="0" name=""/>
        <dsp:cNvSpPr/>
      </dsp:nvSpPr>
      <dsp:spPr>
        <a:xfrm>
          <a:off x="0" y="3576"/>
          <a:ext cx="1584175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Wide range of IDEs</a:t>
          </a:r>
          <a:endParaRPr lang="en-IN" sz="1300" kern="1200" dirty="0"/>
        </a:p>
      </dsp:txBody>
      <dsp:txXfrm>
        <a:off x="14850" y="18426"/>
        <a:ext cx="1554475" cy="274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DD3C3-4721-470A-924A-977C5059BD30}">
      <dsp:nvSpPr>
        <dsp:cNvPr id="0" name=""/>
        <dsp:cNvSpPr/>
      </dsp:nvSpPr>
      <dsp:spPr>
        <a:xfrm>
          <a:off x="0" y="1788"/>
          <a:ext cx="179031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Customizable Widgets </a:t>
          </a:r>
          <a:endParaRPr lang="en-IN" sz="1300" kern="1200" dirty="0"/>
        </a:p>
      </dsp:txBody>
      <dsp:txXfrm>
        <a:off x="14850" y="16638"/>
        <a:ext cx="1760617" cy="274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46B12-26B6-4E5F-96B8-172BF4A5EA95}">
      <dsp:nvSpPr>
        <dsp:cNvPr id="0" name=""/>
        <dsp:cNvSpPr/>
      </dsp:nvSpPr>
      <dsp:spPr>
        <a:xfrm>
          <a:off x="0" y="1788"/>
          <a:ext cx="2443655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Flutter doctor for dependencies</a:t>
          </a:r>
          <a:endParaRPr lang="en-IN" sz="1300" kern="1200" dirty="0"/>
        </a:p>
      </dsp:txBody>
      <dsp:txXfrm>
        <a:off x="14850" y="16638"/>
        <a:ext cx="2413955" cy="27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47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66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6" y="-78100"/>
            <a:ext cx="11516345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6" y="-78100"/>
            <a:ext cx="11516345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1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1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1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4" y="104898"/>
            <a:ext cx="665705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6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2" y="384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7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90" y="-3"/>
            <a:ext cx="2002537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1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2" y="3108747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100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4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4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1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4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6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3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7" y="1503551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1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6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3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2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1" y="1503551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70" y="1503551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1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6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3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6" y="-2"/>
            <a:ext cx="11516345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6" y="-78100"/>
            <a:ext cx="11516345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1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5.xml"/><Relationship Id="rId21" Type="http://schemas.microsoft.com/office/2007/relationships/diagramDrawing" Target="../diagrams/drawing4.xml"/><Relationship Id="rId42" Type="http://schemas.openxmlformats.org/officeDocument/2006/relationships/image" Target="../media/image3.png"/><Relationship Id="rId47" Type="http://schemas.microsoft.com/office/2007/relationships/diagramDrawing" Target="../diagrams/drawing9.xml"/><Relationship Id="rId63" Type="http://schemas.openxmlformats.org/officeDocument/2006/relationships/diagramData" Target="../diagrams/data13.xml"/><Relationship Id="rId68" Type="http://schemas.openxmlformats.org/officeDocument/2006/relationships/diagramData" Target="../diagrams/data14.xml"/><Relationship Id="rId7" Type="http://schemas.openxmlformats.org/officeDocument/2006/relationships/diagramData" Target="../diagrams/data2.xml"/><Relationship Id="rId71" Type="http://schemas.openxmlformats.org/officeDocument/2006/relationships/diagramColors" Target="../diagrams/colors1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QuickStyle" Target="../diagrams/quickStyle9.xml"/><Relationship Id="rId53" Type="http://schemas.openxmlformats.org/officeDocument/2006/relationships/diagramData" Target="../diagrams/data11.xml"/><Relationship Id="rId58" Type="http://schemas.openxmlformats.org/officeDocument/2006/relationships/diagramData" Target="../diagrams/data12.xml"/><Relationship Id="rId66" Type="http://schemas.openxmlformats.org/officeDocument/2006/relationships/diagramColors" Target="../diagrams/colors13.xml"/><Relationship Id="rId5" Type="http://schemas.openxmlformats.org/officeDocument/2006/relationships/diagramColors" Target="../diagrams/colors1.xml"/><Relationship Id="rId61" Type="http://schemas.openxmlformats.org/officeDocument/2006/relationships/diagramColors" Target="../diagrams/colors12.xml"/><Relationship Id="rId1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56" Type="http://schemas.openxmlformats.org/officeDocument/2006/relationships/diagramColors" Target="../diagrams/colors11.xml"/><Relationship Id="rId64" Type="http://schemas.openxmlformats.org/officeDocument/2006/relationships/diagramLayout" Target="../diagrams/layout13.xml"/><Relationship Id="rId69" Type="http://schemas.openxmlformats.org/officeDocument/2006/relationships/diagramLayout" Target="../diagrams/layout14.xml"/><Relationship Id="rId8" Type="http://schemas.openxmlformats.org/officeDocument/2006/relationships/diagramLayout" Target="../diagrams/layout2.xml"/><Relationship Id="rId51" Type="http://schemas.openxmlformats.org/officeDocument/2006/relationships/diagramColors" Target="../diagrams/colors10.xml"/><Relationship Id="rId72" Type="http://schemas.microsoft.com/office/2007/relationships/diagramDrawing" Target="../diagrams/drawing14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openxmlformats.org/officeDocument/2006/relationships/diagramColors" Target="../diagrams/colors9.xml"/><Relationship Id="rId59" Type="http://schemas.openxmlformats.org/officeDocument/2006/relationships/diagramLayout" Target="../diagrams/layout12.xml"/><Relationship Id="rId67" Type="http://schemas.microsoft.com/office/2007/relationships/diagramDrawing" Target="../diagrams/drawing13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Layout" Target="../diagrams/layout11.xml"/><Relationship Id="rId62" Type="http://schemas.microsoft.com/office/2007/relationships/diagramDrawing" Target="../diagrams/drawing12.xml"/><Relationship Id="rId70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Layout" Target="../diagrams/layout10.xml"/><Relationship Id="rId57" Type="http://schemas.microsoft.com/office/2007/relationships/diagramDrawing" Target="../diagrams/drawing11.xml"/><Relationship Id="rId10" Type="http://schemas.openxmlformats.org/officeDocument/2006/relationships/diagramColors" Target="../diagrams/colors2.xml"/><Relationship Id="rId31" Type="http://schemas.microsoft.com/office/2007/relationships/diagramDrawing" Target="../diagrams/drawing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60" Type="http://schemas.openxmlformats.org/officeDocument/2006/relationships/diagramQuickStyle" Target="../diagrams/quickStyle12.xml"/><Relationship Id="rId65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9" Type="http://schemas.openxmlformats.org/officeDocument/2006/relationships/diagramQuickStyle" Target="../diagrams/quickStyle8.xml"/><Relationship Id="rId34" Type="http://schemas.openxmlformats.org/officeDocument/2006/relationships/diagramQuickStyle" Target="../diagrams/quickStyle7.xml"/><Relationship Id="rId50" Type="http://schemas.openxmlformats.org/officeDocument/2006/relationships/diagramQuickStyle" Target="../diagrams/quickStyle10.xml"/><Relationship Id="rId55" Type="http://schemas.openxmlformats.org/officeDocument/2006/relationships/diagramQuickStyle" Target="../diagrams/quickStyle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32" y="699542"/>
            <a:ext cx="4044926" cy="4039150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251520" y="404808"/>
            <a:ext cx="4955100" cy="1224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Mini Project- Flutter</a:t>
            </a:r>
            <a:br>
              <a:rPr lang="en" sz="4400" dirty="0"/>
            </a:br>
            <a:r>
              <a:rPr lang="en" sz="4400" dirty="0"/>
              <a:t>“FOODIE!”</a:t>
            </a:r>
            <a:endParaRPr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2" y="2126680"/>
            <a:ext cx="36724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Submitted by:</a:t>
            </a:r>
          </a:p>
          <a:p>
            <a:r>
              <a:rPr lang="en-IN" sz="2000" dirty="0">
                <a:solidFill>
                  <a:schemeClr val="bg1"/>
                </a:solidFill>
              </a:rPr>
              <a:t>Deepak Parihar(201500206)</a:t>
            </a:r>
          </a:p>
          <a:p>
            <a:r>
              <a:rPr lang="en-IN" sz="2000" dirty="0">
                <a:solidFill>
                  <a:schemeClr val="bg1"/>
                </a:solidFill>
              </a:rPr>
              <a:t>Suchita Khare(201500712)</a:t>
            </a:r>
          </a:p>
          <a:p>
            <a:r>
              <a:rPr lang="en-IN" sz="2000" dirty="0">
                <a:solidFill>
                  <a:schemeClr val="bg1"/>
                </a:solidFill>
              </a:rPr>
              <a:t>Akash Rathour(201500060)</a:t>
            </a:r>
          </a:p>
          <a:p>
            <a:r>
              <a:rPr lang="en-IN" sz="2000" dirty="0">
                <a:solidFill>
                  <a:schemeClr val="bg1"/>
                </a:solidFill>
              </a:rPr>
              <a:t>Nitish Baghel(201500453)</a:t>
            </a:r>
          </a:p>
          <a:p>
            <a:r>
              <a:rPr lang="en-IN" sz="2000" dirty="0">
                <a:solidFill>
                  <a:schemeClr val="bg1"/>
                </a:solidFill>
              </a:rPr>
              <a:t>Omveer Singh(201500459)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Submitted to:</a:t>
            </a:r>
          </a:p>
          <a:p>
            <a:r>
              <a:rPr lang="en-IN" sz="2000" dirty="0">
                <a:solidFill>
                  <a:schemeClr val="bg1"/>
                </a:solidFill>
              </a:rPr>
              <a:t>Mr. Bhanu  Kapoor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696119" y="850488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8" y="1855801"/>
            <a:ext cx="473401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1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68144" y="1855800"/>
            <a:ext cx="473401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1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8" y="3728700"/>
            <a:ext cx="473401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3" y="3728700"/>
            <a:ext cx="473401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7" name="Google Shape;617;p39"/>
          <p:cNvSpPr txBox="1"/>
          <p:nvPr/>
        </p:nvSpPr>
        <p:spPr>
          <a:xfrm>
            <a:off x="2351113" y="420604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lang="en" sz="900" dirty="0">
              <a:solidFill>
                <a:schemeClr val="tx1">
                  <a:lumMod val="75000"/>
                  <a:lumOff val="2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5" name="Google Shape;875;p47"/>
          <p:cNvGrpSpPr/>
          <p:nvPr/>
        </p:nvGrpSpPr>
        <p:grpSpPr>
          <a:xfrm>
            <a:off x="113628" y="843558"/>
            <a:ext cx="335906" cy="397142"/>
            <a:chOff x="4636075" y="261925"/>
            <a:chExt cx="401800" cy="475050"/>
          </a:xfrm>
          <a:solidFill>
            <a:schemeClr val="bg1"/>
          </a:solidFill>
        </p:grpSpPr>
        <p:sp>
          <p:nvSpPr>
            <p:cNvPr id="3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71217" y="1363689"/>
            <a:ext cx="212309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Splash Screen of Foodie!</a:t>
            </a:r>
          </a:p>
        </p:txBody>
      </p:sp>
      <p:sp>
        <p:nvSpPr>
          <p:cNvPr id="3" name="Rectangle 2"/>
          <p:cNvSpPr/>
          <p:nvPr/>
        </p:nvSpPr>
        <p:spPr>
          <a:xfrm>
            <a:off x="2452309" y="4157131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Sign-In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9445" y="1625299"/>
            <a:ext cx="1183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Home Screen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2351" y="4157131"/>
            <a:ext cx="1242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Product Detail</a:t>
            </a:r>
          </a:p>
        </p:txBody>
      </p:sp>
      <p:sp>
        <p:nvSpPr>
          <p:cNvPr id="6" name="Rectangle 5"/>
          <p:cNvSpPr/>
          <p:nvPr/>
        </p:nvSpPr>
        <p:spPr>
          <a:xfrm>
            <a:off x="5420846" y="1376642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nter time and </a:t>
            </a:r>
          </a:p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select quantity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1742" y="4171399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P</a:t>
            </a:r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ickup your meal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3087F68-E460-6AE9-9B96-DD7FC8AF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44913"/>
            <a:ext cx="2065490" cy="4291416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90FCF-E3D7-5D1F-CD17-EF40BE397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68" y="644913"/>
            <a:ext cx="2207427" cy="4291416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973386-714B-26E7-A277-71E182B4C597}"/>
              </a:ext>
            </a:extLst>
          </p:cNvPr>
          <p:cNvSpPr txBox="1"/>
          <p:nvPr/>
        </p:nvSpPr>
        <p:spPr>
          <a:xfrm>
            <a:off x="-756592" y="143376"/>
            <a:ext cx="4896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1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Screens for  sign-up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C354ED-B318-56C2-E976-4DFB7E421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717" y="644913"/>
            <a:ext cx="2207427" cy="4291416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2092921" y="623888"/>
            <a:ext cx="2664296" cy="66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Welcome</a:t>
            </a:r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Page</a:t>
            </a:r>
            <a:b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2339753" y="1059582"/>
            <a:ext cx="2417464" cy="3690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starting the application,this is the first screen to be displayed.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Welcomes the user and has a tab ‘continue’ which redirects to the login page.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ctr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4862500" y="1419622"/>
            <a:ext cx="2246559" cy="33843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ctr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Sign-</a:t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to the app </a:t>
            </a:r>
          </a:p>
          <a:p>
            <a:pPr marL="0" lv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using email and </a:t>
            </a:r>
          </a:p>
          <a:p>
            <a:pPr marL="0" lv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password.</a:t>
            </a:r>
          </a:p>
          <a:p>
            <a:pPr marL="342900" lvl="0" indent="-342900" algn="ctr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ctr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 you forget password ,you can reset it.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856070" y="471826"/>
            <a:ext cx="2331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Sign </a:t>
            </a:r>
            <a:r>
              <a:rPr lang="en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In</a:t>
            </a:r>
            <a:r>
              <a:rPr lang="en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Page</a:t>
            </a:r>
            <a:endParaRPr lang="en-IN" sz="2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60032" y="331501"/>
            <a:ext cx="0" cy="4472497"/>
          </a:xfrm>
          <a:prstGeom prst="line">
            <a:avLst/>
          </a:prstGeom>
          <a:ln w="412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1C3E3D-12CE-52B1-E589-B03F457F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9" y="831439"/>
            <a:ext cx="1939727" cy="3972559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836C6-5563-2CA4-AAB2-112C9342A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81" y="886096"/>
            <a:ext cx="1722610" cy="391790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build="p"/>
      <p:bldP spid="27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203848" y="51470"/>
            <a:ext cx="5652121" cy="11604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Home Screen </a:t>
            </a:r>
            <a:endParaRPr sz="3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2987824" y="915565"/>
            <a:ext cx="5214863" cy="38342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clean,organized user-friendly UI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items that redirect to different screens for item details.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you can select the time as well as the quantity.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top left corner you can find the pop up icon where you can find Help,contact us and about section.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6410E-B54C-2490-5A74-AABB6A74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1098"/>
            <a:ext cx="2293107" cy="4681304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987823" y="1350119"/>
            <a:ext cx="3349503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Product Description </a:t>
            </a:r>
          </a:p>
          <a:p>
            <a:pPr algn="ctr"/>
            <a:r>
              <a:rPr lang="en-IN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Pages:-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Enter Time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And select quantity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Proceed to continue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C28E3-87D3-13B1-9A1C-C6319C05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0" y="187755"/>
            <a:ext cx="2304256" cy="469657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81092-D383-F8A6-B8AA-E9A21A7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10" y="187755"/>
            <a:ext cx="2125861" cy="4694609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15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3380534" y="235719"/>
            <a:ext cx="3672408" cy="6653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POP UP SCREENS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927C2-0FEF-2881-7444-FF02424D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78" y="1011473"/>
            <a:ext cx="1824867" cy="3896308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3D7E2-5EF6-DDE6-06FB-C99785812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359" y="1029370"/>
            <a:ext cx="1843450" cy="394948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A530D6-2AC6-F1E6-5412-FA33E68AD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70" y="1025393"/>
            <a:ext cx="1824866" cy="3882388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C8D75E-3CF9-75D1-730D-7E6692005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85543"/>
            <a:ext cx="1982736" cy="456734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EEDF82-BBFD-1377-E896-176D7F1E9A47}"/>
              </a:ext>
            </a:extLst>
          </p:cNvPr>
          <p:cNvCxnSpPr>
            <a:cxnSpLocks/>
          </p:cNvCxnSpPr>
          <p:nvPr/>
        </p:nvCxnSpPr>
        <p:spPr>
          <a:xfrm>
            <a:off x="7223160" y="4663556"/>
            <a:ext cx="589200" cy="0"/>
          </a:xfrm>
          <a:prstGeom prst="straightConnector1">
            <a:avLst/>
          </a:prstGeom>
          <a:ln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DF3F6-A853-1624-D22D-2E27A56EFFFF}"/>
              </a:ext>
            </a:extLst>
          </p:cNvPr>
          <p:cNvCxnSpPr>
            <a:cxnSpLocks/>
          </p:cNvCxnSpPr>
          <p:nvPr/>
        </p:nvCxnSpPr>
        <p:spPr>
          <a:xfrm>
            <a:off x="6935761" y="3075806"/>
            <a:ext cx="31261" cy="131430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oogle Shape;330;p23"/>
          <p:cNvCxnSpPr>
            <a:cxnSpLocks/>
          </p:cNvCxnSpPr>
          <p:nvPr/>
        </p:nvCxnSpPr>
        <p:spPr>
          <a:xfrm rot="16200000" flipH="1">
            <a:off x="5855643" y="1594059"/>
            <a:ext cx="584331" cy="15759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-1" y="89685"/>
            <a:ext cx="9157937" cy="6788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Course of action of our application-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1494031" y="914020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Welcome Page 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680476" y="2118198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Select time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243885" y="1829774"/>
            <a:ext cx="1656183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Sign In/Sign up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533784" y="2898407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Login Success Page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189968" y="2898407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Forget Password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680476" y="3267586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Details Entry Page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6256922" y="4390106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Order confirmed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1" name="Google Shape;331;p23"/>
          <p:cNvCxnSpPr>
            <a:cxnSpLocks/>
          </p:cNvCxnSpPr>
          <p:nvPr/>
        </p:nvCxnSpPr>
        <p:spPr>
          <a:xfrm rot="5400000" flipH="1" flipV="1">
            <a:off x="4092451" y="3276499"/>
            <a:ext cx="584331" cy="17543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332" name="Google Shape;332;p23"/>
          <p:cNvCxnSpPr>
            <a:cxnSpLocks/>
            <a:stCxn id="325" idx="2"/>
            <a:endCxn id="327" idx="0"/>
          </p:cNvCxnSpPr>
          <p:nvPr/>
        </p:nvCxnSpPr>
        <p:spPr>
          <a:xfrm rot="16200000" flipH="1">
            <a:off x="2225157" y="2223494"/>
            <a:ext cx="521733" cy="8280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333" name="Google Shape;333;p23"/>
          <p:cNvCxnSpPr>
            <a:cxnSpLocks/>
            <a:stCxn id="326" idx="0"/>
            <a:endCxn id="325" idx="2"/>
          </p:cNvCxnSpPr>
          <p:nvPr/>
        </p:nvCxnSpPr>
        <p:spPr>
          <a:xfrm rot="5400000" flipH="1" flipV="1">
            <a:off x="1397065" y="2223495"/>
            <a:ext cx="521733" cy="8280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334" name="Google Shape;334;p23"/>
          <p:cNvCxnSpPr>
            <a:cxnSpLocks/>
          </p:cNvCxnSpPr>
          <p:nvPr/>
        </p:nvCxnSpPr>
        <p:spPr>
          <a:xfrm rot="16200000" flipH="1">
            <a:off x="2237167" y="3238910"/>
            <a:ext cx="570318" cy="9541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335" name="Google Shape;335;p23"/>
          <p:cNvCxnSpPr>
            <a:cxnSpLocks/>
            <a:stCxn id="328" idx="0"/>
            <a:endCxn id="324" idx="0"/>
          </p:cNvCxnSpPr>
          <p:nvPr/>
        </p:nvCxnSpPr>
        <p:spPr>
          <a:xfrm rot="5400000" flipH="1" flipV="1">
            <a:off x="4815883" y="2692892"/>
            <a:ext cx="1149388" cy="12700"/>
          </a:xfrm>
          <a:prstGeom prst="bentConnector5">
            <a:avLst>
              <a:gd name="adj1" fmla="val 26209"/>
              <a:gd name="adj2" fmla="val -7391339"/>
              <a:gd name="adj3" fmla="val 1198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grpSp>
        <p:nvGrpSpPr>
          <p:cNvPr id="22" name="Google Shape;1487;p48"/>
          <p:cNvGrpSpPr/>
          <p:nvPr/>
        </p:nvGrpSpPr>
        <p:grpSpPr>
          <a:xfrm>
            <a:off x="59727" y="806483"/>
            <a:ext cx="445582" cy="445743"/>
            <a:chOff x="10914672" y="5489861"/>
            <a:chExt cx="719842" cy="720102"/>
          </a:xfrm>
        </p:grpSpPr>
        <p:sp>
          <p:nvSpPr>
            <p:cNvPr id="23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5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7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9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0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1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2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3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4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35" name="Google Shape;326;p23"/>
          <p:cNvSpPr/>
          <p:nvPr/>
        </p:nvSpPr>
        <p:spPr>
          <a:xfrm>
            <a:off x="2461989" y="3907239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Home Page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41588" y="1453687"/>
            <a:ext cx="0" cy="376087"/>
          </a:xfrm>
          <a:prstGeom prst="line">
            <a:avLst/>
          </a:prstGeom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88C028-79A5-A690-41BB-1061F8652DB4}"/>
              </a:ext>
            </a:extLst>
          </p:cNvPr>
          <p:cNvCxnSpPr>
            <a:cxnSpLocks/>
          </p:cNvCxnSpPr>
          <p:nvPr/>
        </p:nvCxnSpPr>
        <p:spPr>
          <a:xfrm>
            <a:off x="1628009" y="3430841"/>
            <a:ext cx="827159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329;p23">
            <a:extLst>
              <a:ext uri="{FF2B5EF4-FFF2-40B4-BE49-F238E27FC236}">
                <a16:creationId xmlns:a16="http://schemas.microsoft.com/office/drawing/2014/main" id="{C2575841-6A62-F993-7382-6D5E31EDC8BC}"/>
              </a:ext>
            </a:extLst>
          </p:cNvPr>
          <p:cNvSpPr/>
          <p:nvPr/>
        </p:nvSpPr>
        <p:spPr>
          <a:xfrm>
            <a:off x="6243931" y="2674177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Select Quantity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8" name="Google Shape;329;p23">
            <a:extLst>
              <a:ext uri="{FF2B5EF4-FFF2-40B4-BE49-F238E27FC236}">
                <a16:creationId xmlns:a16="http://schemas.microsoft.com/office/drawing/2014/main" id="{4A50D33B-9B73-6DFB-B74C-9209C01DD915}"/>
              </a:ext>
            </a:extLst>
          </p:cNvPr>
          <p:cNvSpPr/>
          <p:nvPr/>
        </p:nvSpPr>
        <p:spPr>
          <a:xfrm>
            <a:off x="7827027" y="4420087"/>
            <a:ext cx="966238" cy="4869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Home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D6BA26E-2A32-3D6F-9821-9907311EB9A4}"/>
              </a:ext>
            </a:extLst>
          </p:cNvPr>
          <p:cNvCxnSpPr>
            <a:cxnSpLocks/>
          </p:cNvCxnSpPr>
          <p:nvPr/>
        </p:nvCxnSpPr>
        <p:spPr>
          <a:xfrm>
            <a:off x="7201361" y="4694507"/>
            <a:ext cx="589200" cy="0"/>
          </a:xfrm>
          <a:prstGeom prst="straightConnector1">
            <a:avLst/>
          </a:prstGeom>
          <a:ln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CC371-9D4A-A160-1CBE-41F505FC9D5E}"/>
              </a:ext>
            </a:extLst>
          </p:cNvPr>
          <p:cNvCxnSpPr>
            <a:cxnSpLocks/>
          </p:cNvCxnSpPr>
          <p:nvPr/>
        </p:nvCxnSpPr>
        <p:spPr>
          <a:xfrm>
            <a:off x="6913962" y="3106757"/>
            <a:ext cx="31261" cy="131430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oogle Shape;330;p23">
            <a:extLst>
              <a:ext uri="{FF2B5EF4-FFF2-40B4-BE49-F238E27FC236}">
                <a16:creationId xmlns:a16="http://schemas.microsoft.com/office/drawing/2014/main" id="{322BE5B3-1EF0-D3A4-F0CB-F6C29E666E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3844" y="1625010"/>
            <a:ext cx="584331" cy="15759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sp>
        <p:nvSpPr>
          <p:cNvPr id="6" name="Google Shape;323;p23">
            <a:extLst>
              <a:ext uri="{FF2B5EF4-FFF2-40B4-BE49-F238E27FC236}">
                <a16:creationId xmlns:a16="http://schemas.microsoft.com/office/drawing/2014/main" id="{D5DEA7E1-958E-0D76-9CE2-E2B71DC0092F}"/>
              </a:ext>
            </a:extLst>
          </p:cNvPr>
          <p:cNvSpPr/>
          <p:nvPr/>
        </p:nvSpPr>
        <p:spPr>
          <a:xfrm>
            <a:off x="1472232" y="944971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Welcome Page 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324;p23">
            <a:extLst>
              <a:ext uri="{FF2B5EF4-FFF2-40B4-BE49-F238E27FC236}">
                <a16:creationId xmlns:a16="http://schemas.microsoft.com/office/drawing/2014/main" id="{3792DF25-6453-94E1-49D5-F919EB82A409}"/>
              </a:ext>
            </a:extLst>
          </p:cNvPr>
          <p:cNvSpPr/>
          <p:nvPr/>
        </p:nvSpPr>
        <p:spPr>
          <a:xfrm>
            <a:off x="4658677" y="2149149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Select time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325;p23">
            <a:extLst>
              <a:ext uri="{FF2B5EF4-FFF2-40B4-BE49-F238E27FC236}">
                <a16:creationId xmlns:a16="http://schemas.microsoft.com/office/drawing/2014/main" id="{6468BF4F-EC95-1742-124F-C09EC5C411F0}"/>
              </a:ext>
            </a:extLst>
          </p:cNvPr>
          <p:cNvSpPr/>
          <p:nvPr/>
        </p:nvSpPr>
        <p:spPr>
          <a:xfrm>
            <a:off x="1222086" y="1860725"/>
            <a:ext cx="1656183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Sign In/Sign up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327;p23">
            <a:extLst>
              <a:ext uri="{FF2B5EF4-FFF2-40B4-BE49-F238E27FC236}">
                <a16:creationId xmlns:a16="http://schemas.microsoft.com/office/drawing/2014/main" id="{E54F0E9B-EACA-7C69-349D-48868538CFD5}"/>
              </a:ext>
            </a:extLst>
          </p:cNvPr>
          <p:cNvSpPr/>
          <p:nvPr/>
        </p:nvSpPr>
        <p:spPr>
          <a:xfrm>
            <a:off x="2168169" y="2929358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Forget Password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328;p23">
            <a:extLst>
              <a:ext uri="{FF2B5EF4-FFF2-40B4-BE49-F238E27FC236}">
                <a16:creationId xmlns:a16="http://schemas.microsoft.com/office/drawing/2014/main" id="{AEE21567-628A-AAE4-2DE9-8DF40A974B5E}"/>
              </a:ext>
            </a:extLst>
          </p:cNvPr>
          <p:cNvSpPr/>
          <p:nvPr/>
        </p:nvSpPr>
        <p:spPr>
          <a:xfrm>
            <a:off x="4658677" y="3298537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Details Entry Page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" name="Google Shape;329;p23">
            <a:extLst>
              <a:ext uri="{FF2B5EF4-FFF2-40B4-BE49-F238E27FC236}">
                <a16:creationId xmlns:a16="http://schemas.microsoft.com/office/drawing/2014/main" id="{70143E48-82DE-041C-5BA3-43F022B52CD2}"/>
              </a:ext>
            </a:extLst>
          </p:cNvPr>
          <p:cNvSpPr/>
          <p:nvPr/>
        </p:nvSpPr>
        <p:spPr>
          <a:xfrm>
            <a:off x="6235123" y="4421057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Order confirmed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" name="Google Shape;331;p23">
            <a:extLst>
              <a:ext uri="{FF2B5EF4-FFF2-40B4-BE49-F238E27FC236}">
                <a16:creationId xmlns:a16="http://schemas.microsoft.com/office/drawing/2014/main" id="{F83C5EC6-94C2-EF1E-4015-561AE9E535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0652" y="3307450"/>
            <a:ext cx="584331" cy="17543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14" name="Google Shape;332;p23">
            <a:extLst>
              <a:ext uri="{FF2B5EF4-FFF2-40B4-BE49-F238E27FC236}">
                <a16:creationId xmlns:a16="http://schemas.microsoft.com/office/drawing/2014/main" id="{A8DF0BB9-289E-94B7-30BB-407CC97F944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203358" y="2254445"/>
            <a:ext cx="521733" cy="8280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15" name="Google Shape;333;p23">
            <a:extLst>
              <a:ext uri="{FF2B5EF4-FFF2-40B4-BE49-F238E27FC236}">
                <a16:creationId xmlns:a16="http://schemas.microsoft.com/office/drawing/2014/main" id="{B0FB9851-ABC1-47E0-B553-F6362041B3B5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1375266" y="2254446"/>
            <a:ext cx="521733" cy="8280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16" name="Google Shape;334;p23">
            <a:extLst>
              <a:ext uri="{FF2B5EF4-FFF2-40B4-BE49-F238E27FC236}">
                <a16:creationId xmlns:a16="http://schemas.microsoft.com/office/drawing/2014/main" id="{56234B39-3C3A-CADB-C6B3-A1D7162CC7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5368" y="3269861"/>
            <a:ext cx="570318" cy="9541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17" name="Google Shape;335;p23">
            <a:extLst>
              <a:ext uri="{FF2B5EF4-FFF2-40B4-BE49-F238E27FC236}">
                <a16:creationId xmlns:a16="http://schemas.microsoft.com/office/drawing/2014/main" id="{9566BD5E-0E81-DAEC-50D9-467C37D35749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5400000" flipH="1" flipV="1">
            <a:off x="4794084" y="2723843"/>
            <a:ext cx="1149388" cy="12700"/>
          </a:xfrm>
          <a:prstGeom prst="bentConnector5">
            <a:avLst>
              <a:gd name="adj1" fmla="val 26209"/>
              <a:gd name="adj2" fmla="val -7391339"/>
              <a:gd name="adj3" fmla="val 1198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sp>
        <p:nvSpPr>
          <p:cNvPr id="18" name="Google Shape;326;p23">
            <a:extLst>
              <a:ext uri="{FF2B5EF4-FFF2-40B4-BE49-F238E27FC236}">
                <a16:creationId xmlns:a16="http://schemas.microsoft.com/office/drawing/2014/main" id="{ED1FBD22-DE84-6F24-947F-1347B3F88342}"/>
              </a:ext>
            </a:extLst>
          </p:cNvPr>
          <p:cNvSpPr/>
          <p:nvPr/>
        </p:nvSpPr>
        <p:spPr>
          <a:xfrm>
            <a:off x="2440190" y="3938190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Home Page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47B55-894E-62C5-DD9B-8FFCAE7FA4FD}"/>
              </a:ext>
            </a:extLst>
          </p:cNvPr>
          <p:cNvCxnSpPr/>
          <p:nvPr/>
        </p:nvCxnSpPr>
        <p:spPr>
          <a:xfrm>
            <a:off x="2019789" y="1484638"/>
            <a:ext cx="0" cy="376087"/>
          </a:xfrm>
          <a:prstGeom prst="line">
            <a:avLst/>
          </a:prstGeom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57A360-BFBD-FF4A-5C5D-522A4B29E305}"/>
              </a:ext>
            </a:extLst>
          </p:cNvPr>
          <p:cNvCxnSpPr>
            <a:cxnSpLocks/>
          </p:cNvCxnSpPr>
          <p:nvPr/>
        </p:nvCxnSpPr>
        <p:spPr>
          <a:xfrm>
            <a:off x="1606210" y="3461792"/>
            <a:ext cx="827159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329;p23">
            <a:extLst>
              <a:ext uri="{FF2B5EF4-FFF2-40B4-BE49-F238E27FC236}">
                <a16:creationId xmlns:a16="http://schemas.microsoft.com/office/drawing/2014/main" id="{4F84A48B-3807-DD8A-F8EC-15A968ABEFD5}"/>
              </a:ext>
            </a:extLst>
          </p:cNvPr>
          <p:cNvSpPr/>
          <p:nvPr/>
        </p:nvSpPr>
        <p:spPr>
          <a:xfrm>
            <a:off x="6222132" y="2705128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Select Quantity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6" name="Google Shape;329;p23">
            <a:extLst>
              <a:ext uri="{FF2B5EF4-FFF2-40B4-BE49-F238E27FC236}">
                <a16:creationId xmlns:a16="http://schemas.microsoft.com/office/drawing/2014/main" id="{0E56755E-BDA0-96DC-909F-A7ADD0936161}"/>
              </a:ext>
            </a:extLst>
          </p:cNvPr>
          <p:cNvSpPr/>
          <p:nvPr/>
        </p:nvSpPr>
        <p:spPr>
          <a:xfrm>
            <a:off x="7805228" y="4451038"/>
            <a:ext cx="966238" cy="4869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Home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890124" y="1995432"/>
            <a:ext cx="7432676" cy="11604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lt1"/>
                </a:solidFill>
              </a:rPr>
              <a:t>THANK YOU</a:t>
            </a:r>
            <a:endParaRPr sz="6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b="1" dirty="0">
                <a:solidFill>
                  <a:schemeClr val="accent1"/>
                </a:solidFill>
              </a:rPr>
              <a:t>Google's free and open-source UI framework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1" y="2571750"/>
            <a:ext cx="1224136" cy="144016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395537" y="771550"/>
            <a:ext cx="8748463" cy="3672214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Flutter</a:t>
            </a: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is a UI toolkit for building fast, beautiful, natively </a:t>
            </a: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     compiled applications for mobile, web, and desktop with</a:t>
            </a: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     one programing language and single codebase</a:t>
            </a: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It is free and open-source </a:t>
            </a: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Flutter is different from other frameworks because it neither</a:t>
            </a: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    uses Web View nor the OEM widgets that shipped with the </a:t>
            </a: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    device.</a:t>
            </a:r>
            <a:endParaRPr lang="en-IN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endParaRPr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67544" y="422443"/>
            <a:ext cx="7848872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Instead, it uses its own high-performance rendering engine to draw widgets</a:t>
            </a: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endParaRPr lang="en-US" sz="24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It also comes with a rich set of customizable widgets, all build from a modern reactive framework</a:t>
            </a:r>
          </a:p>
          <a:p>
            <a:pPr>
              <a:spcAft>
                <a:spcPts val="800"/>
              </a:spcAft>
              <a:buClr>
                <a:schemeClr val="bg1"/>
              </a:buClr>
            </a:pPr>
            <a:endParaRPr lang="en-US" sz="24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Stateful Hot Reload widget allows you to change your code and see it come to life in less than a second, without loosing the state of the app</a:t>
            </a: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endParaRPr lang="en-US" sz="24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3" name="Google Shape;1474;p48"/>
          <p:cNvGrpSpPr/>
          <p:nvPr/>
        </p:nvGrpSpPr>
        <p:grpSpPr>
          <a:xfrm>
            <a:off x="3008805" y="1373205"/>
            <a:ext cx="3335549" cy="3109440"/>
            <a:chOff x="9626723" y="5526313"/>
            <a:chExt cx="720002" cy="647256"/>
          </a:xfrm>
        </p:grpSpPr>
        <p:sp>
          <p:nvSpPr>
            <p:cNvPr id="4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9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0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464424389"/>
              </p:ext>
            </p:extLst>
          </p:nvPr>
        </p:nvGraphicFramePr>
        <p:xfrm>
          <a:off x="1841938" y="520392"/>
          <a:ext cx="568863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9" name="Diagram 68"/>
          <p:cNvGraphicFramePr/>
          <p:nvPr>
            <p:extLst>
              <p:ext uri="{D42A27DB-BD31-4B8C-83A1-F6EECF244321}">
                <p14:modId xmlns:p14="http://schemas.microsoft.com/office/powerpoint/2010/main" val="1802075821"/>
              </p:ext>
            </p:extLst>
          </p:nvPr>
        </p:nvGraphicFramePr>
        <p:xfrm>
          <a:off x="1055344" y="3993494"/>
          <a:ext cx="2443655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9" name="Google Shape;1528;p48"/>
          <p:cNvGrpSpPr/>
          <p:nvPr/>
        </p:nvGrpSpPr>
        <p:grpSpPr>
          <a:xfrm>
            <a:off x="5097016" y="1587605"/>
            <a:ext cx="373052" cy="445791"/>
            <a:chOff x="8095060" y="5664590"/>
            <a:chExt cx="497404" cy="594389"/>
          </a:xfrm>
        </p:grpSpPr>
        <p:grpSp>
          <p:nvGrpSpPr>
            <p:cNvPr id="20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33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4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5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1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0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1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2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2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7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8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9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3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4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5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6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594923577"/>
              </p:ext>
            </p:extLst>
          </p:nvPr>
        </p:nvGraphicFramePr>
        <p:xfrm>
          <a:off x="5790417" y="1616750"/>
          <a:ext cx="1835759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38" name="Google Shape;1010;p47"/>
          <p:cNvGrpSpPr/>
          <p:nvPr/>
        </p:nvGrpSpPr>
        <p:grpSpPr>
          <a:xfrm>
            <a:off x="5725041" y="2777864"/>
            <a:ext cx="458943" cy="316488"/>
            <a:chOff x="5217925" y="3006476"/>
            <a:chExt cx="548975" cy="378574"/>
          </a:xfrm>
          <a:solidFill>
            <a:schemeClr val="bg1"/>
          </a:solidFill>
        </p:grpSpPr>
        <p:sp>
          <p:nvSpPr>
            <p:cNvPr id="39" name="Google Shape;1011;p47"/>
            <p:cNvSpPr/>
            <p:nvPr/>
          </p:nvSpPr>
          <p:spPr>
            <a:xfrm>
              <a:off x="5217925" y="3006476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1882061581"/>
              </p:ext>
            </p:extLst>
          </p:nvPr>
        </p:nvGraphicFramePr>
        <p:xfrm>
          <a:off x="5767217" y="2417862"/>
          <a:ext cx="2477191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5" name="Rounded Rectangle 4"/>
          <p:cNvSpPr/>
          <p:nvPr/>
        </p:nvSpPr>
        <p:spPr>
          <a:xfrm>
            <a:off x="5783046" y="4001581"/>
            <a:ext cx="2447143" cy="277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000" kern="1200" dirty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3340920590"/>
              </p:ext>
            </p:extLst>
          </p:nvPr>
        </p:nvGraphicFramePr>
        <p:xfrm>
          <a:off x="6444209" y="2762583"/>
          <a:ext cx="1872208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48" name="Google Shape;866;p47"/>
          <p:cNvGrpSpPr/>
          <p:nvPr/>
        </p:nvGrpSpPr>
        <p:grpSpPr>
          <a:xfrm>
            <a:off x="3825750" y="1591739"/>
            <a:ext cx="428269" cy="332225"/>
            <a:chOff x="1928175" y="312600"/>
            <a:chExt cx="425000" cy="373700"/>
          </a:xfrm>
          <a:solidFill>
            <a:schemeClr val="bg1"/>
          </a:solidFill>
        </p:grpSpPr>
        <p:sp>
          <p:nvSpPr>
            <p:cNvPr id="49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0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979470218"/>
              </p:ext>
            </p:extLst>
          </p:nvPr>
        </p:nvGraphicFramePr>
        <p:xfrm>
          <a:off x="222284" y="1553724"/>
          <a:ext cx="3193990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53" name="Google Shape;1364;p48"/>
          <p:cNvGrpSpPr/>
          <p:nvPr/>
        </p:nvGrpSpPr>
        <p:grpSpPr>
          <a:xfrm>
            <a:off x="3175049" y="2693999"/>
            <a:ext cx="445804" cy="405735"/>
            <a:chOff x="8843122" y="4420259"/>
            <a:chExt cx="720202" cy="655469"/>
          </a:xfrm>
          <a:solidFill>
            <a:schemeClr val="bg1"/>
          </a:solidFill>
        </p:grpSpPr>
        <p:sp>
          <p:nvSpPr>
            <p:cNvPr id="54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5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6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7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8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aphicFrame>
        <p:nvGraphicFramePr>
          <p:cNvPr id="61" name="Diagram 60"/>
          <p:cNvGraphicFramePr/>
          <p:nvPr>
            <p:extLst>
              <p:ext uri="{D42A27DB-BD31-4B8C-83A1-F6EECF244321}">
                <p14:modId xmlns:p14="http://schemas.microsoft.com/office/powerpoint/2010/main" val="74447817"/>
              </p:ext>
            </p:extLst>
          </p:nvPr>
        </p:nvGraphicFramePr>
        <p:xfrm>
          <a:off x="1331640" y="2795955"/>
          <a:ext cx="15841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pSp>
        <p:nvGrpSpPr>
          <p:cNvPr id="62" name="Google Shape;1436;p48"/>
          <p:cNvGrpSpPr/>
          <p:nvPr/>
        </p:nvGrpSpPr>
        <p:grpSpPr>
          <a:xfrm>
            <a:off x="5060753" y="3855498"/>
            <a:ext cx="445579" cy="445773"/>
            <a:chOff x="557511" y="3214925"/>
            <a:chExt cx="719836" cy="720150"/>
          </a:xfrm>
        </p:grpSpPr>
        <p:sp>
          <p:nvSpPr>
            <p:cNvPr id="63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4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5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6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967041960"/>
              </p:ext>
            </p:extLst>
          </p:nvPr>
        </p:nvGraphicFramePr>
        <p:xfrm>
          <a:off x="5878027" y="3947474"/>
          <a:ext cx="1790317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pic>
        <p:nvPicPr>
          <p:cNvPr id="2050" name="Picture 2" descr="C:\Users\Nandini\Downloads\white-24dp (3)\2x\outline_terminal_white_24dp.pn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11" y="3861123"/>
            <a:ext cx="457200" cy="45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907D896-E1C6-EFBB-A990-BDFC56F59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681549"/>
              </p:ext>
            </p:extLst>
          </p:nvPr>
        </p:nvGraphicFramePr>
        <p:xfrm>
          <a:off x="1051787" y="3993494"/>
          <a:ext cx="2443655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B86D5B4-C0C4-5E4E-23EE-408B78E8B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34182"/>
              </p:ext>
            </p:extLst>
          </p:nvPr>
        </p:nvGraphicFramePr>
        <p:xfrm>
          <a:off x="218727" y="1553724"/>
          <a:ext cx="3193990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7061D505-6703-3126-04B8-FB6E1DAB0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120346"/>
              </p:ext>
            </p:extLst>
          </p:nvPr>
        </p:nvGraphicFramePr>
        <p:xfrm>
          <a:off x="1328083" y="2795955"/>
          <a:ext cx="15841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3" r:lo="rId54" r:qs="rId55" r:cs="rId56"/>
          </a:graphicData>
        </a:graphic>
      </p:graphicFrame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24469BC0-3BE4-C4BB-DBA2-81E7C6511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681549"/>
              </p:ext>
            </p:extLst>
          </p:nvPr>
        </p:nvGraphicFramePr>
        <p:xfrm>
          <a:off x="1055344" y="3993494"/>
          <a:ext cx="2443655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8" r:lo="rId59" r:qs="rId60" r:cs="rId61"/>
          </a:graphicData>
        </a:graphic>
      </p:graphicFrame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FD750230-7AC3-E231-1655-33F8D8BB7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34182"/>
              </p:ext>
            </p:extLst>
          </p:nvPr>
        </p:nvGraphicFramePr>
        <p:xfrm>
          <a:off x="222284" y="1553724"/>
          <a:ext cx="3193990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3" r:lo="rId64" r:qs="rId65" r:cs="rId66"/>
          </a:graphicData>
        </a:graphic>
      </p:graphicFrame>
      <p:graphicFrame>
        <p:nvGraphicFramePr>
          <p:cNvPr id="60" name="Diagram 59">
            <a:extLst>
              <a:ext uri="{FF2B5EF4-FFF2-40B4-BE49-F238E27FC236}">
                <a16:creationId xmlns:a16="http://schemas.microsoft.com/office/drawing/2014/main" id="{C00EE77A-09BA-4F25-65A2-A0B6B7DC5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120346"/>
              </p:ext>
            </p:extLst>
          </p:nvPr>
        </p:nvGraphicFramePr>
        <p:xfrm>
          <a:off x="1331640" y="2795955"/>
          <a:ext cx="15841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8" r:lo="rId69" r:qs="rId70" r:cs="rId71"/>
          </a:graphicData>
        </a:graphic>
      </p:graphicFrame>
    </p:spTree>
    <p:extLst>
      <p:ext uri="{BB962C8B-B14F-4D97-AF65-F5344CB8AC3E}">
        <p14:creationId xmlns:p14="http://schemas.microsoft.com/office/powerpoint/2010/main" val="16622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3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5150" y="2283718"/>
            <a:ext cx="5811001" cy="1076460"/>
          </a:xfrm>
        </p:spPr>
        <p:txBody>
          <a:bodyPr/>
          <a:lstStyle/>
          <a:p>
            <a:r>
              <a:rPr lang="en-IN" dirty="0"/>
              <a:t>DART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5150" y="3385436"/>
            <a:ext cx="5811001" cy="91450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Client-optimized language for developing </a:t>
            </a:r>
          </a:p>
          <a:p>
            <a:r>
              <a:rPr lang="en-IN" b="1" dirty="0">
                <a:solidFill>
                  <a:schemeClr val="accent1"/>
                </a:solidFill>
              </a:rPr>
              <a:t>fast 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F4DAE-A0CA-A130-E82D-6EE78A825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3" r="65499" b="18993"/>
          <a:stretch/>
        </p:blipFill>
        <p:spPr>
          <a:xfrm>
            <a:off x="251520" y="2283718"/>
            <a:ext cx="1691235" cy="1800200"/>
          </a:xfrm>
          <a:prstGeom prst="rect">
            <a:avLst/>
          </a:prstGeom>
          <a:effectLst>
            <a:outerShdw blurRad="114300" dist="76200" dir="228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8136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275857" y="339502"/>
            <a:ext cx="5616624" cy="44644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It is an open-source, general-purpose, object-oriented programming language with C-style syntax developed by Google in 2011. 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The purpose of Dart programming is to create frontend user interfaces for the web and mobile apps.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It supports most of the common concepts of programming languages like classes, interfaces, functions, unlike other programming languages. 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endParaRPr sz="20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9502"/>
            <a:ext cx="2047889" cy="2232248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1" y="1550050"/>
            <a:ext cx="3683401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tamaran" charset="0"/>
                <a:cs typeface="Catamaran" charset="0"/>
              </a:rPr>
              <a:t>Creates a frontend user interface for the web and mobile apps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6" y="1550050"/>
            <a:ext cx="3683401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It does not support arrays directly.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1" y="3089941"/>
            <a:ext cx="3683401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Catamaran" charset="0"/>
                <a:cs typeface="Catamaran" charset="0"/>
              </a:rPr>
              <a:t>It supports collection . It is used to replicate data structures such as arrays, generics , and optional typing.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6" y="3089941"/>
            <a:ext cx="3683401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algn="r"/>
            <a:r>
              <a:rPr lang="en-US" dirty="0"/>
              <a:t>IT is mainly used to develop applications like Gmail, Google maps , and Google Instant Search etc.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APPLICATIONS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7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7" y="2032324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4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3"/>
            <a:ext cx="314766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652" name="Google Shape;652;p41"/>
          <p:cNvSpPr/>
          <p:nvPr/>
        </p:nvSpPr>
        <p:spPr>
          <a:xfrm>
            <a:off x="4781832" y="2326692"/>
            <a:ext cx="507845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653" name="Google Shape;653;p41"/>
          <p:cNvSpPr/>
          <p:nvPr/>
        </p:nvSpPr>
        <p:spPr>
          <a:xfrm>
            <a:off x="3862177" y="3288768"/>
            <a:ext cx="375340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8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" y="771550"/>
            <a:ext cx="459452" cy="459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 animBg="1"/>
      <p:bldP spid="649" grpId="0" animBg="1"/>
      <p:bldP spid="6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1835696" y="405570"/>
            <a:ext cx="7308304" cy="8267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Catamaran" charset="0"/>
                <a:cs typeface="Catamaran" charset="0"/>
              </a:rPr>
              <a:t>FOODIE!-</a:t>
            </a:r>
            <a:r>
              <a:rPr lang="en-IN" sz="3600" dirty="0">
                <a:latin typeface="Baskerville Old Face" panose="02020602080505020303" pitchFamily="18" charset="0"/>
              </a:rPr>
              <a:t> A Pre-Ordering Application</a:t>
            </a:r>
            <a:endParaRPr sz="3600" dirty="0">
              <a:latin typeface="Catamaran" charset="0"/>
              <a:cs typeface="Catamaran" charset="0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537484" y="1395704"/>
            <a:ext cx="8210979" cy="35164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Foodie! application provides a pre-order feature which is one of the latest features which saves the customer's time, maximize customer satisfaction and increases the sales 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Busy corporate customers stepping out for short lunches, customers placing large group orders which causes overcrowding in kitchens or customers who simply don't like waiting.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This will help you save your time. Enjoy your meal at your place.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endParaRPr sz="1800" b="1" dirty="0">
              <a:solidFill>
                <a:schemeClr val="tx2">
                  <a:lumMod val="50000"/>
                </a:schemeClr>
              </a:solidFill>
              <a:latin typeface="Catamaran" charset="0"/>
              <a:cs typeface="Catamaran" charset="0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3" y="820212"/>
            <a:ext cx="432048" cy="4320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EA457B-C7C8-2763-6E8E-E9DC2CB67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4" y="260649"/>
            <a:ext cx="948889" cy="94888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656</Words>
  <Application>Microsoft Office PowerPoint</Application>
  <PresentationFormat>On-screen Show (16:9)</PresentationFormat>
  <Paragraphs>136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Catamaran</vt:lpstr>
      <vt:lpstr>Baskerville Old Face</vt:lpstr>
      <vt:lpstr>Wingdings</vt:lpstr>
      <vt:lpstr>Catamaran Thin</vt:lpstr>
      <vt:lpstr>Arial</vt:lpstr>
      <vt:lpstr>Calibri</vt:lpstr>
      <vt:lpstr>Dauphin template</vt:lpstr>
      <vt:lpstr>Mini Project- Flutter “FOODIE!”</vt:lpstr>
      <vt:lpstr>FLUTTER</vt:lpstr>
      <vt:lpstr>PowerPoint Presentation</vt:lpstr>
      <vt:lpstr>PowerPoint Presentation</vt:lpstr>
      <vt:lpstr>PowerPoint Presentation</vt:lpstr>
      <vt:lpstr>DART PROGRAMMING LANGUAGE</vt:lpstr>
      <vt:lpstr>PowerPoint Presentation</vt:lpstr>
      <vt:lpstr>SWOT ANALYSIS</vt:lpstr>
      <vt:lpstr>FOODIE!- A Pre-Ordering Application</vt:lpstr>
      <vt:lpstr>ROADMAP</vt:lpstr>
      <vt:lpstr>PowerPoint Presentation</vt:lpstr>
      <vt:lpstr>Welcome Page </vt:lpstr>
      <vt:lpstr>Home Screen </vt:lpstr>
      <vt:lpstr>PowerPoint Presentation</vt:lpstr>
      <vt:lpstr>POP UP SCREENS</vt:lpstr>
      <vt:lpstr>Course of action of our application-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 Development (Flutter)</dc:title>
  <dc:creator>Nandini</dc:creator>
  <cp:lastModifiedBy>SUCHITA KHARE</cp:lastModifiedBy>
  <cp:revision>53</cp:revision>
  <dcterms:modified xsi:type="dcterms:W3CDTF">2022-11-25T05:33:18Z</dcterms:modified>
</cp:coreProperties>
</file>