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1" r:id="rId6"/>
    <p:sldId id="257" r:id="rId7"/>
    <p:sldId id="258" r:id="rId8"/>
    <p:sldId id="272" r:id="rId9"/>
    <p:sldId id="273" r:id="rId10"/>
    <p:sldId id="27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B7C6"/>
    <a:srgbClr val="103350"/>
    <a:srgbClr val="0C4360"/>
    <a:srgbClr val="1B6872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288" autoAdjust="0"/>
  </p:normalViewPr>
  <p:slideViewPr>
    <p:cSldViewPr snapToGrid="0">
      <p:cViewPr varScale="1">
        <p:scale>
          <a:sx n="76" d="100"/>
          <a:sy n="76" d="100"/>
        </p:scale>
        <p:origin x="94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4/6/2024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harishanker.net/2010/10/kaun-banega-crorepati-kbc-4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1313" y="2659117"/>
            <a:ext cx="7077456" cy="3243177"/>
          </a:xfrm>
        </p:spPr>
        <p:txBody>
          <a:bodyPr/>
          <a:lstStyle/>
          <a:p>
            <a:pPr algn="ctr"/>
            <a:r>
              <a:rPr lang="en-US" sz="72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KBC :</a:t>
            </a:r>
            <a:br>
              <a:rPr lang="en-US" sz="72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2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7200" b="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Kaun</a:t>
            </a:r>
            <a:r>
              <a:rPr lang="en-US" sz="72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b="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Banega</a:t>
            </a:r>
            <a:r>
              <a:rPr lang="en-US" sz="72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b="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Crorepati</a:t>
            </a:r>
            <a:r>
              <a:rPr lang="en-US" sz="72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5C68C8D-A9FD-A6C4-761F-D1631E918F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47746" y="203700"/>
            <a:ext cx="3152518" cy="6038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6F7CEC6-6311-D7D1-836E-6B13AA3B58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47746" y="193190"/>
            <a:ext cx="3152518" cy="60384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A90C25A-7B46-16E7-3B4D-77C554CE9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6" y="176081"/>
            <a:ext cx="741512" cy="7763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0E70CF-119F-3388-BCFE-D4C379535B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81100" y="3655853"/>
            <a:ext cx="19050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0A9788-F2D8-AD4F-8974-F17A4B712B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47746" y="193190"/>
            <a:ext cx="3152518" cy="6038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EF9919-3355-398E-F9EE-022F36943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6" y="144551"/>
            <a:ext cx="741512" cy="7763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205E27-B388-455C-034A-559145AE1CC6}"/>
              </a:ext>
            </a:extLst>
          </p:cNvPr>
          <p:cNvSpPr txBox="1"/>
          <p:nvPr/>
        </p:nvSpPr>
        <p:spPr>
          <a:xfrm>
            <a:off x="1082565" y="5515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0FC22-0722-3447-FEE4-82B9BA7B02D9}"/>
              </a:ext>
            </a:extLst>
          </p:cNvPr>
          <p:cNvSpPr txBox="1"/>
          <p:nvPr/>
        </p:nvSpPr>
        <p:spPr>
          <a:xfrm>
            <a:off x="1082565" y="1115578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Bhuptani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Romit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Bhaveshbhai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No : 2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Enrollment No: 22002170110015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: A1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 : 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F43C1B-F404-0552-5E22-0182A93FC645}"/>
              </a:ext>
            </a:extLst>
          </p:cNvPr>
          <p:cNvSpPr txBox="1"/>
          <p:nvPr/>
        </p:nvSpPr>
        <p:spPr>
          <a:xfrm>
            <a:off x="1082565" y="278755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Vekariya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Om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Sanjaybhai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No : 3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Enrollment No: 22002170110205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: A1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 : 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79581D-99F8-8C40-5657-7A12F8EED2CD}"/>
              </a:ext>
            </a:extLst>
          </p:cNvPr>
          <p:cNvSpPr txBox="1"/>
          <p:nvPr/>
        </p:nvSpPr>
        <p:spPr>
          <a:xfrm>
            <a:off x="1082565" y="4459536"/>
            <a:ext cx="65952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Tilwani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Karan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Sunilkumar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No : 30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Enrollment No: 22002170110193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: A1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 : 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57111C-6C85-CFB2-FE96-E9A515F0328F}"/>
              </a:ext>
            </a:extLst>
          </p:cNvPr>
          <p:cNvSpPr txBox="1"/>
          <p:nvPr/>
        </p:nvSpPr>
        <p:spPr>
          <a:xfrm>
            <a:off x="6096000" y="1115578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Raiyani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Dhruv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Pravinbhai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No : 31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Enrollment No: 22002170110143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: A1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 : 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F3FFFD-67C6-844F-CAF0-BA2DC4AFF0D7}"/>
              </a:ext>
            </a:extLst>
          </p:cNvPr>
          <p:cNvSpPr txBox="1"/>
          <p:nvPr/>
        </p:nvSpPr>
        <p:spPr>
          <a:xfrm>
            <a:off x="6096000" y="278755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Hitarth Gandhi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Vrajeshbhai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No : 34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Enrollment No: 22002170110031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: A1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 : CE</a:t>
            </a:r>
          </a:p>
        </p:txBody>
      </p:sp>
    </p:spTree>
    <p:extLst>
      <p:ext uri="{BB962C8B-B14F-4D97-AF65-F5344CB8AC3E}">
        <p14:creationId xmlns:p14="http://schemas.microsoft.com/office/powerpoint/2010/main" val="67937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088" y="1179786"/>
            <a:ext cx="7781544" cy="859055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7F392D-5CDB-4E56-A41D-56DD26BACA1D}"/>
              </a:ext>
            </a:extLst>
          </p:cNvPr>
          <p:cNvSpPr txBox="1"/>
          <p:nvPr/>
        </p:nvSpPr>
        <p:spPr>
          <a:xfrm>
            <a:off x="1042088" y="2343807"/>
            <a:ext cx="9152946" cy="2304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KBC is an interactive quiz game project designed to entertain and educate players of all ages. With a vast database of questions spanning various categories, difficulty levels and topics, KBC offers a dynamic and engaging experience for trivia enthusiasts and casual gamers alike.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FD4695-79B2-8939-44EC-BDED296F39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47746" y="193190"/>
            <a:ext cx="3152518" cy="6038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C12952-E97A-7F3A-E838-9BAFDD1C2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6" y="144551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48" y="799765"/>
            <a:ext cx="11214100" cy="701731"/>
          </a:xfrm>
        </p:spPr>
        <p:txBody>
          <a:bodyPr/>
          <a:lstStyle/>
          <a:p>
            <a:r>
              <a:rPr lang="en-US" sz="44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10297072" cy="4093243"/>
          </a:xfrm>
        </p:spPr>
        <p:txBody>
          <a:bodyPr/>
          <a:lstStyle/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Bank Management 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to manage questions with verifying difficulty levels and categories.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Gameplay Logic 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for implementing the core logic of the game, including selecting random questions presenting them to the user , verifying answers and calculating winnings.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Lifelines 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Included lifelines such as Ask the Audience, 50:50, Change the question and double the time and their logic to handle their usage and effects on gameplay.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Sound and visual Effects 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audio and visual effects to enhance the gaming experience.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(UI) 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intuitive and visually appealing interface for users to navigate through the game smoothly.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300000"/>
              </a:lnSpc>
              <a:buClr>
                <a:schemeClr val="bg1"/>
              </a:buClr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0A9788-F2D8-AD4F-8974-F17A4B712B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47746" y="193190"/>
            <a:ext cx="3152518" cy="6038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EF9919-3355-398E-F9EE-022F36943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6" y="144551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00EAB-F5B5-1F36-FECE-CF3745648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Merits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E44E55-41CD-803F-8BA4-80E8F2C1D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702D4-1894-44A2-E013-225C4DF870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31837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1800" b="1" i="0" dirty="0">
                <a:effectLst/>
                <a:latin typeface="Trebuchet MS" panose="020B0603020202020204" pitchFamily="34" charset="0"/>
              </a:rPr>
              <a:t>Modular Structure:</a:t>
            </a:r>
            <a:r>
              <a:rPr lang="en-US" sz="1800" b="0" i="0" dirty="0">
                <a:effectLst/>
                <a:latin typeface="Trebuchet MS" panose="020B0603020202020204" pitchFamily="34" charset="0"/>
              </a:rPr>
              <a:t> The code is organized into functions, which enhances readability and maintainability.</a:t>
            </a:r>
          </a:p>
          <a:p>
            <a:pPr algn="l">
              <a:buFont typeface="+mj-lt"/>
              <a:buAutoNum type="arabicPeriod"/>
            </a:pPr>
            <a:endParaRPr lang="en-US" sz="1800" b="0" i="0" dirty="0">
              <a:effectLst/>
              <a:latin typeface="Trebuchet MS" panose="020B0603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effectLst/>
                <a:latin typeface="Trebuchet MS" panose="020B0603020202020204" pitchFamily="34" charset="0"/>
              </a:rPr>
              <a:t>Use of Libraries:</a:t>
            </a:r>
            <a:r>
              <a:rPr lang="en-US" sz="1800" b="0" i="0" dirty="0">
                <a:effectLst/>
                <a:latin typeface="Trebuchet MS" panose="020B0603020202020204" pitchFamily="34" charset="0"/>
              </a:rPr>
              <a:t> Utilizing libraries like </a:t>
            </a:r>
            <a:r>
              <a:rPr lang="en-US" sz="1800" b="0" i="0" dirty="0" err="1">
                <a:effectLst/>
                <a:latin typeface="Trebuchet MS" panose="020B0603020202020204" pitchFamily="34" charset="0"/>
              </a:rPr>
              <a:t>Pygame</a:t>
            </a:r>
            <a:r>
              <a:rPr lang="en-US" sz="1800" b="0" i="0" dirty="0">
                <a:effectLst/>
                <a:latin typeface="Trebuchet MS" panose="020B0603020202020204" pitchFamily="34" charset="0"/>
              </a:rPr>
              <a:t> and Pandas enables efficient development and enhances </a:t>
            </a:r>
            <a:r>
              <a:rPr lang="en-US" sz="1800" b="0" i="0">
                <a:effectLst/>
                <a:latin typeface="Trebuchet MS" panose="020B0603020202020204" pitchFamily="34" charset="0"/>
              </a:rPr>
              <a:t>functionality.</a:t>
            </a:r>
            <a:endParaRPr lang="en-US" sz="1800" b="0" i="0" dirty="0">
              <a:effectLst/>
              <a:latin typeface="Trebuchet MS" panose="020B0603020202020204" pitchFamily="34" charset="0"/>
            </a:endParaRPr>
          </a:p>
          <a:p>
            <a:pPr algn="l">
              <a:buFont typeface="+mj-lt"/>
              <a:buAutoNum type="arabicPeriod"/>
            </a:pPr>
            <a:endParaRPr lang="en-US" sz="1800" b="0" i="0" dirty="0">
              <a:effectLst/>
              <a:latin typeface="Trebuchet MS" panose="020B0603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effectLst/>
                <a:latin typeface="Trebuchet MS" panose="020B0603020202020204" pitchFamily="34" charset="0"/>
              </a:rPr>
              <a:t>Graphics and Sound Integration:</a:t>
            </a:r>
            <a:r>
              <a:rPr lang="en-US" sz="1800" b="0" i="0" dirty="0">
                <a:effectLst/>
                <a:latin typeface="Trebuchet MS" panose="020B0603020202020204" pitchFamily="34" charset="0"/>
              </a:rPr>
              <a:t> Incorporating graphics and sound effects enriches the gaming experience.</a:t>
            </a:r>
          </a:p>
          <a:p>
            <a:pPr algn="l">
              <a:buFont typeface="+mj-lt"/>
              <a:buAutoNum type="arabicPeriod"/>
            </a:pPr>
            <a:endParaRPr lang="en-US" sz="1800" b="0" i="0" dirty="0">
              <a:effectLst/>
              <a:latin typeface="Trebuchet MS" panose="020B0603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effectLst/>
                <a:latin typeface="Trebuchet MS" panose="020B0603020202020204" pitchFamily="34" charset="0"/>
              </a:rPr>
              <a:t>Randomization:</a:t>
            </a:r>
            <a:r>
              <a:rPr lang="en-US" sz="1800" b="0" i="0" dirty="0">
                <a:effectLst/>
                <a:latin typeface="Trebuchet MS" panose="020B0603020202020204" pitchFamily="34" charset="0"/>
              </a:rPr>
              <a:t> Randomizing questions and options adds variety to the gameplay.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0D3A10-5199-3266-59D3-B9537BE5C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6" y="144552"/>
            <a:ext cx="441664" cy="4624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33FDA4-8DB4-D9BF-3D2D-C21E02B2BF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47746" y="19319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14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9A633-5D30-DA24-D0B0-2FBFA10C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Demerits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B46823-D68E-D11D-15C8-349FF3FF6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44E4C-8B4F-048E-F116-6A209EF0C7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178670"/>
            <a:ext cx="6718300" cy="5011115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2000" b="1" i="0" dirty="0">
                <a:effectLst/>
                <a:latin typeface="Trebuchet MS" panose="020B0603020202020204" pitchFamily="34" charset="0"/>
              </a:rPr>
              <a:t>Readability:</a:t>
            </a:r>
            <a:r>
              <a:rPr lang="en-US" sz="2000" b="0" i="0" dirty="0">
                <a:effectLst/>
                <a:latin typeface="Trebuchet MS" panose="020B0603020202020204" pitchFamily="34" charset="0"/>
              </a:rPr>
              <a:t> Some parts of the code are complex and could be simplified for better readability, especially in the game loop.</a:t>
            </a:r>
          </a:p>
          <a:p>
            <a:pPr algn="l">
              <a:buFont typeface="+mj-lt"/>
              <a:buAutoNum type="arabicPeriod"/>
            </a:pPr>
            <a:endParaRPr lang="en-US" sz="2000" b="0" i="0" dirty="0">
              <a:effectLst/>
              <a:latin typeface="Trebuchet MS" panose="020B0603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effectLst/>
                <a:latin typeface="Trebuchet MS" panose="020B0603020202020204" pitchFamily="34" charset="0"/>
              </a:rPr>
              <a:t>Code Duplication:</a:t>
            </a:r>
            <a:r>
              <a:rPr lang="en-US" sz="2000" b="0" i="0" dirty="0">
                <a:effectLst/>
                <a:latin typeface="Trebuchet MS" panose="020B0603020202020204" pitchFamily="34" charset="0"/>
              </a:rPr>
              <a:t> There's a repetition of code blocks, such as mouse event handling, which could be encapsulated into separate functions to reduce redundancy.</a:t>
            </a:r>
          </a:p>
          <a:p>
            <a:pPr algn="l">
              <a:buFont typeface="+mj-lt"/>
              <a:buAutoNum type="arabicPeriod"/>
            </a:pPr>
            <a:endParaRPr lang="en-US" sz="2000" b="0" i="0" dirty="0">
              <a:effectLst/>
              <a:latin typeface="Trebuchet MS" panose="020B0603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effectLst/>
                <a:latin typeface="Trebuchet MS" panose="020B0603020202020204" pitchFamily="34" charset="0"/>
              </a:rPr>
              <a:t>Magic Numbers:</a:t>
            </a:r>
            <a:r>
              <a:rPr lang="en-US" sz="2000" b="0" i="0" dirty="0">
                <a:effectLst/>
                <a:latin typeface="Trebuchet MS" panose="020B0603020202020204" pitchFamily="34" charset="0"/>
              </a:rPr>
              <a:t> There are some hardcoded numbers (e.g., coordinates for UI elements) scattered throughout the code, which might make it harder to maintain and modify in the future.</a:t>
            </a:r>
          </a:p>
          <a:p>
            <a:pPr algn="l">
              <a:buFont typeface="+mj-lt"/>
              <a:buAutoNum type="arabicPeriod"/>
            </a:pPr>
            <a:endParaRPr lang="en-US" sz="2000" b="0" i="0" dirty="0">
              <a:effectLst/>
              <a:latin typeface="Trebuchet MS" panose="020B0603020202020204" pitchFamily="34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428145-5587-6DD6-1610-7173682F80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47746" y="193190"/>
            <a:ext cx="3152518" cy="603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B37C62-7142-D2F6-123E-186319221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6" y="144552"/>
            <a:ext cx="441664" cy="46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51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248" y="603841"/>
            <a:ext cx="10825352" cy="701731"/>
          </a:xfrm>
        </p:spPr>
        <p:txBody>
          <a:bodyPr/>
          <a:lstStyle/>
          <a:p>
            <a:r>
              <a:rPr lang="en-US" sz="44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3248" y="1499261"/>
            <a:ext cx="10980380" cy="409324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Integration.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Multiplayer Mode.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Command Integration.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 Your Content.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Content Updates.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0A9788-F2D8-AD4F-8974-F17A4B712B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47746" y="193190"/>
            <a:ext cx="3152518" cy="6038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35CBEA-7304-E97F-433C-1C75D9B9B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6" y="144551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3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310F0A-FBFF-C6CF-CC4B-1A838FD35D1E}"/>
              </a:ext>
            </a:extLst>
          </p:cNvPr>
          <p:cNvSpPr/>
          <p:nvPr/>
        </p:nvSpPr>
        <p:spPr>
          <a:xfrm>
            <a:off x="3605415" y="2967334"/>
            <a:ext cx="7693206" cy="120032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i="1" u="sng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THANK YOU!!!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D82C6A-533B-B989-0669-F2B7F4D328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47746" y="193190"/>
            <a:ext cx="3152518" cy="603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C5E21F-F89D-18FD-480D-F8DBECFFE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6" y="144551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218</TotalTime>
  <Words>448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Trade Gothic LT Pro</vt:lpstr>
      <vt:lpstr>Trebuchet MS</vt:lpstr>
      <vt:lpstr>Office Theme</vt:lpstr>
      <vt:lpstr>KBC : (Kaun Banega Crorepati)</vt:lpstr>
      <vt:lpstr>PowerPoint Presentation</vt:lpstr>
      <vt:lpstr>Introduction :</vt:lpstr>
      <vt:lpstr>Functionality :</vt:lpstr>
      <vt:lpstr>Merits</vt:lpstr>
      <vt:lpstr>Demerits</vt:lpstr>
      <vt:lpstr>Future Scope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KBC</dc:title>
  <dc:creator>Hitarth Gandhi</dc:creator>
  <cp:lastModifiedBy>Om Vekariya</cp:lastModifiedBy>
  <cp:revision>9</cp:revision>
  <dcterms:created xsi:type="dcterms:W3CDTF">2024-03-10T10:25:02Z</dcterms:created>
  <dcterms:modified xsi:type="dcterms:W3CDTF">2024-04-06T05:02:11Z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