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0"/>
  </p:notesMasterIdLst>
  <p:sldIdLst>
    <p:sldId id="256" r:id="rId2"/>
    <p:sldId id="258" r:id="rId3"/>
    <p:sldId id="269" r:id="rId4"/>
    <p:sldId id="259" r:id="rId5"/>
    <p:sldId id="270" r:id="rId6"/>
    <p:sldId id="271" r:id="rId7"/>
    <p:sldId id="272" r:id="rId8"/>
    <p:sldId id="268"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Eras Demi ITC" panose="020B0805030504020804" pitchFamily="34" charset="0"/>
      <p:regular r:id="rId15"/>
    </p:embeddedFont>
    <p:embeddedFont>
      <p:font typeface="Manrope" panose="020B0604020202020204" charset="0"/>
      <p:regular r:id="rId16"/>
      <p:bold r:id="rId17"/>
    </p:embeddedFont>
    <p:embeddedFont>
      <p:font typeface="Poppins" panose="00000500000000000000" pitchFamily="2" charset="0"/>
      <p:regular r:id="rId18"/>
      <p:bold r:id="rId19"/>
      <p:italic r:id="rId20"/>
      <p:boldItalic r:id="rId21"/>
    </p:embeddedFont>
    <p:embeddedFont>
      <p:font typeface="Sora" panose="020B0604020202020204" charset="0"/>
      <p:regular r:id="rId22"/>
      <p:bold r:id="rId23"/>
    </p:embeddedFont>
    <p:embeddedFont>
      <p:font typeface="Sora Medium"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359A3F-8CA7-465E-8DDD-250B0494E5DB}">
  <a:tblStyle styleId="{30359A3F-8CA7-465E-8DDD-250B0494E5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0" d="100"/>
          <a:sy n="100" d="100"/>
        </p:scale>
        <p:origin x="108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7bea8d16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7bea8d16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7bea8d16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7bea8d16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8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9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2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77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s://bit.ly/3A1uf1Q" TargetMode="External"/><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hyperlink" Target="http://bit.ly/2TtBDfr" TargetMode="External"/><Relationship Id="rId4" Type="http://schemas.openxmlformats.org/officeDocument/2006/relationships/image" Target="../media/image3.png"/><Relationship Id="rId9" Type="http://schemas.openxmlformats.org/officeDocument/2006/relationships/hyperlink" Target="http://bit.ly/2TyoMsr"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6593" y="-708752"/>
            <a:ext cx="11345408" cy="6996496"/>
            <a:chOff x="-1006593" y="-708752"/>
            <a:chExt cx="11345408" cy="6996496"/>
          </a:xfrm>
        </p:grpSpPr>
        <p:pic>
          <p:nvPicPr>
            <p:cNvPr id="10" name="Google Shape;10;p2"/>
            <p:cNvPicPr preferRelativeResize="0"/>
            <p:nvPr/>
          </p:nvPicPr>
          <p:blipFill>
            <a:blip r:embed="rId2">
              <a:alphaModFix/>
            </a:blip>
            <a:stretch>
              <a:fillRect/>
            </a:stretch>
          </p:blipFill>
          <p:spPr>
            <a:xfrm rot="8100001">
              <a:off x="7169925" y="28499"/>
              <a:ext cx="2898924" cy="1964351"/>
            </a:xfrm>
            <a:prstGeom prst="rect">
              <a:avLst/>
            </a:prstGeom>
            <a:noFill/>
            <a:ln>
              <a:noFill/>
            </a:ln>
          </p:spPr>
        </p:pic>
        <p:pic>
          <p:nvPicPr>
            <p:cNvPr id="11" name="Google Shape;11;p2"/>
            <p:cNvPicPr preferRelativeResize="0"/>
            <p:nvPr/>
          </p:nvPicPr>
          <p:blipFill>
            <a:blip r:embed="rId2">
              <a:alphaModFix/>
            </a:blip>
            <a:stretch>
              <a:fillRect/>
            </a:stretch>
          </p:blipFill>
          <p:spPr>
            <a:xfrm rot="8912093">
              <a:off x="-707049" y="3711225"/>
              <a:ext cx="2898923" cy="1964351"/>
            </a:xfrm>
            <a:prstGeom prst="rect">
              <a:avLst/>
            </a:prstGeom>
            <a:noFill/>
            <a:ln>
              <a:noFill/>
            </a:ln>
          </p:spPr>
        </p:pic>
      </p:grpSp>
      <p:grpSp>
        <p:nvGrpSpPr>
          <p:cNvPr id="12" name="Google Shape;12;p2"/>
          <p:cNvGrpSpPr/>
          <p:nvPr/>
        </p:nvGrpSpPr>
        <p:grpSpPr>
          <a:xfrm>
            <a:off x="-1831086" y="-1907572"/>
            <a:ext cx="11165586" cy="8493897"/>
            <a:chOff x="-1831086" y="-1907572"/>
            <a:chExt cx="11165586" cy="8493897"/>
          </a:xfrm>
        </p:grpSpPr>
        <p:pic>
          <p:nvPicPr>
            <p:cNvPr id="13" name="Google Shape;13;p2"/>
            <p:cNvPicPr preferRelativeResize="0"/>
            <p:nvPr/>
          </p:nvPicPr>
          <p:blipFill>
            <a:blip r:embed="rId3">
              <a:alphaModFix/>
            </a:blip>
            <a:stretch>
              <a:fillRect/>
            </a:stretch>
          </p:blipFill>
          <p:spPr>
            <a:xfrm rot="5400000">
              <a:off x="7353300" y="4605125"/>
              <a:ext cx="1981200" cy="1981200"/>
            </a:xfrm>
            <a:prstGeom prst="rect">
              <a:avLst/>
            </a:prstGeom>
            <a:noFill/>
            <a:ln>
              <a:noFill/>
            </a:ln>
          </p:spPr>
        </p:pic>
        <p:pic>
          <p:nvPicPr>
            <p:cNvPr id="14" name="Google Shape;14;p2"/>
            <p:cNvPicPr preferRelativeResize="0"/>
            <p:nvPr/>
          </p:nvPicPr>
          <p:blipFill>
            <a:blip r:embed="rId4">
              <a:alphaModFix/>
            </a:blip>
            <a:stretch>
              <a:fillRect/>
            </a:stretch>
          </p:blipFill>
          <p:spPr>
            <a:xfrm rot="-596330">
              <a:off x="-1687653" y="-1479219"/>
              <a:ext cx="5147054" cy="2109600"/>
            </a:xfrm>
            <a:prstGeom prst="rect">
              <a:avLst/>
            </a:prstGeom>
            <a:noFill/>
            <a:ln>
              <a:noFill/>
            </a:ln>
          </p:spPr>
        </p:pic>
        <p:grpSp>
          <p:nvGrpSpPr>
            <p:cNvPr id="15" name="Google Shape;15;p2"/>
            <p:cNvGrpSpPr/>
            <p:nvPr/>
          </p:nvGrpSpPr>
          <p:grpSpPr>
            <a:xfrm>
              <a:off x="7655454" y="346353"/>
              <a:ext cx="805393" cy="386293"/>
              <a:chOff x="2138948" y="4695372"/>
              <a:chExt cx="805393" cy="386293"/>
            </a:xfrm>
          </p:grpSpPr>
          <p:pic>
            <p:nvPicPr>
              <p:cNvPr id="16" name="Google Shape;16;p2"/>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7" name="Google Shape;17;p2"/>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8" name="Google Shape;18;p2"/>
            <p:cNvPicPr preferRelativeResize="0"/>
            <p:nvPr/>
          </p:nvPicPr>
          <p:blipFill>
            <a:blip r:embed="rId6">
              <a:alphaModFix/>
            </a:blip>
            <a:stretch>
              <a:fillRect/>
            </a:stretch>
          </p:blipFill>
          <p:spPr>
            <a:xfrm flipH="1">
              <a:off x="5528713" y="-661212"/>
              <a:ext cx="1080576" cy="1080576"/>
            </a:xfrm>
            <a:prstGeom prst="rect">
              <a:avLst/>
            </a:prstGeom>
            <a:noFill/>
            <a:ln>
              <a:noFill/>
            </a:ln>
          </p:spPr>
        </p:pic>
      </p:grpSp>
      <p:sp>
        <p:nvSpPr>
          <p:cNvPr id="19" name="Google Shape;19;p2"/>
          <p:cNvSpPr txBox="1">
            <a:spLocks noGrp="1"/>
          </p:cNvSpPr>
          <p:nvPr>
            <p:ph type="ctrTitle"/>
          </p:nvPr>
        </p:nvSpPr>
        <p:spPr>
          <a:xfrm>
            <a:off x="713225" y="801775"/>
            <a:ext cx="4956600" cy="2406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b="0">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0" name="Google Shape;20;p2"/>
          <p:cNvSpPr txBox="1">
            <a:spLocks noGrp="1"/>
          </p:cNvSpPr>
          <p:nvPr>
            <p:ph type="subTitle" idx="1"/>
          </p:nvPr>
        </p:nvSpPr>
        <p:spPr>
          <a:xfrm>
            <a:off x="713225" y="3208175"/>
            <a:ext cx="25227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2">
    <p:bg>
      <p:bgPr>
        <a:solidFill>
          <a:schemeClr val="lt1"/>
        </a:solidFill>
        <a:effectLst/>
      </p:bgPr>
    </p:bg>
    <p:spTree>
      <p:nvGrpSpPr>
        <p:cNvPr id="1" name="Shape 240"/>
        <p:cNvGrpSpPr/>
        <p:nvPr/>
      </p:nvGrpSpPr>
      <p:grpSpPr>
        <a:xfrm>
          <a:off x="0" y="0"/>
          <a:ext cx="0" cy="0"/>
          <a:chOff x="0" y="0"/>
          <a:chExt cx="0" cy="0"/>
        </a:xfrm>
      </p:grpSpPr>
      <p:grpSp>
        <p:nvGrpSpPr>
          <p:cNvPr id="241" name="Google Shape;241;p22"/>
          <p:cNvGrpSpPr/>
          <p:nvPr/>
        </p:nvGrpSpPr>
        <p:grpSpPr>
          <a:xfrm flipH="1">
            <a:off x="-2013610" y="-1897852"/>
            <a:ext cx="12973925" cy="8528626"/>
            <a:chOff x="-2013610" y="-1897852"/>
            <a:chExt cx="12973925" cy="8528626"/>
          </a:xfrm>
        </p:grpSpPr>
        <p:pic>
          <p:nvPicPr>
            <p:cNvPr id="242" name="Google Shape;242;p22"/>
            <p:cNvPicPr preferRelativeResize="0"/>
            <p:nvPr/>
          </p:nvPicPr>
          <p:blipFill>
            <a:blip r:embed="rId2">
              <a:alphaModFix/>
            </a:blip>
            <a:stretch>
              <a:fillRect/>
            </a:stretch>
          </p:blipFill>
          <p:spPr>
            <a:xfrm rot="-1303813">
              <a:off x="-1752975" y="4199575"/>
              <a:ext cx="2898924" cy="1964351"/>
            </a:xfrm>
            <a:prstGeom prst="rect">
              <a:avLst/>
            </a:prstGeom>
            <a:noFill/>
            <a:ln>
              <a:noFill/>
            </a:ln>
          </p:spPr>
        </p:pic>
        <p:pic>
          <p:nvPicPr>
            <p:cNvPr id="243" name="Google Shape;243;p22"/>
            <p:cNvPicPr preferRelativeResize="0"/>
            <p:nvPr/>
          </p:nvPicPr>
          <p:blipFill>
            <a:blip r:embed="rId2">
              <a:alphaModFix/>
            </a:blip>
            <a:stretch>
              <a:fillRect/>
            </a:stretch>
          </p:blipFill>
          <p:spPr>
            <a:xfrm rot="8100001">
              <a:off x="7791425" y="-1160601"/>
              <a:ext cx="2898924" cy="1964351"/>
            </a:xfrm>
            <a:prstGeom prst="rect">
              <a:avLst/>
            </a:prstGeom>
            <a:noFill/>
            <a:ln>
              <a:noFill/>
            </a:ln>
          </p:spPr>
        </p:pic>
      </p:grpSp>
      <p:grpSp>
        <p:nvGrpSpPr>
          <p:cNvPr id="244" name="Google Shape;244;p22"/>
          <p:cNvGrpSpPr/>
          <p:nvPr/>
        </p:nvGrpSpPr>
        <p:grpSpPr>
          <a:xfrm flipH="1">
            <a:off x="-876871" y="-273473"/>
            <a:ext cx="10269276" cy="1277061"/>
            <a:chOff x="-445700" y="-273473"/>
            <a:chExt cx="10269276" cy="1277061"/>
          </a:xfrm>
        </p:grpSpPr>
        <p:pic>
          <p:nvPicPr>
            <p:cNvPr id="245" name="Google Shape;245;p22"/>
            <p:cNvPicPr preferRelativeResize="0"/>
            <p:nvPr/>
          </p:nvPicPr>
          <p:blipFill rotWithShape="1">
            <a:blip r:embed="rId3">
              <a:alphaModFix/>
            </a:blip>
            <a:srcRect/>
            <a:stretch/>
          </p:blipFill>
          <p:spPr>
            <a:xfrm rot="-9016464">
              <a:off x="-304287" y="-132059"/>
              <a:ext cx="776448" cy="776448"/>
            </a:xfrm>
            <a:prstGeom prst="rect">
              <a:avLst/>
            </a:prstGeom>
            <a:noFill/>
            <a:ln>
              <a:noFill/>
            </a:ln>
          </p:spPr>
        </p:pic>
        <p:pic>
          <p:nvPicPr>
            <p:cNvPr id="246" name="Google Shape;246;p22"/>
            <p:cNvPicPr preferRelativeResize="0"/>
            <p:nvPr/>
          </p:nvPicPr>
          <p:blipFill>
            <a:blip r:embed="rId4">
              <a:alphaModFix/>
            </a:blip>
            <a:stretch>
              <a:fillRect/>
            </a:stretch>
          </p:blipFill>
          <p:spPr>
            <a:xfrm>
              <a:off x="8743000" y="-76987"/>
              <a:ext cx="1080576" cy="1080576"/>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1897471" y="-1593052"/>
            <a:ext cx="12653432" cy="8103176"/>
            <a:chOff x="-1897471" y="-1593052"/>
            <a:chExt cx="12653432" cy="8103176"/>
          </a:xfrm>
        </p:grpSpPr>
        <p:pic>
          <p:nvPicPr>
            <p:cNvPr id="23" name="Google Shape;23;p3"/>
            <p:cNvPicPr preferRelativeResize="0"/>
            <p:nvPr/>
          </p:nvPicPr>
          <p:blipFill>
            <a:blip r:embed="rId2">
              <a:alphaModFix/>
            </a:blip>
            <a:stretch>
              <a:fillRect/>
            </a:stretch>
          </p:blipFill>
          <p:spPr>
            <a:xfrm rot="-1257745">
              <a:off x="-1164250" y="4092225"/>
              <a:ext cx="2898924" cy="1964351"/>
            </a:xfrm>
            <a:prstGeom prst="rect">
              <a:avLst/>
            </a:prstGeom>
            <a:noFill/>
            <a:ln>
              <a:noFill/>
            </a:ln>
          </p:spPr>
        </p:pic>
        <p:pic>
          <p:nvPicPr>
            <p:cNvPr id="24" name="Google Shape;24;p3"/>
            <p:cNvPicPr preferRelativeResize="0"/>
            <p:nvPr/>
          </p:nvPicPr>
          <p:blipFill>
            <a:blip r:embed="rId2">
              <a:alphaModFix/>
            </a:blip>
            <a:stretch>
              <a:fillRect/>
            </a:stretch>
          </p:blipFill>
          <p:spPr>
            <a:xfrm rot="1800001">
              <a:off x="-1600575" y="-905825"/>
              <a:ext cx="2898925" cy="1964351"/>
            </a:xfrm>
            <a:prstGeom prst="rect">
              <a:avLst/>
            </a:prstGeom>
            <a:noFill/>
            <a:ln>
              <a:noFill/>
            </a:ln>
          </p:spPr>
        </p:pic>
        <p:pic>
          <p:nvPicPr>
            <p:cNvPr id="25" name="Google Shape;25;p3"/>
            <p:cNvPicPr preferRelativeResize="0"/>
            <p:nvPr/>
          </p:nvPicPr>
          <p:blipFill>
            <a:blip r:embed="rId2">
              <a:alphaModFix/>
            </a:blip>
            <a:stretch>
              <a:fillRect/>
            </a:stretch>
          </p:blipFill>
          <p:spPr>
            <a:xfrm rot="8100001">
              <a:off x="7486625" y="-855801"/>
              <a:ext cx="2898924" cy="1964351"/>
            </a:xfrm>
            <a:prstGeom prst="rect">
              <a:avLst/>
            </a:prstGeom>
            <a:noFill/>
            <a:ln>
              <a:noFill/>
            </a:ln>
          </p:spPr>
        </p:pic>
        <p:pic>
          <p:nvPicPr>
            <p:cNvPr id="26" name="Google Shape;26;p3"/>
            <p:cNvPicPr preferRelativeResize="0"/>
            <p:nvPr/>
          </p:nvPicPr>
          <p:blipFill>
            <a:blip r:embed="rId2">
              <a:alphaModFix/>
            </a:blip>
            <a:stretch>
              <a:fillRect/>
            </a:stretch>
          </p:blipFill>
          <p:spPr>
            <a:xfrm rot="-9347153">
              <a:off x="7581726" y="3885300"/>
              <a:ext cx="2898924" cy="1964351"/>
            </a:xfrm>
            <a:prstGeom prst="rect">
              <a:avLst/>
            </a:prstGeom>
            <a:noFill/>
            <a:ln>
              <a:noFill/>
            </a:ln>
          </p:spPr>
        </p:pic>
      </p:grpSp>
      <p:grpSp>
        <p:nvGrpSpPr>
          <p:cNvPr id="27" name="Google Shape;27;p3"/>
          <p:cNvGrpSpPr/>
          <p:nvPr/>
        </p:nvGrpSpPr>
        <p:grpSpPr>
          <a:xfrm>
            <a:off x="713213" y="-1593050"/>
            <a:ext cx="10139314" cy="8162725"/>
            <a:chOff x="713213" y="-1593050"/>
            <a:chExt cx="10139314" cy="8162725"/>
          </a:xfrm>
        </p:grpSpPr>
        <p:pic>
          <p:nvPicPr>
            <p:cNvPr id="28" name="Google Shape;28;p3"/>
            <p:cNvPicPr preferRelativeResize="0"/>
            <p:nvPr/>
          </p:nvPicPr>
          <p:blipFill>
            <a:blip r:embed="rId3">
              <a:alphaModFix/>
            </a:blip>
            <a:stretch>
              <a:fillRect/>
            </a:stretch>
          </p:blipFill>
          <p:spPr>
            <a:xfrm>
              <a:off x="5705472" y="4460075"/>
              <a:ext cx="5147055" cy="2109600"/>
            </a:xfrm>
            <a:prstGeom prst="rect">
              <a:avLst/>
            </a:prstGeom>
            <a:noFill/>
            <a:ln>
              <a:noFill/>
            </a:ln>
          </p:spPr>
        </p:pic>
        <p:grpSp>
          <p:nvGrpSpPr>
            <p:cNvPr id="29" name="Google Shape;29;p3"/>
            <p:cNvGrpSpPr/>
            <p:nvPr/>
          </p:nvGrpSpPr>
          <p:grpSpPr>
            <a:xfrm flipH="1">
              <a:off x="713213" y="346353"/>
              <a:ext cx="805393" cy="386293"/>
              <a:chOff x="2138948" y="4695372"/>
              <a:chExt cx="805393" cy="386293"/>
            </a:xfrm>
          </p:grpSpPr>
          <p:pic>
            <p:nvPicPr>
              <p:cNvPr id="30" name="Google Shape;30;p3"/>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31" name="Google Shape;31;p3"/>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32" name="Google Shape;32;p3"/>
            <p:cNvPicPr preferRelativeResize="0"/>
            <p:nvPr/>
          </p:nvPicPr>
          <p:blipFill>
            <a:blip r:embed="rId5">
              <a:alphaModFix/>
            </a:blip>
            <a:stretch>
              <a:fillRect/>
            </a:stretch>
          </p:blipFill>
          <p:spPr>
            <a:xfrm flipH="1">
              <a:off x="4926971" y="4630988"/>
              <a:ext cx="1080576" cy="1080576"/>
            </a:xfrm>
            <a:prstGeom prst="rect">
              <a:avLst/>
            </a:prstGeom>
            <a:noFill/>
            <a:ln>
              <a:noFill/>
            </a:ln>
          </p:spPr>
        </p:pic>
        <p:pic>
          <p:nvPicPr>
            <p:cNvPr id="33" name="Google Shape;33;p3"/>
            <p:cNvPicPr preferRelativeResize="0"/>
            <p:nvPr/>
          </p:nvPicPr>
          <p:blipFill>
            <a:blip r:embed="rId6">
              <a:alphaModFix/>
            </a:blip>
            <a:stretch>
              <a:fillRect/>
            </a:stretch>
          </p:blipFill>
          <p:spPr>
            <a:xfrm rot="5400000">
              <a:off x="3472325" y="-1593050"/>
              <a:ext cx="1981200" cy="1981200"/>
            </a:xfrm>
            <a:prstGeom prst="rect">
              <a:avLst/>
            </a:prstGeom>
            <a:noFill/>
            <a:ln>
              <a:noFill/>
            </a:ln>
          </p:spPr>
        </p:pic>
      </p:grpSp>
      <p:sp>
        <p:nvSpPr>
          <p:cNvPr id="34" name="Google Shape;34;p3"/>
          <p:cNvSpPr txBox="1">
            <a:spLocks noGrp="1"/>
          </p:cNvSpPr>
          <p:nvPr>
            <p:ph type="title"/>
          </p:nvPr>
        </p:nvSpPr>
        <p:spPr>
          <a:xfrm>
            <a:off x="713225" y="2020191"/>
            <a:ext cx="5067600" cy="1569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713225" y="1178369"/>
            <a:ext cx="13098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 name="Google Shape;36;p3"/>
          <p:cNvSpPr txBox="1">
            <a:spLocks noGrp="1"/>
          </p:cNvSpPr>
          <p:nvPr>
            <p:ph type="subTitle" idx="1"/>
          </p:nvPr>
        </p:nvSpPr>
        <p:spPr>
          <a:xfrm>
            <a:off x="713225" y="3590131"/>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grpSp>
        <p:nvGrpSpPr>
          <p:cNvPr id="84" name="Google Shape;84;p8"/>
          <p:cNvGrpSpPr/>
          <p:nvPr/>
        </p:nvGrpSpPr>
        <p:grpSpPr>
          <a:xfrm>
            <a:off x="-1897471" y="-1593052"/>
            <a:ext cx="12653432" cy="8103176"/>
            <a:chOff x="-1897471" y="-1593052"/>
            <a:chExt cx="12653432" cy="8103176"/>
          </a:xfrm>
        </p:grpSpPr>
        <p:pic>
          <p:nvPicPr>
            <p:cNvPr id="85" name="Google Shape;85;p8"/>
            <p:cNvPicPr preferRelativeResize="0"/>
            <p:nvPr/>
          </p:nvPicPr>
          <p:blipFill>
            <a:blip r:embed="rId2">
              <a:alphaModFix/>
            </a:blip>
            <a:stretch>
              <a:fillRect/>
            </a:stretch>
          </p:blipFill>
          <p:spPr>
            <a:xfrm rot="-1257745">
              <a:off x="-1164250" y="4092225"/>
              <a:ext cx="2898924" cy="1964351"/>
            </a:xfrm>
            <a:prstGeom prst="rect">
              <a:avLst/>
            </a:prstGeom>
            <a:noFill/>
            <a:ln>
              <a:noFill/>
            </a:ln>
          </p:spPr>
        </p:pic>
        <p:pic>
          <p:nvPicPr>
            <p:cNvPr id="86" name="Google Shape;86;p8"/>
            <p:cNvPicPr preferRelativeResize="0"/>
            <p:nvPr/>
          </p:nvPicPr>
          <p:blipFill>
            <a:blip r:embed="rId2">
              <a:alphaModFix/>
            </a:blip>
            <a:stretch>
              <a:fillRect/>
            </a:stretch>
          </p:blipFill>
          <p:spPr>
            <a:xfrm rot="1800001">
              <a:off x="-1600575" y="-905825"/>
              <a:ext cx="2898925" cy="1964351"/>
            </a:xfrm>
            <a:prstGeom prst="rect">
              <a:avLst/>
            </a:prstGeom>
            <a:noFill/>
            <a:ln>
              <a:noFill/>
            </a:ln>
          </p:spPr>
        </p:pic>
        <p:pic>
          <p:nvPicPr>
            <p:cNvPr id="87" name="Google Shape;87;p8"/>
            <p:cNvPicPr preferRelativeResize="0"/>
            <p:nvPr/>
          </p:nvPicPr>
          <p:blipFill>
            <a:blip r:embed="rId2">
              <a:alphaModFix/>
            </a:blip>
            <a:stretch>
              <a:fillRect/>
            </a:stretch>
          </p:blipFill>
          <p:spPr>
            <a:xfrm rot="8100001">
              <a:off x="7486625" y="-855801"/>
              <a:ext cx="2898924" cy="1964351"/>
            </a:xfrm>
            <a:prstGeom prst="rect">
              <a:avLst/>
            </a:prstGeom>
            <a:noFill/>
            <a:ln>
              <a:noFill/>
            </a:ln>
          </p:spPr>
        </p:pic>
        <p:pic>
          <p:nvPicPr>
            <p:cNvPr id="88" name="Google Shape;88;p8"/>
            <p:cNvPicPr preferRelativeResize="0"/>
            <p:nvPr/>
          </p:nvPicPr>
          <p:blipFill>
            <a:blip r:embed="rId2">
              <a:alphaModFix/>
            </a:blip>
            <a:stretch>
              <a:fillRect/>
            </a:stretch>
          </p:blipFill>
          <p:spPr>
            <a:xfrm rot="-9347153">
              <a:off x="7581726" y="3885300"/>
              <a:ext cx="2898924" cy="1964351"/>
            </a:xfrm>
            <a:prstGeom prst="rect">
              <a:avLst/>
            </a:prstGeom>
            <a:noFill/>
            <a:ln>
              <a:noFill/>
            </a:ln>
          </p:spPr>
        </p:pic>
      </p:grpSp>
      <p:grpSp>
        <p:nvGrpSpPr>
          <p:cNvPr id="89" name="Google Shape;89;p8"/>
          <p:cNvGrpSpPr/>
          <p:nvPr/>
        </p:nvGrpSpPr>
        <p:grpSpPr>
          <a:xfrm>
            <a:off x="713213" y="-1593050"/>
            <a:ext cx="10139314" cy="8162725"/>
            <a:chOff x="713213" y="-1593050"/>
            <a:chExt cx="10139314" cy="8162725"/>
          </a:xfrm>
        </p:grpSpPr>
        <p:pic>
          <p:nvPicPr>
            <p:cNvPr id="90" name="Google Shape;90;p8"/>
            <p:cNvPicPr preferRelativeResize="0"/>
            <p:nvPr/>
          </p:nvPicPr>
          <p:blipFill>
            <a:blip r:embed="rId3">
              <a:alphaModFix/>
            </a:blip>
            <a:stretch>
              <a:fillRect/>
            </a:stretch>
          </p:blipFill>
          <p:spPr>
            <a:xfrm>
              <a:off x="5705472" y="4460075"/>
              <a:ext cx="5147055" cy="2109600"/>
            </a:xfrm>
            <a:prstGeom prst="rect">
              <a:avLst/>
            </a:prstGeom>
            <a:noFill/>
            <a:ln>
              <a:noFill/>
            </a:ln>
          </p:spPr>
        </p:pic>
        <p:grpSp>
          <p:nvGrpSpPr>
            <p:cNvPr id="91" name="Google Shape;91;p8"/>
            <p:cNvGrpSpPr/>
            <p:nvPr/>
          </p:nvGrpSpPr>
          <p:grpSpPr>
            <a:xfrm flipH="1">
              <a:off x="713213" y="346353"/>
              <a:ext cx="805393" cy="386293"/>
              <a:chOff x="2138948" y="4695372"/>
              <a:chExt cx="805393" cy="386293"/>
            </a:xfrm>
          </p:grpSpPr>
          <p:pic>
            <p:nvPicPr>
              <p:cNvPr id="92" name="Google Shape;92;p8"/>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93" name="Google Shape;93;p8"/>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94" name="Google Shape;94;p8"/>
            <p:cNvPicPr preferRelativeResize="0"/>
            <p:nvPr/>
          </p:nvPicPr>
          <p:blipFill rotWithShape="1">
            <a:blip r:embed="rId5">
              <a:alphaModFix/>
            </a:blip>
            <a:srcRect/>
            <a:stretch/>
          </p:blipFill>
          <p:spPr>
            <a:xfrm flipH="1">
              <a:off x="2564772" y="-661212"/>
              <a:ext cx="1080575" cy="1080575"/>
            </a:xfrm>
            <a:prstGeom prst="rect">
              <a:avLst/>
            </a:prstGeom>
            <a:noFill/>
            <a:ln>
              <a:noFill/>
            </a:ln>
          </p:spPr>
        </p:pic>
        <p:pic>
          <p:nvPicPr>
            <p:cNvPr id="95" name="Google Shape;95;p8"/>
            <p:cNvPicPr preferRelativeResize="0"/>
            <p:nvPr/>
          </p:nvPicPr>
          <p:blipFill rotWithShape="1">
            <a:blip r:embed="rId6">
              <a:alphaModFix/>
            </a:blip>
            <a:srcRect/>
            <a:stretch/>
          </p:blipFill>
          <p:spPr>
            <a:xfrm rot="5400000">
              <a:off x="6445000" y="-1593050"/>
              <a:ext cx="1981200" cy="1981200"/>
            </a:xfrm>
            <a:prstGeom prst="rect">
              <a:avLst/>
            </a:prstGeom>
            <a:noFill/>
            <a:ln>
              <a:noFill/>
            </a:ln>
          </p:spPr>
        </p:pic>
      </p:grpSp>
      <p:sp>
        <p:nvSpPr>
          <p:cNvPr id="96" name="Google Shape;9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grpSp>
        <p:nvGrpSpPr>
          <p:cNvPr id="98" name="Google Shape;98;p9"/>
          <p:cNvGrpSpPr/>
          <p:nvPr/>
        </p:nvGrpSpPr>
        <p:grpSpPr>
          <a:xfrm>
            <a:off x="-1006593" y="-708752"/>
            <a:ext cx="11345408" cy="6996496"/>
            <a:chOff x="-1006593" y="-708752"/>
            <a:chExt cx="11345408" cy="6996496"/>
          </a:xfrm>
        </p:grpSpPr>
        <p:pic>
          <p:nvPicPr>
            <p:cNvPr id="99" name="Google Shape;99;p9"/>
            <p:cNvPicPr preferRelativeResize="0"/>
            <p:nvPr/>
          </p:nvPicPr>
          <p:blipFill>
            <a:blip r:embed="rId2">
              <a:alphaModFix/>
            </a:blip>
            <a:stretch>
              <a:fillRect/>
            </a:stretch>
          </p:blipFill>
          <p:spPr>
            <a:xfrm rot="8100001">
              <a:off x="7169925" y="28499"/>
              <a:ext cx="2898924" cy="1964351"/>
            </a:xfrm>
            <a:prstGeom prst="rect">
              <a:avLst/>
            </a:prstGeom>
            <a:noFill/>
            <a:ln>
              <a:noFill/>
            </a:ln>
          </p:spPr>
        </p:pic>
        <p:pic>
          <p:nvPicPr>
            <p:cNvPr id="100" name="Google Shape;100;p9"/>
            <p:cNvPicPr preferRelativeResize="0"/>
            <p:nvPr/>
          </p:nvPicPr>
          <p:blipFill>
            <a:blip r:embed="rId2">
              <a:alphaModFix/>
            </a:blip>
            <a:stretch>
              <a:fillRect/>
            </a:stretch>
          </p:blipFill>
          <p:spPr>
            <a:xfrm rot="8912093">
              <a:off x="-707049" y="3711225"/>
              <a:ext cx="2898923" cy="1964351"/>
            </a:xfrm>
            <a:prstGeom prst="rect">
              <a:avLst/>
            </a:prstGeom>
            <a:noFill/>
            <a:ln>
              <a:noFill/>
            </a:ln>
          </p:spPr>
        </p:pic>
      </p:grpSp>
      <p:grpSp>
        <p:nvGrpSpPr>
          <p:cNvPr id="101" name="Google Shape;101;p9"/>
          <p:cNvGrpSpPr/>
          <p:nvPr/>
        </p:nvGrpSpPr>
        <p:grpSpPr>
          <a:xfrm>
            <a:off x="-1687653" y="-1479219"/>
            <a:ext cx="11022153" cy="8065544"/>
            <a:chOff x="-1687653" y="-1479219"/>
            <a:chExt cx="11022153" cy="8065544"/>
          </a:xfrm>
        </p:grpSpPr>
        <p:pic>
          <p:nvPicPr>
            <p:cNvPr id="102" name="Google Shape;102;p9"/>
            <p:cNvPicPr preferRelativeResize="0"/>
            <p:nvPr/>
          </p:nvPicPr>
          <p:blipFill rotWithShape="1">
            <a:blip r:embed="rId3">
              <a:alphaModFix/>
            </a:blip>
            <a:srcRect/>
            <a:stretch/>
          </p:blipFill>
          <p:spPr>
            <a:xfrm rot="5400000">
              <a:off x="7353300" y="4605125"/>
              <a:ext cx="1981200" cy="1981200"/>
            </a:xfrm>
            <a:prstGeom prst="rect">
              <a:avLst/>
            </a:prstGeom>
            <a:noFill/>
            <a:ln>
              <a:noFill/>
            </a:ln>
          </p:spPr>
        </p:pic>
        <p:pic>
          <p:nvPicPr>
            <p:cNvPr id="103" name="Google Shape;103;p9"/>
            <p:cNvPicPr preferRelativeResize="0"/>
            <p:nvPr/>
          </p:nvPicPr>
          <p:blipFill>
            <a:blip r:embed="rId4">
              <a:alphaModFix/>
            </a:blip>
            <a:stretch>
              <a:fillRect/>
            </a:stretch>
          </p:blipFill>
          <p:spPr>
            <a:xfrm>
              <a:off x="-1687653" y="-1479219"/>
              <a:ext cx="5147055" cy="2109600"/>
            </a:xfrm>
            <a:prstGeom prst="rect">
              <a:avLst/>
            </a:prstGeom>
            <a:noFill/>
            <a:ln>
              <a:noFill/>
            </a:ln>
          </p:spPr>
        </p:pic>
        <p:grpSp>
          <p:nvGrpSpPr>
            <p:cNvPr id="104" name="Google Shape;104;p9"/>
            <p:cNvGrpSpPr/>
            <p:nvPr/>
          </p:nvGrpSpPr>
          <p:grpSpPr>
            <a:xfrm>
              <a:off x="7655454" y="346353"/>
              <a:ext cx="805393" cy="386293"/>
              <a:chOff x="2138948" y="4695372"/>
              <a:chExt cx="805393" cy="386293"/>
            </a:xfrm>
          </p:grpSpPr>
          <p:pic>
            <p:nvPicPr>
              <p:cNvPr id="105" name="Google Shape;105;p9"/>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06" name="Google Shape;106;p9"/>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07" name="Google Shape;107;p9"/>
            <p:cNvPicPr preferRelativeResize="0"/>
            <p:nvPr/>
          </p:nvPicPr>
          <p:blipFill>
            <a:blip r:embed="rId6">
              <a:alphaModFix/>
            </a:blip>
            <a:stretch>
              <a:fillRect/>
            </a:stretch>
          </p:blipFill>
          <p:spPr>
            <a:xfrm flipH="1">
              <a:off x="5528713" y="-661212"/>
              <a:ext cx="1080576" cy="1080576"/>
            </a:xfrm>
            <a:prstGeom prst="rect">
              <a:avLst/>
            </a:prstGeom>
            <a:noFill/>
            <a:ln>
              <a:noFill/>
            </a:ln>
          </p:spPr>
        </p:pic>
      </p:grpSp>
      <p:sp>
        <p:nvSpPr>
          <p:cNvPr id="108" name="Google Shape;10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9" name="Google Shape;109;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3"/>
        <p:cNvGrpSpPr/>
        <p:nvPr/>
      </p:nvGrpSpPr>
      <p:grpSpPr>
        <a:xfrm>
          <a:off x="0" y="0"/>
          <a:ext cx="0" cy="0"/>
          <a:chOff x="0" y="0"/>
          <a:chExt cx="0" cy="0"/>
        </a:xfrm>
      </p:grpSpPr>
      <p:grpSp>
        <p:nvGrpSpPr>
          <p:cNvPr id="114" name="Google Shape;114;p11"/>
          <p:cNvGrpSpPr/>
          <p:nvPr/>
        </p:nvGrpSpPr>
        <p:grpSpPr>
          <a:xfrm>
            <a:off x="-1997193" y="-1927952"/>
            <a:ext cx="12869408" cy="9053896"/>
            <a:chOff x="-1997193" y="-1927952"/>
            <a:chExt cx="12869408" cy="9053896"/>
          </a:xfrm>
        </p:grpSpPr>
        <p:pic>
          <p:nvPicPr>
            <p:cNvPr id="115" name="Google Shape;115;p11"/>
            <p:cNvPicPr preferRelativeResize="0"/>
            <p:nvPr/>
          </p:nvPicPr>
          <p:blipFill>
            <a:blip r:embed="rId2">
              <a:alphaModFix/>
            </a:blip>
            <a:stretch>
              <a:fillRect/>
            </a:stretch>
          </p:blipFill>
          <p:spPr>
            <a:xfrm rot="8100001">
              <a:off x="7703325" y="-1190701"/>
              <a:ext cx="2898924" cy="1964351"/>
            </a:xfrm>
            <a:prstGeom prst="rect">
              <a:avLst/>
            </a:prstGeom>
            <a:noFill/>
            <a:ln>
              <a:noFill/>
            </a:ln>
          </p:spPr>
        </p:pic>
        <p:pic>
          <p:nvPicPr>
            <p:cNvPr id="116" name="Google Shape;116;p11"/>
            <p:cNvPicPr preferRelativeResize="0"/>
            <p:nvPr/>
          </p:nvPicPr>
          <p:blipFill>
            <a:blip r:embed="rId2">
              <a:alphaModFix/>
            </a:blip>
            <a:stretch>
              <a:fillRect/>
            </a:stretch>
          </p:blipFill>
          <p:spPr>
            <a:xfrm rot="8912093">
              <a:off x="-1697649" y="4549425"/>
              <a:ext cx="2898923" cy="1964351"/>
            </a:xfrm>
            <a:prstGeom prst="rect">
              <a:avLst/>
            </a:prstGeom>
            <a:noFill/>
            <a:ln>
              <a:noFill/>
            </a:ln>
          </p:spPr>
        </p:pic>
      </p:grpSp>
      <p:grpSp>
        <p:nvGrpSpPr>
          <p:cNvPr id="117" name="Google Shape;117;p11"/>
          <p:cNvGrpSpPr/>
          <p:nvPr/>
        </p:nvGrpSpPr>
        <p:grpSpPr>
          <a:xfrm>
            <a:off x="-1687653" y="-1555419"/>
            <a:ext cx="11022153" cy="8141744"/>
            <a:chOff x="-1687653" y="-1555419"/>
            <a:chExt cx="11022153" cy="8141744"/>
          </a:xfrm>
        </p:grpSpPr>
        <p:pic>
          <p:nvPicPr>
            <p:cNvPr id="118" name="Google Shape;118;p11"/>
            <p:cNvPicPr preferRelativeResize="0"/>
            <p:nvPr/>
          </p:nvPicPr>
          <p:blipFill rotWithShape="1">
            <a:blip r:embed="rId3">
              <a:alphaModFix/>
            </a:blip>
            <a:srcRect/>
            <a:stretch/>
          </p:blipFill>
          <p:spPr>
            <a:xfrm rot="5400000">
              <a:off x="7353300" y="4605125"/>
              <a:ext cx="1981200" cy="1981200"/>
            </a:xfrm>
            <a:prstGeom prst="rect">
              <a:avLst/>
            </a:prstGeom>
            <a:noFill/>
            <a:ln>
              <a:noFill/>
            </a:ln>
          </p:spPr>
        </p:pic>
        <p:pic>
          <p:nvPicPr>
            <p:cNvPr id="119" name="Google Shape;119;p11"/>
            <p:cNvPicPr preferRelativeResize="0"/>
            <p:nvPr/>
          </p:nvPicPr>
          <p:blipFill>
            <a:blip r:embed="rId4">
              <a:alphaModFix/>
            </a:blip>
            <a:stretch>
              <a:fillRect/>
            </a:stretch>
          </p:blipFill>
          <p:spPr>
            <a:xfrm>
              <a:off x="-1687653" y="-1555419"/>
              <a:ext cx="5147055" cy="2109600"/>
            </a:xfrm>
            <a:prstGeom prst="rect">
              <a:avLst/>
            </a:prstGeom>
            <a:noFill/>
            <a:ln>
              <a:noFill/>
            </a:ln>
          </p:spPr>
        </p:pic>
        <p:grpSp>
          <p:nvGrpSpPr>
            <p:cNvPr id="120" name="Google Shape;120;p11"/>
            <p:cNvGrpSpPr/>
            <p:nvPr/>
          </p:nvGrpSpPr>
          <p:grpSpPr>
            <a:xfrm>
              <a:off x="7655454" y="346353"/>
              <a:ext cx="805393" cy="386293"/>
              <a:chOff x="2138948" y="4695372"/>
              <a:chExt cx="805393" cy="386293"/>
            </a:xfrm>
          </p:grpSpPr>
          <p:pic>
            <p:nvPicPr>
              <p:cNvPr id="121" name="Google Shape;121;p11"/>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22" name="Google Shape;122;p11"/>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23" name="Google Shape;123;p11"/>
            <p:cNvPicPr preferRelativeResize="0"/>
            <p:nvPr/>
          </p:nvPicPr>
          <p:blipFill rotWithShape="1">
            <a:blip r:embed="rId6">
              <a:alphaModFix/>
            </a:blip>
            <a:srcRect/>
            <a:stretch/>
          </p:blipFill>
          <p:spPr>
            <a:xfrm flipH="1">
              <a:off x="5528713" y="-661212"/>
              <a:ext cx="1080575" cy="1080576"/>
            </a:xfrm>
            <a:prstGeom prst="rect">
              <a:avLst/>
            </a:prstGeom>
            <a:noFill/>
            <a:ln>
              <a:noFill/>
            </a:ln>
          </p:spPr>
        </p:pic>
        <p:pic>
          <p:nvPicPr>
            <p:cNvPr id="124" name="Google Shape;124;p11"/>
            <p:cNvPicPr preferRelativeResize="0"/>
            <p:nvPr/>
          </p:nvPicPr>
          <p:blipFill rotWithShape="1">
            <a:blip r:embed="rId7">
              <a:alphaModFix/>
            </a:blip>
            <a:srcRect/>
            <a:stretch/>
          </p:blipFill>
          <p:spPr>
            <a:xfrm flipH="1">
              <a:off x="880513" y="4929963"/>
              <a:ext cx="1080576" cy="1080576"/>
            </a:xfrm>
            <a:prstGeom prst="rect">
              <a:avLst/>
            </a:prstGeom>
            <a:noFill/>
            <a:ln>
              <a:noFill/>
            </a:ln>
          </p:spPr>
        </p:pic>
      </p:grpSp>
      <p:sp>
        <p:nvSpPr>
          <p:cNvPr id="125" name="Google Shape;12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2"/>
          </p:nvPr>
        </p:nvSpPr>
        <p:spPr>
          <a:xfrm>
            <a:off x="720001" y="2117304"/>
            <a:ext cx="2303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atin typeface="Sora Medium"/>
                <a:ea typeface="Sora Medium"/>
                <a:cs typeface="Sora Medium"/>
                <a:sym typeface="Sora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3" name="Google Shape;143;p14"/>
          <p:cNvSpPr txBox="1">
            <a:spLocks noGrp="1"/>
          </p:cNvSpPr>
          <p:nvPr>
            <p:ph type="subTitle" idx="1"/>
          </p:nvPr>
        </p:nvSpPr>
        <p:spPr>
          <a:xfrm>
            <a:off x="720000" y="2675177"/>
            <a:ext cx="2303100" cy="12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44" name="Google Shape;144;p14"/>
          <p:cNvSpPr txBox="1">
            <a:spLocks noGrp="1"/>
          </p:cNvSpPr>
          <p:nvPr>
            <p:ph type="title" idx="3"/>
          </p:nvPr>
        </p:nvSpPr>
        <p:spPr>
          <a:xfrm>
            <a:off x="3420450" y="2117304"/>
            <a:ext cx="2303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atin typeface="Sora Medium"/>
                <a:ea typeface="Sora Medium"/>
                <a:cs typeface="Sora Medium"/>
                <a:sym typeface="Sora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14"/>
          <p:cNvSpPr txBox="1">
            <a:spLocks noGrp="1"/>
          </p:cNvSpPr>
          <p:nvPr>
            <p:ph type="subTitle" idx="4"/>
          </p:nvPr>
        </p:nvSpPr>
        <p:spPr>
          <a:xfrm>
            <a:off x="3420452" y="2675177"/>
            <a:ext cx="2303100" cy="12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46" name="Google Shape;146;p14"/>
          <p:cNvSpPr txBox="1">
            <a:spLocks noGrp="1"/>
          </p:cNvSpPr>
          <p:nvPr>
            <p:ph type="title" idx="5"/>
          </p:nvPr>
        </p:nvSpPr>
        <p:spPr>
          <a:xfrm>
            <a:off x="6120950" y="2117304"/>
            <a:ext cx="2303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atin typeface="Sora Medium"/>
                <a:ea typeface="Sora Medium"/>
                <a:cs typeface="Sora Medium"/>
                <a:sym typeface="Sora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4"/>
          <p:cNvSpPr txBox="1">
            <a:spLocks noGrp="1"/>
          </p:cNvSpPr>
          <p:nvPr>
            <p:ph type="subTitle" idx="6"/>
          </p:nvPr>
        </p:nvSpPr>
        <p:spPr>
          <a:xfrm>
            <a:off x="6120954" y="2675177"/>
            <a:ext cx="2303100" cy="12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48" name="Google Shape;148;p14"/>
          <p:cNvSpPr txBox="1">
            <a:spLocks noGrp="1"/>
          </p:cNvSpPr>
          <p:nvPr>
            <p:ph type="title" idx="7" hasCustomPrompt="1"/>
          </p:nvPr>
        </p:nvSpPr>
        <p:spPr>
          <a:xfrm>
            <a:off x="719989" y="1745900"/>
            <a:ext cx="76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4"/>
          <p:cNvSpPr txBox="1">
            <a:spLocks noGrp="1"/>
          </p:cNvSpPr>
          <p:nvPr>
            <p:ph type="title" idx="8" hasCustomPrompt="1"/>
          </p:nvPr>
        </p:nvSpPr>
        <p:spPr>
          <a:xfrm>
            <a:off x="3420438" y="1745900"/>
            <a:ext cx="76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4"/>
          <p:cNvSpPr txBox="1">
            <a:spLocks noGrp="1"/>
          </p:cNvSpPr>
          <p:nvPr>
            <p:ph type="title" idx="9" hasCustomPrompt="1"/>
          </p:nvPr>
        </p:nvSpPr>
        <p:spPr>
          <a:xfrm>
            <a:off x="6120904" y="1745900"/>
            <a:ext cx="76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2"/>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51" name="Google Shape;151;p14"/>
          <p:cNvGrpSpPr/>
          <p:nvPr/>
        </p:nvGrpSpPr>
        <p:grpSpPr>
          <a:xfrm>
            <a:off x="-1897471" y="-1745452"/>
            <a:ext cx="12979136" cy="7968473"/>
            <a:chOff x="-1897471" y="-1745452"/>
            <a:chExt cx="12979136" cy="7968473"/>
          </a:xfrm>
        </p:grpSpPr>
        <p:pic>
          <p:nvPicPr>
            <p:cNvPr id="152" name="Google Shape;152;p14"/>
            <p:cNvPicPr preferRelativeResize="0"/>
            <p:nvPr/>
          </p:nvPicPr>
          <p:blipFill>
            <a:blip r:embed="rId2">
              <a:alphaModFix/>
            </a:blip>
            <a:stretch>
              <a:fillRect/>
            </a:stretch>
          </p:blipFill>
          <p:spPr>
            <a:xfrm rot="-1800001" flipH="1">
              <a:off x="7885844" y="3665525"/>
              <a:ext cx="2898925" cy="1964351"/>
            </a:xfrm>
            <a:prstGeom prst="rect">
              <a:avLst/>
            </a:prstGeom>
            <a:noFill/>
            <a:ln>
              <a:noFill/>
            </a:ln>
          </p:spPr>
        </p:pic>
        <p:pic>
          <p:nvPicPr>
            <p:cNvPr id="153" name="Google Shape;153;p14"/>
            <p:cNvPicPr preferRelativeResize="0"/>
            <p:nvPr/>
          </p:nvPicPr>
          <p:blipFill>
            <a:blip r:embed="rId2">
              <a:alphaModFix/>
            </a:blip>
            <a:stretch>
              <a:fillRect/>
            </a:stretch>
          </p:blipFill>
          <p:spPr>
            <a:xfrm rot="-8100001" flipH="1">
              <a:off x="-1627506" y="-1008201"/>
              <a:ext cx="2898924" cy="1964351"/>
            </a:xfrm>
            <a:prstGeom prst="rect">
              <a:avLst/>
            </a:prstGeom>
            <a:noFill/>
            <a:ln>
              <a:noFill/>
            </a:ln>
          </p:spPr>
        </p:pic>
      </p:grpSp>
      <p:grpSp>
        <p:nvGrpSpPr>
          <p:cNvPr id="154" name="Google Shape;154;p14"/>
          <p:cNvGrpSpPr/>
          <p:nvPr/>
        </p:nvGrpSpPr>
        <p:grpSpPr>
          <a:xfrm>
            <a:off x="700254" y="-371553"/>
            <a:ext cx="9108234" cy="5168700"/>
            <a:chOff x="700254" y="-371553"/>
            <a:chExt cx="9108234" cy="5168700"/>
          </a:xfrm>
        </p:grpSpPr>
        <p:pic>
          <p:nvPicPr>
            <p:cNvPr id="155" name="Google Shape;155;p14"/>
            <p:cNvPicPr preferRelativeResize="0"/>
            <p:nvPr/>
          </p:nvPicPr>
          <p:blipFill>
            <a:blip r:embed="rId3">
              <a:alphaModFix/>
            </a:blip>
            <a:stretch>
              <a:fillRect/>
            </a:stretch>
          </p:blipFill>
          <p:spPr>
            <a:xfrm rot="6729075">
              <a:off x="8534363" y="-203802"/>
              <a:ext cx="1106375" cy="1106375"/>
            </a:xfrm>
            <a:prstGeom prst="rect">
              <a:avLst/>
            </a:prstGeom>
            <a:noFill/>
            <a:ln>
              <a:noFill/>
            </a:ln>
          </p:spPr>
        </p:pic>
        <p:grpSp>
          <p:nvGrpSpPr>
            <p:cNvPr id="156" name="Google Shape;156;p14"/>
            <p:cNvGrpSpPr/>
            <p:nvPr/>
          </p:nvGrpSpPr>
          <p:grpSpPr>
            <a:xfrm>
              <a:off x="700254" y="4410853"/>
              <a:ext cx="805393" cy="386293"/>
              <a:chOff x="2138948" y="4695372"/>
              <a:chExt cx="805393" cy="386293"/>
            </a:xfrm>
          </p:grpSpPr>
          <p:pic>
            <p:nvPicPr>
              <p:cNvPr id="157" name="Google Shape;157;p14"/>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158" name="Google Shape;158;p14"/>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5"/>
        <p:cNvGrpSpPr/>
        <p:nvPr/>
      </p:nvGrpSpPr>
      <p:grpSpPr>
        <a:xfrm>
          <a:off x="0" y="0"/>
          <a:ext cx="0" cy="0"/>
          <a:chOff x="0" y="0"/>
          <a:chExt cx="0" cy="0"/>
        </a:xfrm>
      </p:grpSpPr>
      <p:grpSp>
        <p:nvGrpSpPr>
          <p:cNvPr id="216" name="Google Shape;216;p20"/>
          <p:cNvGrpSpPr/>
          <p:nvPr/>
        </p:nvGrpSpPr>
        <p:grpSpPr>
          <a:xfrm>
            <a:off x="-1997193" y="-1927952"/>
            <a:ext cx="12869408" cy="9053896"/>
            <a:chOff x="-1997193" y="-1927952"/>
            <a:chExt cx="12869408" cy="9053896"/>
          </a:xfrm>
        </p:grpSpPr>
        <p:pic>
          <p:nvPicPr>
            <p:cNvPr id="217" name="Google Shape;217;p20"/>
            <p:cNvPicPr preferRelativeResize="0"/>
            <p:nvPr/>
          </p:nvPicPr>
          <p:blipFill>
            <a:blip r:embed="rId2">
              <a:alphaModFix/>
            </a:blip>
            <a:stretch>
              <a:fillRect/>
            </a:stretch>
          </p:blipFill>
          <p:spPr>
            <a:xfrm rot="8100001">
              <a:off x="7703325" y="-1190701"/>
              <a:ext cx="2898924" cy="1964351"/>
            </a:xfrm>
            <a:prstGeom prst="rect">
              <a:avLst/>
            </a:prstGeom>
            <a:noFill/>
            <a:ln>
              <a:noFill/>
            </a:ln>
          </p:spPr>
        </p:pic>
        <p:pic>
          <p:nvPicPr>
            <p:cNvPr id="218" name="Google Shape;218;p20"/>
            <p:cNvPicPr preferRelativeResize="0"/>
            <p:nvPr/>
          </p:nvPicPr>
          <p:blipFill>
            <a:blip r:embed="rId2">
              <a:alphaModFix/>
            </a:blip>
            <a:stretch>
              <a:fillRect/>
            </a:stretch>
          </p:blipFill>
          <p:spPr>
            <a:xfrm rot="8912093">
              <a:off x="-1697649" y="4549425"/>
              <a:ext cx="2898923" cy="1964351"/>
            </a:xfrm>
            <a:prstGeom prst="rect">
              <a:avLst/>
            </a:prstGeom>
            <a:noFill/>
            <a:ln>
              <a:noFill/>
            </a:ln>
          </p:spPr>
        </p:pic>
      </p:grpSp>
      <p:grpSp>
        <p:nvGrpSpPr>
          <p:cNvPr id="219" name="Google Shape;219;p20"/>
          <p:cNvGrpSpPr/>
          <p:nvPr/>
        </p:nvGrpSpPr>
        <p:grpSpPr>
          <a:xfrm>
            <a:off x="-1687653" y="-1555419"/>
            <a:ext cx="11022153" cy="8141744"/>
            <a:chOff x="-1687653" y="-1555419"/>
            <a:chExt cx="11022153" cy="8141744"/>
          </a:xfrm>
        </p:grpSpPr>
        <p:pic>
          <p:nvPicPr>
            <p:cNvPr id="220" name="Google Shape;220;p20"/>
            <p:cNvPicPr preferRelativeResize="0"/>
            <p:nvPr/>
          </p:nvPicPr>
          <p:blipFill rotWithShape="1">
            <a:blip r:embed="rId3">
              <a:alphaModFix/>
            </a:blip>
            <a:srcRect/>
            <a:stretch/>
          </p:blipFill>
          <p:spPr>
            <a:xfrm rot="5400000">
              <a:off x="7353300" y="4605125"/>
              <a:ext cx="1981200" cy="1981200"/>
            </a:xfrm>
            <a:prstGeom prst="rect">
              <a:avLst/>
            </a:prstGeom>
            <a:noFill/>
            <a:ln>
              <a:noFill/>
            </a:ln>
          </p:spPr>
        </p:pic>
        <p:pic>
          <p:nvPicPr>
            <p:cNvPr id="221" name="Google Shape;221;p20"/>
            <p:cNvPicPr preferRelativeResize="0"/>
            <p:nvPr/>
          </p:nvPicPr>
          <p:blipFill>
            <a:blip r:embed="rId4">
              <a:alphaModFix/>
            </a:blip>
            <a:stretch>
              <a:fillRect/>
            </a:stretch>
          </p:blipFill>
          <p:spPr>
            <a:xfrm>
              <a:off x="-1687653" y="-1555419"/>
              <a:ext cx="5147055" cy="2109600"/>
            </a:xfrm>
            <a:prstGeom prst="rect">
              <a:avLst/>
            </a:prstGeom>
            <a:noFill/>
            <a:ln>
              <a:noFill/>
            </a:ln>
          </p:spPr>
        </p:pic>
        <p:grpSp>
          <p:nvGrpSpPr>
            <p:cNvPr id="222" name="Google Shape;222;p20"/>
            <p:cNvGrpSpPr/>
            <p:nvPr/>
          </p:nvGrpSpPr>
          <p:grpSpPr>
            <a:xfrm>
              <a:off x="7655454" y="346353"/>
              <a:ext cx="805393" cy="386293"/>
              <a:chOff x="2138948" y="4695372"/>
              <a:chExt cx="805393" cy="386293"/>
            </a:xfrm>
          </p:grpSpPr>
          <p:pic>
            <p:nvPicPr>
              <p:cNvPr id="223" name="Google Shape;223;p20"/>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224" name="Google Shape;224;p20"/>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225" name="Google Shape;225;p20"/>
            <p:cNvPicPr preferRelativeResize="0"/>
            <p:nvPr/>
          </p:nvPicPr>
          <p:blipFill rotWithShape="1">
            <a:blip r:embed="rId6">
              <a:alphaModFix/>
            </a:blip>
            <a:srcRect/>
            <a:stretch/>
          </p:blipFill>
          <p:spPr>
            <a:xfrm flipH="1">
              <a:off x="5528713" y="-661212"/>
              <a:ext cx="1080575" cy="1080575"/>
            </a:xfrm>
            <a:prstGeom prst="rect">
              <a:avLst/>
            </a:prstGeom>
            <a:noFill/>
            <a:ln>
              <a:noFill/>
            </a:ln>
          </p:spPr>
        </p:pic>
        <p:pic>
          <p:nvPicPr>
            <p:cNvPr id="226" name="Google Shape;226;p20"/>
            <p:cNvPicPr preferRelativeResize="0"/>
            <p:nvPr/>
          </p:nvPicPr>
          <p:blipFill rotWithShape="1">
            <a:blip r:embed="rId7">
              <a:alphaModFix/>
            </a:blip>
            <a:srcRect/>
            <a:stretch/>
          </p:blipFill>
          <p:spPr>
            <a:xfrm flipH="1">
              <a:off x="880513" y="4929963"/>
              <a:ext cx="1080576" cy="1080575"/>
            </a:xfrm>
            <a:prstGeom prst="rect">
              <a:avLst/>
            </a:prstGeom>
            <a:noFill/>
            <a:ln>
              <a:noFill/>
            </a:ln>
          </p:spPr>
        </p:pic>
      </p:grpSp>
      <p:sp>
        <p:nvSpPr>
          <p:cNvPr id="227" name="Google Shape;227;p20"/>
          <p:cNvSpPr txBox="1">
            <a:spLocks noGrp="1"/>
          </p:cNvSpPr>
          <p:nvPr>
            <p:ph type="title"/>
          </p:nvPr>
        </p:nvSpPr>
        <p:spPr>
          <a:xfrm>
            <a:off x="713225" y="540000"/>
            <a:ext cx="50574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8" name="Google Shape;228;p20"/>
          <p:cNvSpPr txBox="1">
            <a:spLocks noGrp="1"/>
          </p:cNvSpPr>
          <p:nvPr>
            <p:ph type="subTitle" idx="1"/>
          </p:nvPr>
        </p:nvSpPr>
        <p:spPr>
          <a:xfrm>
            <a:off x="713225" y="1796965"/>
            <a:ext cx="4448100" cy="104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229" name="Google Shape;229;p20"/>
          <p:cNvSpPr txBox="1"/>
          <p:nvPr/>
        </p:nvSpPr>
        <p:spPr>
          <a:xfrm>
            <a:off x="713225" y="3495185"/>
            <a:ext cx="43866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Manrope"/>
                <a:ea typeface="Manrope"/>
                <a:cs typeface="Manrope"/>
                <a:sym typeface="Manrope"/>
              </a:rPr>
              <a:t>CREDITS:</a:t>
            </a:r>
            <a:r>
              <a:rPr lang="en" sz="1200">
                <a:solidFill>
                  <a:schemeClr val="dk1"/>
                </a:solidFill>
                <a:latin typeface="Manrope"/>
                <a:ea typeface="Manrope"/>
                <a:cs typeface="Manrope"/>
                <a:sym typeface="Manrope"/>
              </a:rPr>
              <a:t> This presentation template was created by </a:t>
            </a:r>
            <a:r>
              <a:rPr lang="en" sz="1200" b="1" u="sng">
                <a:solidFill>
                  <a:schemeClr val="dk1"/>
                </a:solidFill>
                <a:latin typeface="Manrope"/>
                <a:ea typeface="Manrope"/>
                <a:cs typeface="Manrope"/>
                <a:sym typeface="Manrope"/>
                <a:hlinkClick r:id="rId8">
                  <a:extLst>
                    <a:ext uri="{A12FA001-AC4F-418D-AE19-62706E023703}">
                      <ahyp:hlinkClr xmlns:ahyp="http://schemas.microsoft.com/office/drawing/2018/hyperlinkcolor" val="tx"/>
                    </a:ext>
                  </a:extLst>
                </a:hlinkClick>
              </a:rPr>
              <a:t>Slidesgo</a:t>
            </a:r>
            <a:r>
              <a:rPr lang="en" sz="1200">
                <a:solidFill>
                  <a:schemeClr val="dk1"/>
                </a:solidFill>
                <a:latin typeface="Manrope"/>
                <a:ea typeface="Manrope"/>
                <a:cs typeface="Manrope"/>
                <a:sym typeface="Manrope"/>
              </a:rPr>
              <a:t>, and includes icons by </a:t>
            </a:r>
            <a:r>
              <a:rPr lang="en" sz="1200" b="1" u="sng">
                <a:solidFill>
                  <a:schemeClr val="dk1"/>
                </a:solidFill>
                <a:latin typeface="Manrope"/>
                <a:ea typeface="Manrope"/>
                <a:cs typeface="Manrope"/>
                <a:sym typeface="Manrope"/>
                <a:hlinkClick r:id="rId9">
                  <a:extLst>
                    <a:ext uri="{A12FA001-AC4F-418D-AE19-62706E023703}">
                      <ahyp:hlinkClr xmlns:ahyp="http://schemas.microsoft.com/office/drawing/2018/hyperlinkcolor" val="tx"/>
                    </a:ext>
                  </a:extLst>
                </a:hlinkClick>
              </a:rPr>
              <a:t>Flaticon</a:t>
            </a:r>
            <a:r>
              <a:rPr lang="en" sz="1200">
                <a:solidFill>
                  <a:schemeClr val="dk1"/>
                </a:solidFill>
                <a:latin typeface="Manrope"/>
                <a:ea typeface="Manrope"/>
                <a:cs typeface="Manrope"/>
                <a:sym typeface="Manrope"/>
              </a:rPr>
              <a:t>, and infographics &amp; images by </a:t>
            </a:r>
            <a:r>
              <a:rPr lang="en" sz="1200" b="1" u="sng">
                <a:solidFill>
                  <a:schemeClr val="dk1"/>
                </a:solidFill>
                <a:latin typeface="Manrope"/>
                <a:ea typeface="Manrope"/>
                <a:cs typeface="Manrope"/>
                <a:sym typeface="Manrope"/>
                <a:hlinkClick r:id="rId10">
                  <a:extLst>
                    <a:ext uri="{A12FA001-AC4F-418D-AE19-62706E023703}">
                      <ahyp:hlinkClr xmlns:ahyp="http://schemas.microsoft.com/office/drawing/2018/hyperlinkcolor" val="tx"/>
                    </a:ext>
                  </a:extLst>
                </a:hlinkClick>
              </a:rPr>
              <a:t>Freepik</a:t>
            </a:r>
            <a:r>
              <a:rPr lang="en" sz="1200" u="sng">
                <a:solidFill>
                  <a:schemeClr val="dk1"/>
                </a:solidFill>
                <a:latin typeface="Manrope"/>
                <a:ea typeface="Manrope"/>
                <a:cs typeface="Manrope"/>
                <a:sym typeface="Manrope"/>
              </a:rPr>
              <a:t> </a:t>
            </a:r>
            <a:endParaRPr sz="1200" b="1" u="sng">
              <a:solidFill>
                <a:schemeClr val="dk1"/>
              </a:solidFill>
              <a:latin typeface="Manrope"/>
              <a:ea typeface="Manrope"/>
              <a:cs typeface="Manrope"/>
              <a:sym typeface="Manrop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30"/>
        <p:cNvGrpSpPr/>
        <p:nvPr/>
      </p:nvGrpSpPr>
      <p:grpSpPr>
        <a:xfrm>
          <a:off x="0" y="0"/>
          <a:ext cx="0" cy="0"/>
          <a:chOff x="0" y="0"/>
          <a:chExt cx="0" cy="0"/>
        </a:xfrm>
      </p:grpSpPr>
      <p:grpSp>
        <p:nvGrpSpPr>
          <p:cNvPr id="231" name="Google Shape;231;p21"/>
          <p:cNvGrpSpPr/>
          <p:nvPr/>
        </p:nvGrpSpPr>
        <p:grpSpPr>
          <a:xfrm flipH="1">
            <a:off x="-2136125" y="-1745452"/>
            <a:ext cx="13217790" cy="8982405"/>
            <a:chOff x="-2136125" y="-1745452"/>
            <a:chExt cx="13217790" cy="8982405"/>
          </a:xfrm>
        </p:grpSpPr>
        <p:pic>
          <p:nvPicPr>
            <p:cNvPr id="232" name="Google Shape;232;p21"/>
            <p:cNvPicPr preferRelativeResize="0"/>
            <p:nvPr/>
          </p:nvPicPr>
          <p:blipFill>
            <a:blip r:embed="rId2">
              <a:alphaModFix/>
            </a:blip>
            <a:stretch>
              <a:fillRect/>
            </a:stretch>
          </p:blipFill>
          <p:spPr>
            <a:xfrm rot="8100001">
              <a:off x="7912775" y="-1008201"/>
              <a:ext cx="2898924" cy="1964351"/>
            </a:xfrm>
            <a:prstGeom prst="rect">
              <a:avLst/>
            </a:prstGeom>
            <a:noFill/>
            <a:ln>
              <a:noFill/>
            </a:ln>
          </p:spPr>
        </p:pic>
        <p:pic>
          <p:nvPicPr>
            <p:cNvPr id="233" name="Google Shape;233;p21"/>
            <p:cNvPicPr preferRelativeResize="0"/>
            <p:nvPr/>
          </p:nvPicPr>
          <p:blipFill>
            <a:blip r:embed="rId2">
              <a:alphaModFix/>
            </a:blip>
            <a:stretch>
              <a:fillRect/>
            </a:stretch>
          </p:blipFill>
          <p:spPr>
            <a:xfrm rot="8099999" flipH="1">
              <a:off x="-1866160" y="4535349"/>
              <a:ext cx="2898924" cy="1964351"/>
            </a:xfrm>
            <a:prstGeom prst="rect">
              <a:avLst/>
            </a:prstGeom>
            <a:noFill/>
            <a:ln>
              <a:noFill/>
            </a:ln>
          </p:spPr>
        </p:pic>
      </p:grpSp>
      <p:grpSp>
        <p:nvGrpSpPr>
          <p:cNvPr id="234" name="Google Shape;234;p21"/>
          <p:cNvGrpSpPr/>
          <p:nvPr/>
        </p:nvGrpSpPr>
        <p:grpSpPr>
          <a:xfrm flipH="1">
            <a:off x="-867964" y="-273473"/>
            <a:ext cx="10259204" cy="6523564"/>
            <a:chOff x="-445700" y="-273473"/>
            <a:chExt cx="10259204" cy="6523564"/>
          </a:xfrm>
        </p:grpSpPr>
        <p:pic>
          <p:nvPicPr>
            <p:cNvPr id="235" name="Google Shape;235;p21"/>
            <p:cNvPicPr preferRelativeResize="0"/>
            <p:nvPr/>
          </p:nvPicPr>
          <p:blipFill rotWithShape="1">
            <a:blip r:embed="rId3">
              <a:alphaModFix/>
            </a:blip>
            <a:srcRect/>
            <a:stretch/>
          </p:blipFill>
          <p:spPr>
            <a:xfrm rot="9016463" flipH="1">
              <a:off x="-304287" y="-132059"/>
              <a:ext cx="776448" cy="776448"/>
            </a:xfrm>
            <a:prstGeom prst="rect">
              <a:avLst/>
            </a:prstGeom>
            <a:noFill/>
            <a:ln>
              <a:noFill/>
            </a:ln>
          </p:spPr>
        </p:pic>
        <p:grpSp>
          <p:nvGrpSpPr>
            <p:cNvPr id="236" name="Google Shape;236;p21"/>
            <p:cNvGrpSpPr/>
            <p:nvPr/>
          </p:nvGrpSpPr>
          <p:grpSpPr>
            <a:xfrm>
              <a:off x="700254" y="4410853"/>
              <a:ext cx="805393" cy="386293"/>
              <a:chOff x="2138948" y="4695372"/>
              <a:chExt cx="805393" cy="386293"/>
            </a:xfrm>
          </p:grpSpPr>
          <p:pic>
            <p:nvPicPr>
              <p:cNvPr id="237" name="Google Shape;237;p21"/>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238" name="Google Shape;238;p21"/>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239" name="Google Shape;239;p21"/>
            <p:cNvPicPr preferRelativeResize="0"/>
            <p:nvPr/>
          </p:nvPicPr>
          <p:blipFill rotWithShape="1">
            <a:blip r:embed="rId5">
              <a:alphaModFix/>
            </a:blip>
            <a:srcRect t="219" b="219"/>
            <a:stretch/>
          </p:blipFill>
          <p:spPr>
            <a:xfrm>
              <a:off x="8313329" y="4756417"/>
              <a:ext cx="1500174" cy="1493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Medium"/>
              <a:buNone/>
              <a:defRPr sz="3000">
                <a:solidFill>
                  <a:schemeClr val="dk1"/>
                </a:solidFill>
                <a:latin typeface="Sora Medium"/>
                <a:ea typeface="Sora Medium"/>
                <a:cs typeface="Sora Medium"/>
                <a:sym typeface="Sora Medium"/>
              </a:defRPr>
            </a:lvl1pPr>
            <a:lvl2pPr lvl="1"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Manrope"/>
              <a:buChar char="●"/>
              <a:defRPr sz="1100">
                <a:solidFill>
                  <a:schemeClr val="dk1"/>
                </a:solidFill>
                <a:latin typeface="Manrope"/>
                <a:ea typeface="Manrope"/>
                <a:cs typeface="Manrope"/>
                <a:sym typeface="Manrope"/>
              </a:defRPr>
            </a:lvl1pPr>
            <a:lvl2pPr marL="914400" lvl="1"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2pPr>
            <a:lvl3pPr marL="1371600" lvl="2"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3pPr>
            <a:lvl4pPr marL="1828800" lvl="3"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4pPr>
            <a:lvl5pPr marL="2286000" lvl="4"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5pPr>
            <a:lvl6pPr marL="2743200" lvl="5"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6pPr>
            <a:lvl7pPr marL="3200400" lvl="6"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7pPr>
            <a:lvl8pPr marL="3657600" lvl="7" indent="-29845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8pPr>
            <a:lvl9pPr marL="4114800" lvl="8" indent="-298450">
              <a:lnSpc>
                <a:spcPct val="115000"/>
              </a:lnSpc>
              <a:spcBef>
                <a:spcPts val="1600"/>
              </a:spcBef>
              <a:spcAft>
                <a:spcPts val="1600"/>
              </a:spcAft>
              <a:buClr>
                <a:schemeClr val="dk1"/>
              </a:buClr>
              <a:buSzPts val="1100"/>
              <a:buFont typeface="Manrope"/>
              <a:buChar char="■"/>
              <a:defRPr sz="11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60"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www.kaggle.com/datasets/rtatman/english-word-frequency?resource=download" TargetMode="External"/><Relationship Id="rId5" Type="http://schemas.openxmlformats.org/officeDocument/2006/relationships/hyperlink" Target="https://raw.githubusercontent.com/dwyl/english-words/master/words.txt" TargetMode="External"/><Relationship Id="rId4" Type="http://schemas.openxmlformats.org/officeDocument/2006/relationships/hyperlink" Target="https://www.mit.edu/~ecprice/wordlist.10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524"/>
        </a:solidFill>
        <a:effectLst/>
      </p:bgPr>
    </p:bg>
    <p:spTree>
      <p:nvGrpSpPr>
        <p:cNvPr id="1" name="Shape 256"/>
        <p:cNvGrpSpPr/>
        <p:nvPr/>
      </p:nvGrpSpPr>
      <p:grpSpPr>
        <a:xfrm>
          <a:off x="0" y="0"/>
          <a:ext cx="0" cy="0"/>
          <a:chOff x="0" y="0"/>
          <a:chExt cx="0" cy="0"/>
        </a:xfrm>
      </p:grpSpPr>
      <p:sp>
        <p:nvSpPr>
          <p:cNvPr id="257" name="Google Shape;257;p26"/>
          <p:cNvSpPr txBox="1">
            <a:spLocks noGrp="1"/>
          </p:cNvSpPr>
          <p:nvPr>
            <p:ph type="ctrTitle"/>
          </p:nvPr>
        </p:nvSpPr>
        <p:spPr>
          <a:xfrm>
            <a:off x="713225" y="1176325"/>
            <a:ext cx="4956600" cy="7590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sz="2800" dirty="0">
                <a:latin typeface="Sora"/>
                <a:ea typeface="Sora"/>
                <a:cs typeface="Sora"/>
                <a:sym typeface="Sora"/>
              </a:rPr>
            </a:br>
            <a:r>
              <a:rPr lang="en-US" sz="4500" dirty="0">
                <a:latin typeface="Sora Medium"/>
                <a:ea typeface="Sora Medium"/>
                <a:cs typeface="Sora Medium"/>
                <a:sym typeface="Sora Medium"/>
              </a:rPr>
              <a:t>Spell Checker</a:t>
            </a:r>
            <a:endParaRPr lang="en-US" sz="2800" dirty="0">
              <a:latin typeface="Sora"/>
              <a:ea typeface="Sora"/>
              <a:cs typeface="Sora"/>
              <a:sym typeface="Sora"/>
            </a:endParaRPr>
          </a:p>
        </p:txBody>
      </p:sp>
      <p:sp>
        <p:nvSpPr>
          <p:cNvPr id="258" name="Google Shape;258;p26"/>
          <p:cNvSpPr txBox="1">
            <a:spLocks noGrp="1"/>
          </p:cNvSpPr>
          <p:nvPr>
            <p:ph type="subTitle" idx="1"/>
          </p:nvPr>
        </p:nvSpPr>
        <p:spPr>
          <a:xfrm>
            <a:off x="713225" y="2170109"/>
            <a:ext cx="4285495" cy="1729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Eras Demi ITC" panose="020B0805030504020804" pitchFamily="34" charset="0"/>
                <a:ea typeface="Calibri" panose="020F0502020204030204" pitchFamily="34" charset="0"/>
                <a:cs typeface="Calibri" panose="020F0502020204030204" pitchFamily="34" charset="0"/>
              </a:rPr>
              <a:t>Om S Vekariya</a:t>
            </a:r>
          </a:p>
          <a:p>
            <a:pPr marL="0" lvl="0" indent="0" algn="l" rtl="0">
              <a:spcBef>
                <a:spcPts val="0"/>
              </a:spcBef>
              <a:spcAft>
                <a:spcPts val="0"/>
              </a:spcAft>
              <a:buNone/>
            </a:pPr>
            <a:r>
              <a:rPr lang="en-IN" sz="1600" dirty="0">
                <a:latin typeface="Eras Demi ITC" panose="020B0805030504020804" pitchFamily="34" charset="0"/>
                <a:ea typeface="Calibri" panose="020F0502020204030204" pitchFamily="34" charset="0"/>
                <a:cs typeface="Calibri" panose="020F0502020204030204" pitchFamily="34" charset="0"/>
              </a:rPr>
              <a:t>Roll No. 06</a:t>
            </a:r>
          </a:p>
          <a:p>
            <a:pPr marL="0" lvl="0" indent="0" algn="l" rtl="0">
              <a:spcBef>
                <a:spcPts val="0"/>
              </a:spcBef>
              <a:spcAft>
                <a:spcPts val="0"/>
              </a:spcAft>
              <a:buNone/>
            </a:pPr>
            <a:r>
              <a:rPr lang="en-IN" sz="1600" dirty="0" err="1">
                <a:latin typeface="Eras Demi ITC" panose="020B0805030504020804" pitchFamily="34" charset="0"/>
                <a:ea typeface="Calibri" panose="020F0502020204030204" pitchFamily="34" charset="0"/>
                <a:cs typeface="Calibri" panose="020F0502020204030204" pitchFamily="34" charset="0"/>
              </a:rPr>
              <a:t>Enrollment</a:t>
            </a:r>
            <a:r>
              <a:rPr lang="en-IN" sz="1600" dirty="0">
                <a:latin typeface="Eras Demi ITC" panose="020B0805030504020804" pitchFamily="34" charset="0"/>
                <a:ea typeface="Calibri" panose="020F0502020204030204" pitchFamily="34" charset="0"/>
                <a:cs typeface="Calibri" panose="020F0502020204030204" pitchFamily="34" charset="0"/>
              </a:rPr>
              <a:t> No. 22002170110205</a:t>
            </a:r>
          </a:p>
          <a:p>
            <a:pPr marL="0" lvl="0" indent="0" algn="l" rtl="0">
              <a:spcBef>
                <a:spcPts val="0"/>
              </a:spcBef>
              <a:spcAft>
                <a:spcPts val="0"/>
              </a:spcAft>
              <a:buNone/>
            </a:pPr>
            <a:r>
              <a:rPr lang="en-IN" sz="1600" dirty="0">
                <a:latin typeface="Eras Demi ITC" panose="020B0805030504020804" pitchFamily="34" charset="0"/>
                <a:ea typeface="Calibri" panose="020F0502020204030204" pitchFamily="34" charset="0"/>
                <a:cs typeface="Calibri" panose="020F0502020204030204" pitchFamily="34" charset="0"/>
              </a:rPr>
              <a:t>Department : Computer Engineering</a:t>
            </a:r>
          </a:p>
          <a:p>
            <a:pPr marL="0" lvl="0" indent="0" algn="l" rtl="0">
              <a:spcBef>
                <a:spcPts val="0"/>
              </a:spcBef>
              <a:spcAft>
                <a:spcPts val="0"/>
              </a:spcAft>
              <a:buNone/>
            </a:pPr>
            <a:r>
              <a:rPr lang="en-IN" sz="1600" dirty="0">
                <a:latin typeface="Eras Demi ITC" panose="020B0805030504020804" pitchFamily="34" charset="0"/>
                <a:ea typeface="Calibri" panose="020F0502020204030204" pitchFamily="34" charset="0"/>
                <a:cs typeface="Calibri" panose="020F0502020204030204" pitchFamily="34" charset="0"/>
              </a:rPr>
              <a:t>Class : D1</a:t>
            </a:r>
            <a:endParaRPr sz="1600" dirty="0">
              <a:latin typeface="Eras Demi ITC" panose="020B0805030504020804" pitchFamily="34" charset="0"/>
              <a:ea typeface="Calibri" panose="020F0502020204030204" pitchFamily="34" charset="0"/>
              <a:cs typeface="Calibri" panose="020F0502020204030204" pitchFamily="34" charset="0"/>
            </a:endParaRPr>
          </a:p>
        </p:txBody>
      </p:sp>
      <p:pic>
        <p:nvPicPr>
          <p:cNvPr id="259" name="Google Shape;259;p26"/>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260" name="Google Shape;260;p26"/>
          <p:cNvPicPr preferRelativeResize="0"/>
          <p:nvPr/>
        </p:nvPicPr>
        <p:blipFill>
          <a:blip r:embed="rId4">
            <a:alphaModFix/>
          </a:blip>
          <a:stretch>
            <a:fillRect/>
          </a:stretch>
        </p:blipFill>
        <p:spPr>
          <a:xfrm flipH="1">
            <a:off x="5579475" y="1243650"/>
            <a:ext cx="2851300" cy="2656200"/>
          </a:xfrm>
          <a:prstGeom prst="rect">
            <a:avLst/>
          </a:prstGeom>
          <a:noFill/>
          <a:ln>
            <a:noFill/>
          </a:ln>
        </p:spPr>
      </p:pic>
      <p:pic>
        <p:nvPicPr>
          <p:cNvPr id="1026" name="Picture 2" descr="Lok Jagruti University">
            <a:extLst>
              <a:ext uri="{FF2B5EF4-FFF2-40B4-BE49-F238E27FC236}">
                <a16:creationId xmlns:a16="http://schemas.microsoft.com/office/drawing/2014/main" id="{AC106FE6-2FD0-F6F5-46E4-99E53CC28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latin typeface="Sora Medium"/>
                <a:ea typeface="Sora Medium"/>
                <a:cs typeface="Sora Medium"/>
                <a:sym typeface="Sora Medium"/>
              </a:rPr>
              <a:t>Table of contents</a:t>
            </a:r>
            <a:endParaRPr sz="2900" b="0">
              <a:latin typeface="Sora Medium"/>
              <a:ea typeface="Sora Medium"/>
              <a:cs typeface="Sora Medium"/>
              <a:sym typeface="Sora Medium"/>
            </a:endParaRPr>
          </a:p>
        </p:txBody>
      </p:sp>
      <p:sp>
        <p:nvSpPr>
          <p:cNvPr id="275" name="Google Shape;275;p28"/>
          <p:cNvSpPr txBox="1">
            <a:spLocks noGrp="1"/>
          </p:cNvSpPr>
          <p:nvPr>
            <p:ph type="title" idx="2"/>
          </p:nvPr>
        </p:nvSpPr>
        <p:spPr>
          <a:xfrm>
            <a:off x="719934" y="1669704"/>
            <a:ext cx="23031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276" name="Google Shape;276;p28"/>
          <p:cNvSpPr txBox="1">
            <a:spLocks noGrp="1"/>
          </p:cNvSpPr>
          <p:nvPr>
            <p:ph type="subTitle" idx="1"/>
          </p:nvPr>
        </p:nvSpPr>
        <p:spPr>
          <a:xfrm>
            <a:off x="719933" y="2227577"/>
            <a:ext cx="2303100" cy="730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Basic introduction of Spell checker and need of it.</a:t>
            </a:r>
            <a:endParaRPr dirty="0"/>
          </a:p>
        </p:txBody>
      </p:sp>
      <p:sp>
        <p:nvSpPr>
          <p:cNvPr id="277" name="Google Shape;277;p28"/>
          <p:cNvSpPr txBox="1">
            <a:spLocks noGrp="1"/>
          </p:cNvSpPr>
          <p:nvPr>
            <p:ph type="title" idx="3"/>
          </p:nvPr>
        </p:nvSpPr>
        <p:spPr>
          <a:xfrm>
            <a:off x="3329010" y="1669704"/>
            <a:ext cx="23031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Structure</a:t>
            </a:r>
            <a:endParaRPr dirty="0"/>
          </a:p>
        </p:txBody>
      </p:sp>
      <p:sp>
        <p:nvSpPr>
          <p:cNvPr id="278" name="Google Shape;278;p28"/>
          <p:cNvSpPr txBox="1">
            <a:spLocks noGrp="1"/>
          </p:cNvSpPr>
          <p:nvPr>
            <p:ph type="subTitle" idx="4"/>
          </p:nvPr>
        </p:nvSpPr>
        <p:spPr>
          <a:xfrm>
            <a:off x="3329012" y="2227577"/>
            <a:ext cx="2303100" cy="797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Structure needed to Implement Spell Checker</a:t>
            </a:r>
            <a:endParaRPr dirty="0"/>
          </a:p>
        </p:txBody>
      </p:sp>
      <p:sp>
        <p:nvSpPr>
          <p:cNvPr id="279" name="Google Shape;279;p28"/>
          <p:cNvSpPr txBox="1">
            <a:spLocks noGrp="1"/>
          </p:cNvSpPr>
          <p:nvPr>
            <p:ph type="title" idx="5"/>
          </p:nvPr>
        </p:nvSpPr>
        <p:spPr>
          <a:xfrm>
            <a:off x="6117076" y="1669704"/>
            <a:ext cx="23031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Algorithms</a:t>
            </a:r>
            <a:endParaRPr dirty="0"/>
          </a:p>
        </p:txBody>
      </p:sp>
      <p:sp>
        <p:nvSpPr>
          <p:cNvPr id="280" name="Google Shape;280;p28"/>
          <p:cNvSpPr txBox="1">
            <a:spLocks noGrp="1"/>
          </p:cNvSpPr>
          <p:nvPr>
            <p:ph type="subTitle" idx="6"/>
          </p:nvPr>
        </p:nvSpPr>
        <p:spPr>
          <a:xfrm>
            <a:off x="6117080" y="2227577"/>
            <a:ext cx="2303100" cy="8713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Algorithms used in and complexity of Spell Checker</a:t>
            </a:r>
            <a:endParaRPr dirty="0"/>
          </a:p>
        </p:txBody>
      </p:sp>
      <p:sp>
        <p:nvSpPr>
          <p:cNvPr id="281" name="Google Shape;281;p28"/>
          <p:cNvSpPr txBox="1">
            <a:spLocks noGrp="1"/>
          </p:cNvSpPr>
          <p:nvPr>
            <p:ph type="title" idx="7"/>
          </p:nvPr>
        </p:nvSpPr>
        <p:spPr>
          <a:xfrm>
            <a:off x="719922" y="1298300"/>
            <a:ext cx="765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82" name="Google Shape;282;p28"/>
          <p:cNvSpPr txBox="1">
            <a:spLocks noGrp="1"/>
          </p:cNvSpPr>
          <p:nvPr>
            <p:ph type="title" idx="8"/>
          </p:nvPr>
        </p:nvSpPr>
        <p:spPr>
          <a:xfrm>
            <a:off x="3328998" y="1298300"/>
            <a:ext cx="765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83" name="Google Shape;283;p28"/>
          <p:cNvSpPr txBox="1">
            <a:spLocks noGrp="1"/>
          </p:cNvSpPr>
          <p:nvPr>
            <p:ph type="title" idx="9"/>
          </p:nvPr>
        </p:nvSpPr>
        <p:spPr>
          <a:xfrm>
            <a:off x="6117030" y="1298300"/>
            <a:ext cx="765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2" name="Picture 2" descr="Lok Jagruti University">
            <a:extLst>
              <a:ext uri="{FF2B5EF4-FFF2-40B4-BE49-F238E27FC236}">
                <a16:creationId xmlns:a16="http://schemas.microsoft.com/office/drawing/2014/main" id="{72E31929-4931-DD8A-9809-792D38AF7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75;p28">
            <a:extLst>
              <a:ext uri="{FF2B5EF4-FFF2-40B4-BE49-F238E27FC236}">
                <a16:creationId xmlns:a16="http://schemas.microsoft.com/office/drawing/2014/main" id="{4AA13D1C-614B-70F4-62DA-D033E6164A00}"/>
              </a:ext>
            </a:extLst>
          </p:cNvPr>
          <p:cNvSpPr txBox="1">
            <a:spLocks/>
          </p:cNvSpPr>
          <p:nvPr/>
        </p:nvSpPr>
        <p:spPr>
          <a:xfrm>
            <a:off x="2268900" y="3505986"/>
            <a:ext cx="2303100" cy="55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ora Medium"/>
              <a:buNone/>
              <a:defRPr sz="2000" b="0" i="0" u="none" strike="noStrike" cap="none">
                <a:solidFill>
                  <a:schemeClr val="dk1"/>
                </a:solidFill>
                <a:latin typeface="Sora Medium"/>
                <a:ea typeface="Sora Medium"/>
                <a:cs typeface="Sora Medium"/>
                <a:sym typeface="Sora Medium"/>
              </a:defRPr>
            </a:lvl1pPr>
            <a:lvl2pPr marR="0" lvl="1"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9pPr>
          </a:lstStyle>
          <a:p>
            <a:r>
              <a:rPr lang="en-IN" dirty="0"/>
              <a:t>Merit - Demerit</a:t>
            </a:r>
          </a:p>
        </p:txBody>
      </p:sp>
      <p:sp>
        <p:nvSpPr>
          <p:cNvPr id="16" name="Google Shape;276;p28">
            <a:extLst>
              <a:ext uri="{FF2B5EF4-FFF2-40B4-BE49-F238E27FC236}">
                <a16:creationId xmlns:a16="http://schemas.microsoft.com/office/drawing/2014/main" id="{32E61A71-C1A6-9EFD-2AD3-2A3BBA81D353}"/>
              </a:ext>
            </a:extLst>
          </p:cNvPr>
          <p:cNvSpPr txBox="1">
            <a:spLocks/>
          </p:cNvSpPr>
          <p:nvPr/>
        </p:nvSpPr>
        <p:spPr>
          <a:xfrm>
            <a:off x="2268899" y="4063859"/>
            <a:ext cx="2303100" cy="730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1pPr>
            <a:lvl2pPr marL="914400" marR="0" lvl="1" indent="-298450" algn="ctr" rtl="0">
              <a:lnSpc>
                <a:spcPct val="100000"/>
              </a:lnSpc>
              <a:spcBef>
                <a:spcPts val="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2pPr>
            <a:lvl3pPr marL="1371600" marR="0" lvl="2"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3pPr>
            <a:lvl4pPr marL="1828800" marR="0" lvl="3"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4pPr>
            <a:lvl5pPr marL="2286000" marR="0" lvl="4"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5pPr>
            <a:lvl6pPr marL="2743200" marR="0" lvl="5"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6pPr>
            <a:lvl7pPr marL="3200400" marR="0" lvl="6"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7pPr>
            <a:lvl8pPr marL="3657600" marR="0" lvl="7"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8pPr>
            <a:lvl9pPr marL="4114800" marR="0" lvl="8" indent="-298450" algn="ctr" rtl="0">
              <a:lnSpc>
                <a:spcPct val="100000"/>
              </a:lnSpc>
              <a:spcBef>
                <a:spcPts val="1600"/>
              </a:spcBef>
              <a:spcAft>
                <a:spcPts val="1600"/>
              </a:spcAft>
              <a:buClr>
                <a:schemeClr val="dk1"/>
              </a:buClr>
              <a:buSzPts val="1100"/>
              <a:buFont typeface="Manrope"/>
              <a:buNone/>
              <a:defRPr sz="1100" b="0" i="0" u="none" strike="noStrike" cap="none">
                <a:solidFill>
                  <a:schemeClr val="dk1"/>
                </a:solidFill>
                <a:latin typeface="Manrope"/>
                <a:ea typeface="Manrope"/>
                <a:cs typeface="Manrope"/>
                <a:sym typeface="Manrope"/>
              </a:defRPr>
            </a:lvl9pPr>
          </a:lstStyle>
          <a:p>
            <a:pPr marL="0" indent="0"/>
            <a:r>
              <a:rPr lang="en-US" dirty="0"/>
              <a:t>Benefits  of using Spell checker and it’s limitations.</a:t>
            </a:r>
          </a:p>
        </p:txBody>
      </p:sp>
      <p:sp>
        <p:nvSpPr>
          <p:cNvPr id="17" name="Google Shape;281;p28">
            <a:extLst>
              <a:ext uri="{FF2B5EF4-FFF2-40B4-BE49-F238E27FC236}">
                <a16:creationId xmlns:a16="http://schemas.microsoft.com/office/drawing/2014/main" id="{1C02E06C-10EE-4A12-69C6-02C03E90B0FE}"/>
              </a:ext>
            </a:extLst>
          </p:cNvPr>
          <p:cNvSpPr txBox="1">
            <a:spLocks/>
          </p:cNvSpPr>
          <p:nvPr/>
        </p:nvSpPr>
        <p:spPr>
          <a:xfrm>
            <a:off x="2268888" y="3134582"/>
            <a:ext cx="765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Medium"/>
              <a:buNone/>
              <a:defRPr sz="2600" b="0" i="0" u="none" strike="noStrike" cap="none">
                <a:solidFill>
                  <a:schemeClr val="lt2"/>
                </a:solidFill>
                <a:latin typeface="Sora Medium"/>
                <a:ea typeface="Sora Medium"/>
                <a:cs typeface="Sora Medium"/>
                <a:sym typeface="Sora Medium"/>
              </a:defRPr>
            </a:lvl1pPr>
            <a:lvl2pPr marR="0" lvl="1"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9pPr>
          </a:lstStyle>
          <a:p>
            <a:r>
              <a:rPr lang="en" dirty="0">
                <a:solidFill>
                  <a:srgbClr val="FFFF00"/>
                </a:solidFill>
              </a:rPr>
              <a:t>04</a:t>
            </a:r>
          </a:p>
        </p:txBody>
      </p:sp>
      <p:sp>
        <p:nvSpPr>
          <p:cNvPr id="18" name="Google Shape;275;p28">
            <a:extLst>
              <a:ext uri="{FF2B5EF4-FFF2-40B4-BE49-F238E27FC236}">
                <a16:creationId xmlns:a16="http://schemas.microsoft.com/office/drawing/2014/main" id="{F3121756-FE6F-D85F-1D06-C32898B6F445}"/>
              </a:ext>
            </a:extLst>
          </p:cNvPr>
          <p:cNvSpPr txBox="1">
            <a:spLocks/>
          </p:cNvSpPr>
          <p:nvPr/>
        </p:nvSpPr>
        <p:spPr>
          <a:xfrm>
            <a:off x="5131964" y="3464813"/>
            <a:ext cx="2303100" cy="55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ora Medium"/>
              <a:buNone/>
              <a:defRPr sz="2000" b="0" i="0" u="none" strike="noStrike" cap="none">
                <a:solidFill>
                  <a:schemeClr val="dk1"/>
                </a:solidFill>
                <a:latin typeface="Sora Medium"/>
                <a:ea typeface="Sora Medium"/>
                <a:cs typeface="Sora Medium"/>
                <a:sym typeface="Sora Medium"/>
              </a:defRPr>
            </a:lvl1pPr>
            <a:lvl2pPr marR="0" lvl="1"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2400"/>
              <a:buFont typeface="Sora"/>
              <a:buNone/>
              <a:defRPr sz="2400" b="0" i="0" u="none" strike="noStrike" cap="none">
                <a:solidFill>
                  <a:schemeClr val="dk1"/>
                </a:solidFill>
                <a:latin typeface="Sora"/>
                <a:ea typeface="Sora"/>
                <a:cs typeface="Sora"/>
                <a:sym typeface="Sora"/>
              </a:defRPr>
            </a:lvl9pPr>
          </a:lstStyle>
          <a:p>
            <a:r>
              <a:rPr lang="en-IN" dirty="0"/>
              <a:t>Future Scope</a:t>
            </a:r>
          </a:p>
        </p:txBody>
      </p:sp>
      <p:sp>
        <p:nvSpPr>
          <p:cNvPr id="19" name="Google Shape;276;p28">
            <a:extLst>
              <a:ext uri="{FF2B5EF4-FFF2-40B4-BE49-F238E27FC236}">
                <a16:creationId xmlns:a16="http://schemas.microsoft.com/office/drawing/2014/main" id="{7101292F-0FD5-0EE4-2451-BFC4A8CF4A9E}"/>
              </a:ext>
            </a:extLst>
          </p:cNvPr>
          <p:cNvSpPr txBox="1">
            <a:spLocks/>
          </p:cNvSpPr>
          <p:nvPr/>
        </p:nvSpPr>
        <p:spPr>
          <a:xfrm>
            <a:off x="5131963" y="4022686"/>
            <a:ext cx="2481411" cy="730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1pPr>
            <a:lvl2pPr marL="914400" marR="0" lvl="1" indent="-298450" algn="ctr" rtl="0">
              <a:lnSpc>
                <a:spcPct val="100000"/>
              </a:lnSpc>
              <a:spcBef>
                <a:spcPts val="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2pPr>
            <a:lvl3pPr marL="1371600" marR="0" lvl="2"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3pPr>
            <a:lvl4pPr marL="1828800" marR="0" lvl="3"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4pPr>
            <a:lvl5pPr marL="2286000" marR="0" lvl="4"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5pPr>
            <a:lvl6pPr marL="2743200" marR="0" lvl="5"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6pPr>
            <a:lvl7pPr marL="3200400" marR="0" lvl="6"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7pPr>
            <a:lvl8pPr marL="3657600" marR="0" lvl="7" indent="-298450" algn="ctr" rtl="0">
              <a:lnSpc>
                <a:spcPct val="100000"/>
              </a:lnSpc>
              <a:spcBef>
                <a:spcPts val="1600"/>
              </a:spcBef>
              <a:spcAft>
                <a:spcPts val="0"/>
              </a:spcAft>
              <a:buClr>
                <a:schemeClr val="dk1"/>
              </a:buClr>
              <a:buSzPts val="1100"/>
              <a:buFont typeface="Manrope"/>
              <a:buNone/>
              <a:defRPr sz="1100" b="0" i="0" u="none" strike="noStrike" cap="none">
                <a:solidFill>
                  <a:schemeClr val="dk1"/>
                </a:solidFill>
                <a:latin typeface="Manrope"/>
                <a:ea typeface="Manrope"/>
                <a:cs typeface="Manrope"/>
                <a:sym typeface="Manrope"/>
              </a:defRPr>
            </a:lvl8pPr>
            <a:lvl9pPr marL="4114800" marR="0" lvl="8" indent="-298450" algn="ctr" rtl="0">
              <a:lnSpc>
                <a:spcPct val="100000"/>
              </a:lnSpc>
              <a:spcBef>
                <a:spcPts val="1600"/>
              </a:spcBef>
              <a:spcAft>
                <a:spcPts val="1600"/>
              </a:spcAft>
              <a:buClr>
                <a:schemeClr val="dk1"/>
              </a:buClr>
              <a:buSzPts val="1100"/>
              <a:buFont typeface="Manrope"/>
              <a:buNone/>
              <a:defRPr sz="1100" b="0" i="0" u="none" strike="noStrike" cap="none">
                <a:solidFill>
                  <a:schemeClr val="dk1"/>
                </a:solidFill>
                <a:latin typeface="Manrope"/>
                <a:ea typeface="Manrope"/>
                <a:cs typeface="Manrope"/>
                <a:sym typeface="Manrope"/>
              </a:defRPr>
            </a:lvl9pPr>
          </a:lstStyle>
          <a:p>
            <a:pPr marL="0" indent="0"/>
            <a:r>
              <a:rPr lang="en-US" dirty="0"/>
              <a:t>Summarize the main points of spell checker’s future empowerment.</a:t>
            </a:r>
          </a:p>
        </p:txBody>
      </p:sp>
      <p:sp>
        <p:nvSpPr>
          <p:cNvPr id="20" name="Google Shape;281;p28">
            <a:extLst>
              <a:ext uri="{FF2B5EF4-FFF2-40B4-BE49-F238E27FC236}">
                <a16:creationId xmlns:a16="http://schemas.microsoft.com/office/drawing/2014/main" id="{C8E73528-E671-2CA3-5C66-9AB3C61E31B7}"/>
              </a:ext>
            </a:extLst>
          </p:cNvPr>
          <p:cNvSpPr txBox="1">
            <a:spLocks/>
          </p:cNvSpPr>
          <p:nvPr/>
        </p:nvSpPr>
        <p:spPr>
          <a:xfrm>
            <a:off x="5131952" y="3093409"/>
            <a:ext cx="765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Medium"/>
              <a:buNone/>
              <a:defRPr sz="2600" b="0" i="0" u="none" strike="noStrike" cap="none">
                <a:solidFill>
                  <a:schemeClr val="lt2"/>
                </a:solidFill>
                <a:latin typeface="Sora Medium"/>
                <a:ea typeface="Sora Medium"/>
                <a:cs typeface="Sora Medium"/>
                <a:sym typeface="Sora Medium"/>
              </a:defRPr>
            </a:lvl1pPr>
            <a:lvl2pPr marR="0" lvl="1"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0" i="0" u="none" strike="noStrike" cap="none">
                <a:solidFill>
                  <a:schemeClr val="dk1"/>
                </a:solidFill>
                <a:latin typeface="Sora"/>
                <a:ea typeface="Sora"/>
                <a:cs typeface="Sora"/>
                <a:sym typeface="Sora"/>
              </a:defRPr>
            </a:lvl9pPr>
          </a:lstStyle>
          <a:p>
            <a:r>
              <a:rPr lang="en" dirty="0">
                <a:solidFill>
                  <a:srgbClr val="00B050"/>
                </a:solidFill>
              </a:rPr>
              <a:t>05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1703825" y="649642"/>
            <a:ext cx="5067600" cy="877133"/>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Introduction</a:t>
            </a:r>
            <a:endParaRPr dirty="0"/>
          </a:p>
        </p:txBody>
      </p:sp>
      <p:sp>
        <p:nvSpPr>
          <p:cNvPr id="289" name="Google Shape;289;p29"/>
          <p:cNvSpPr txBox="1">
            <a:spLocks noGrp="1"/>
          </p:cNvSpPr>
          <p:nvPr>
            <p:ph type="title" idx="2"/>
          </p:nvPr>
        </p:nvSpPr>
        <p:spPr>
          <a:xfrm>
            <a:off x="587350" y="684975"/>
            <a:ext cx="130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90" name="Google Shape;290;p29"/>
          <p:cNvSpPr txBox="1">
            <a:spLocks noGrp="1"/>
          </p:cNvSpPr>
          <p:nvPr>
            <p:ph type="subTitle" idx="1"/>
          </p:nvPr>
        </p:nvSpPr>
        <p:spPr>
          <a:xfrm>
            <a:off x="587350" y="1438275"/>
            <a:ext cx="5193471" cy="3286125"/>
          </a:xfrm>
          <a:prstGeom prst="rect">
            <a:avLst/>
          </a:prstGeom>
        </p:spPr>
        <p:txBody>
          <a:bodyPr spcFirstLastPara="1" wrap="square" lIns="91425" tIns="91425" rIns="91425" bIns="91425" anchor="t" anchorCtr="0">
            <a:noAutofit/>
          </a:bodyPr>
          <a:lstStyle/>
          <a:p>
            <a:pPr marL="158750" indent="0" algn="l"/>
            <a:r>
              <a:rPr lang="en-US" sz="1500" b="0" i="0" dirty="0">
                <a:solidFill>
                  <a:schemeClr val="accent4"/>
                </a:solidFill>
                <a:effectLst/>
                <a:latin typeface="Söhne"/>
              </a:rPr>
              <a:t>Spell checking is a crucial aspect of written communication.</a:t>
            </a:r>
          </a:p>
          <a:p>
            <a:pPr marL="158750" indent="0" algn="l"/>
            <a:r>
              <a:rPr lang="en-US" sz="1500" b="0" i="0" dirty="0">
                <a:solidFill>
                  <a:schemeClr val="accent4"/>
                </a:solidFill>
                <a:effectLst/>
                <a:latin typeface="Söhne"/>
              </a:rPr>
              <a:t>Accurate spelling is essential for professional documents, emails, and online content.</a:t>
            </a:r>
          </a:p>
          <a:p>
            <a:pPr marL="158750" indent="0" algn="l"/>
            <a:r>
              <a:rPr lang="en-US" sz="1500" b="0" i="0" dirty="0">
                <a:solidFill>
                  <a:schemeClr val="accent4"/>
                </a:solidFill>
                <a:effectLst/>
                <a:latin typeface="Söhne"/>
              </a:rPr>
              <a:t>The presentation introduces a Java-based Spell Checker that utilizes a </a:t>
            </a:r>
            <a:r>
              <a:rPr lang="en-US" sz="1500" b="0" i="0" dirty="0" err="1">
                <a:solidFill>
                  <a:schemeClr val="accent4"/>
                </a:solidFill>
                <a:effectLst/>
                <a:latin typeface="Söhne"/>
              </a:rPr>
              <a:t>Trie</a:t>
            </a:r>
            <a:r>
              <a:rPr lang="en-US" sz="1500" b="0" i="0" dirty="0">
                <a:solidFill>
                  <a:schemeClr val="accent4"/>
                </a:solidFill>
                <a:effectLst/>
                <a:latin typeface="Söhne"/>
              </a:rPr>
              <a:t> data structure to provide precise spelling corrections.</a:t>
            </a:r>
          </a:p>
          <a:p>
            <a:pPr marL="158750" indent="0" algn="l"/>
            <a:r>
              <a:rPr lang="en-US" sz="1500" b="0" i="0" dirty="0">
                <a:solidFill>
                  <a:schemeClr val="accent4"/>
                </a:solidFill>
                <a:effectLst/>
                <a:latin typeface="Söhne"/>
              </a:rPr>
              <a:t>A spell checker is a software tool designed to identify and correct misspelled words in text.</a:t>
            </a:r>
          </a:p>
          <a:p>
            <a:pPr marL="158750" indent="0" algn="l"/>
            <a:r>
              <a:rPr lang="en-US" sz="1500" b="0" i="0" dirty="0">
                <a:solidFill>
                  <a:schemeClr val="accent4"/>
                </a:solidFill>
                <a:effectLst/>
                <a:latin typeface="Söhne"/>
              </a:rPr>
              <a:t>Key components of a spell checker include user input, a dictionary, a </a:t>
            </a:r>
            <a:r>
              <a:rPr lang="en-US" sz="1500" b="0" i="0" dirty="0" err="1">
                <a:solidFill>
                  <a:schemeClr val="accent4"/>
                </a:solidFill>
                <a:effectLst/>
                <a:latin typeface="Söhne"/>
              </a:rPr>
              <a:t>Trie</a:t>
            </a:r>
            <a:r>
              <a:rPr lang="en-US" sz="1500" b="0" i="0" dirty="0">
                <a:solidFill>
                  <a:schemeClr val="accent4"/>
                </a:solidFill>
                <a:effectLst/>
                <a:latin typeface="Söhne"/>
              </a:rPr>
              <a:t> data structure, and suggested corrections.</a:t>
            </a:r>
          </a:p>
          <a:p>
            <a:pPr marL="158750" indent="0" algn="l"/>
            <a:r>
              <a:rPr lang="en-US" sz="1500" b="0" i="0" dirty="0">
                <a:solidFill>
                  <a:schemeClr val="accent4"/>
                </a:solidFill>
                <a:effectLst/>
                <a:latin typeface="Söhne"/>
              </a:rPr>
              <a:t>The spell checker examines input text, compares it to a dictionary, and suggests correct spellings for any misspelled words.</a:t>
            </a:r>
          </a:p>
        </p:txBody>
      </p:sp>
      <p:pic>
        <p:nvPicPr>
          <p:cNvPr id="291" name="Google Shape;291;p29"/>
          <p:cNvPicPr preferRelativeResize="0"/>
          <p:nvPr/>
        </p:nvPicPr>
        <p:blipFill>
          <a:blip r:embed="rId3">
            <a:alphaModFix/>
          </a:blip>
          <a:stretch>
            <a:fillRect/>
          </a:stretch>
        </p:blipFill>
        <p:spPr>
          <a:xfrm>
            <a:off x="706499" y="4648200"/>
            <a:ext cx="1071501" cy="175525"/>
          </a:xfrm>
          <a:prstGeom prst="rect">
            <a:avLst/>
          </a:prstGeom>
          <a:noFill/>
          <a:ln>
            <a:noFill/>
          </a:ln>
        </p:spPr>
      </p:pic>
      <p:pic>
        <p:nvPicPr>
          <p:cNvPr id="292" name="Google Shape;292;p29"/>
          <p:cNvPicPr preferRelativeResize="0"/>
          <p:nvPr/>
        </p:nvPicPr>
        <p:blipFill>
          <a:blip r:embed="rId4">
            <a:alphaModFix/>
          </a:blip>
          <a:stretch>
            <a:fillRect/>
          </a:stretch>
        </p:blipFill>
        <p:spPr>
          <a:xfrm>
            <a:off x="5780821" y="1172550"/>
            <a:ext cx="2645379" cy="2798400"/>
          </a:xfrm>
          <a:prstGeom prst="rect">
            <a:avLst/>
          </a:prstGeom>
          <a:noFill/>
          <a:ln>
            <a:noFill/>
          </a:ln>
        </p:spPr>
      </p:pic>
      <p:pic>
        <p:nvPicPr>
          <p:cNvPr id="2" name="Picture 2" descr="Lok Jagruti University">
            <a:extLst>
              <a:ext uri="{FF2B5EF4-FFF2-40B4-BE49-F238E27FC236}">
                <a16:creationId xmlns:a16="http://schemas.microsoft.com/office/drawing/2014/main" id="{D7862025-DBAD-799A-4B1C-2FAE9B922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212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1703825" y="649642"/>
            <a:ext cx="5067600" cy="877133"/>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Data Structure</a:t>
            </a:r>
            <a:endParaRPr dirty="0"/>
          </a:p>
        </p:txBody>
      </p:sp>
      <p:sp>
        <p:nvSpPr>
          <p:cNvPr id="289" name="Google Shape;289;p29"/>
          <p:cNvSpPr txBox="1">
            <a:spLocks noGrp="1"/>
          </p:cNvSpPr>
          <p:nvPr>
            <p:ph type="title" idx="2"/>
          </p:nvPr>
        </p:nvSpPr>
        <p:spPr>
          <a:xfrm>
            <a:off x="587350" y="684975"/>
            <a:ext cx="130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02</a:t>
            </a:r>
            <a:endParaRPr dirty="0">
              <a:solidFill>
                <a:schemeClr val="accent1"/>
              </a:solidFill>
            </a:endParaRPr>
          </a:p>
        </p:txBody>
      </p:sp>
      <p:sp>
        <p:nvSpPr>
          <p:cNvPr id="290" name="Google Shape;290;p29"/>
          <p:cNvSpPr txBox="1">
            <a:spLocks noGrp="1"/>
          </p:cNvSpPr>
          <p:nvPr>
            <p:ph type="subTitle" idx="1"/>
          </p:nvPr>
        </p:nvSpPr>
        <p:spPr>
          <a:xfrm>
            <a:off x="587350" y="1475037"/>
            <a:ext cx="5193471" cy="3286125"/>
          </a:xfrm>
          <a:prstGeom prst="rect">
            <a:avLst/>
          </a:prstGeom>
        </p:spPr>
        <p:txBody>
          <a:bodyPr spcFirstLastPara="1" wrap="square" lIns="91425" tIns="91425" rIns="91425" bIns="91425" anchor="t" anchorCtr="0">
            <a:noAutofit/>
          </a:bodyPr>
          <a:lstStyle/>
          <a:p>
            <a:pPr marL="158750" indent="0" algn="l"/>
            <a:r>
              <a:rPr lang="en-US" sz="2400" b="1" i="0" dirty="0" err="1">
                <a:solidFill>
                  <a:schemeClr val="accent4"/>
                </a:solidFill>
                <a:effectLst/>
                <a:latin typeface="Söhne"/>
              </a:rPr>
              <a:t>Trie</a:t>
            </a:r>
            <a:r>
              <a:rPr lang="en-US" sz="2400" b="1" i="0" dirty="0">
                <a:solidFill>
                  <a:schemeClr val="accent4"/>
                </a:solidFill>
                <a:effectLst/>
                <a:latin typeface="Söhne"/>
              </a:rPr>
              <a:t> Data Structure</a:t>
            </a:r>
            <a:endParaRPr lang="en-US" sz="2400" b="1" dirty="0">
              <a:solidFill>
                <a:srgbClr val="D1D5DB"/>
              </a:solidFill>
              <a:latin typeface="Söhne"/>
            </a:endParaRPr>
          </a:p>
          <a:p>
            <a:pPr marL="158750" indent="0" algn="l"/>
            <a:r>
              <a:rPr lang="en-US" sz="1600" b="0" i="0" dirty="0">
                <a:solidFill>
                  <a:schemeClr val="accent4"/>
                </a:solidFill>
                <a:effectLst/>
                <a:latin typeface="Söhne"/>
              </a:rPr>
              <a:t>A tree-like structure used for efficient retrieval of words and prefixes.</a:t>
            </a:r>
          </a:p>
          <a:p>
            <a:pPr marL="158750" indent="0" algn="l"/>
            <a:r>
              <a:rPr lang="en-US" sz="1600" b="0" i="0" dirty="0" err="1">
                <a:solidFill>
                  <a:schemeClr val="accent4"/>
                </a:solidFill>
                <a:effectLst/>
                <a:latin typeface="Söhne"/>
              </a:rPr>
              <a:t>Trie's</a:t>
            </a:r>
            <a:r>
              <a:rPr lang="en-US" sz="1600" b="0" i="0" dirty="0">
                <a:solidFill>
                  <a:schemeClr val="accent4"/>
                </a:solidFill>
                <a:effectLst/>
                <a:latin typeface="Söhne"/>
              </a:rPr>
              <a:t> strengths in spell checking: fast lookup, memory efficiency, and suggestion generation.</a:t>
            </a:r>
          </a:p>
          <a:p>
            <a:pPr marL="158750" indent="0" algn="l"/>
            <a:endParaRPr lang="en-US" sz="1600" b="0" i="0" dirty="0">
              <a:solidFill>
                <a:schemeClr val="accent4"/>
              </a:solidFill>
              <a:effectLst/>
              <a:latin typeface="Söhne"/>
            </a:endParaRPr>
          </a:p>
          <a:p>
            <a:pPr marL="158750" indent="0" algn="l"/>
            <a:r>
              <a:rPr lang="en-US" sz="2400" b="1" i="0" dirty="0">
                <a:solidFill>
                  <a:schemeClr val="accent6"/>
                </a:solidFill>
                <a:effectLst/>
                <a:latin typeface="Söhne"/>
              </a:rPr>
              <a:t>Edit Distance (</a:t>
            </a:r>
            <a:r>
              <a:rPr lang="en-US" sz="2400" b="1" i="0" dirty="0" err="1">
                <a:solidFill>
                  <a:schemeClr val="accent6"/>
                </a:solidFill>
                <a:effectLst/>
                <a:latin typeface="Söhne"/>
              </a:rPr>
              <a:t>Levenshtein</a:t>
            </a:r>
            <a:r>
              <a:rPr lang="en-US" sz="2400" b="1" i="0" dirty="0">
                <a:solidFill>
                  <a:schemeClr val="accent6"/>
                </a:solidFill>
                <a:effectLst/>
                <a:latin typeface="Söhne"/>
              </a:rPr>
              <a:t> Distance)</a:t>
            </a:r>
          </a:p>
          <a:p>
            <a:pPr marL="158750" indent="0" algn="l"/>
            <a:r>
              <a:rPr lang="en-US" sz="1600" b="0" i="0" dirty="0">
                <a:solidFill>
                  <a:schemeClr val="accent4"/>
                </a:solidFill>
                <a:effectLst/>
                <a:latin typeface="Söhne"/>
              </a:rPr>
              <a:t>A measure of similarity between two strings by counting the minimum number of operations (insertion, deletion, or substitution) required to transform one string into </a:t>
            </a:r>
            <a:r>
              <a:rPr lang="en-US" b="0" i="0" dirty="0">
                <a:solidFill>
                  <a:srgbClr val="D1D5DB"/>
                </a:solidFill>
                <a:effectLst/>
                <a:latin typeface="Söhne"/>
              </a:rPr>
              <a:t>the other.</a:t>
            </a:r>
          </a:p>
        </p:txBody>
      </p:sp>
      <p:pic>
        <p:nvPicPr>
          <p:cNvPr id="291" name="Google Shape;291;p29"/>
          <p:cNvPicPr preferRelativeResize="0"/>
          <p:nvPr/>
        </p:nvPicPr>
        <p:blipFill>
          <a:blip r:embed="rId3">
            <a:alphaModFix/>
          </a:blip>
          <a:stretch>
            <a:fillRect/>
          </a:stretch>
        </p:blipFill>
        <p:spPr>
          <a:xfrm>
            <a:off x="706499" y="4648200"/>
            <a:ext cx="1071501" cy="175525"/>
          </a:xfrm>
          <a:prstGeom prst="rect">
            <a:avLst/>
          </a:prstGeom>
          <a:noFill/>
          <a:ln>
            <a:noFill/>
          </a:ln>
        </p:spPr>
      </p:pic>
      <p:pic>
        <p:nvPicPr>
          <p:cNvPr id="2" name="Picture 2" descr="Lok Jagruti University">
            <a:extLst>
              <a:ext uri="{FF2B5EF4-FFF2-40B4-BE49-F238E27FC236}">
                <a16:creationId xmlns:a16="http://schemas.microsoft.com/office/drawing/2014/main" id="{D7862025-DBAD-799A-4B1C-2FAE9B922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rie (Keyword Tree) Tutorials &amp; Notes | Data Structures | HackerEarth">
            <a:extLst>
              <a:ext uri="{FF2B5EF4-FFF2-40B4-BE49-F238E27FC236}">
                <a16:creationId xmlns:a16="http://schemas.microsoft.com/office/drawing/2014/main" id="{D32CA64D-691C-A81F-2DF2-4E36A994179D}"/>
              </a:ext>
            </a:extLst>
          </p:cNvPr>
          <p:cNvPicPr>
            <a:picLocks noChangeAspect="1" noChangeArrowheads="1"/>
          </p:cNvPicPr>
          <p:nvPr/>
        </p:nvPicPr>
        <p:blipFill>
          <a:blip r:embed="rId5">
            <a:duotone>
              <a:srgbClr val="FFFFFF">
                <a:shade val="45000"/>
                <a:satMod val="135000"/>
              </a:srgbClr>
              <a:prstClr val="white"/>
            </a:duotone>
            <a:extLst>
              <a:ext uri="{BEBA8EAE-BF5A-486C-A8C5-ECC9F3942E4B}">
                <a14:imgProps xmlns:a14="http://schemas.microsoft.com/office/drawing/2010/main">
                  <a14:imgLayer r:embed="rId6">
                    <a14:imgEffect>
                      <a14:artisticLineDrawing/>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011419" y="1381000"/>
            <a:ext cx="4260004" cy="31128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5130" name="Picture 10" descr="Speed Motion Background With Fast Speedometer Car Racing Velocity  Background Stock Illustration - Download Image Now - iStock">
            <a:extLst>
              <a:ext uri="{FF2B5EF4-FFF2-40B4-BE49-F238E27FC236}">
                <a16:creationId xmlns:a16="http://schemas.microsoft.com/office/drawing/2014/main" id="{8D8E286B-CB01-840B-6F19-9250CCDC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118035" cy="5143500"/>
          </a:xfrm>
          <a:prstGeom prst="rect">
            <a:avLst/>
          </a:prstGeom>
          <a:noFill/>
          <a:extLst>
            <a:ext uri="{909E8E84-426E-40DD-AFC4-6F175D3DCCD1}">
              <a14:hiddenFill xmlns:a14="http://schemas.microsoft.com/office/drawing/2010/main">
                <a:solidFill>
                  <a:srgbClr val="FFFFFF"/>
                </a:solidFill>
              </a14:hiddenFill>
            </a:ext>
          </a:extLst>
        </p:spPr>
      </p:pic>
      <p:sp>
        <p:nvSpPr>
          <p:cNvPr id="288" name="Google Shape;288;p29"/>
          <p:cNvSpPr txBox="1">
            <a:spLocks noGrp="1"/>
          </p:cNvSpPr>
          <p:nvPr>
            <p:ph type="title"/>
          </p:nvPr>
        </p:nvSpPr>
        <p:spPr>
          <a:xfrm>
            <a:off x="1778000" y="649642"/>
            <a:ext cx="5067600" cy="877133"/>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Algorithms</a:t>
            </a:r>
            <a:endParaRPr dirty="0"/>
          </a:p>
        </p:txBody>
      </p:sp>
      <p:sp>
        <p:nvSpPr>
          <p:cNvPr id="289" name="Google Shape;289;p29"/>
          <p:cNvSpPr txBox="1">
            <a:spLocks noGrp="1"/>
          </p:cNvSpPr>
          <p:nvPr>
            <p:ph type="title" idx="2"/>
          </p:nvPr>
        </p:nvSpPr>
        <p:spPr>
          <a:xfrm>
            <a:off x="587350" y="684975"/>
            <a:ext cx="130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03</a:t>
            </a:r>
            <a:endParaRPr dirty="0">
              <a:solidFill>
                <a:schemeClr val="accent2"/>
              </a:solidFill>
            </a:endParaRPr>
          </a:p>
        </p:txBody>
      </p:sp>
      <p:sp>
        <p:nvSpPr>
          <p:cNvPr id="290" name="Google Shape;290;p29"/>
          <p:cNvSpPr txBox="1">
            <a:spLocks noGrp="1"/>
          </p:cNvSpPr>
          <p:nvPr>
            <p:ph type="subTitle" idx="1"/>
          </p:nvPr>
        </p:nvSpPr>
        <p:spPr>
          <a:xfrm>
            <a:off x="587350" y="1475037"/>
            <a:ext cx="5813450" cy="3286125"/>
          </a:xfrm>
          <a:prstGeom prst="rect">
            <a:avLst/>
          </a:prstGeom>
        </p:spPr>
        <p:txBody>
          <a:bodyPr spcFirstLastPara="1" wrap="square" lIns="91425" tIns="91425" rIns="91425" bIns="91425" anchor="t" anchorCtr="0">
            <a:noAutofit/>
          </a:bodyPr>
          <a:lstStyle/>
          <a:p>
            <a:pPr marL="158750" indent="0"/>
            <a:r>
              <a:rPr lang="en-US" sz="1800" b="0" i="0" dirty="0">
                <a:solidFill>
                  <a:schemeClr val="accent4"/>
                </a:solidFill>
                <a:effectLst/>
                <a:latin typeface="Söhne"/>
              </a:rPr>
              <a:t>Building the </a:t>
            </a:r>
            <a:r>
              <a:rPr lang="en-US" sz="1800" b="0" i="0" dirty="0" err="1">
                <a:solidFill>
                  <a:schemeClr val="accent4"/>
                </a:solidFill>
                <a:effectLst/>
                <a:latin typeface="Söhne"/>
              </a:rPr>
              <a:t>Trie</a:t>
            </a:r>
            <a:r>
              <a:rPr lang="en-US" sz="1800" b="0" i="0" dirty="0">
                <a:solidFill>
                  <a:schemeClr val="accent4"/>
                </a:solidFill>
                <a:effectLst/>
                <a:latin typeface="Söhne"/>
              </a:rPr>
              <a:t>: Constructing a </a:t>
            </a:r>
            <a:r>
              <a:rPr lang="en-US" sz="1800" b="0" i="0" dirty="0" err="1">
                <a:solidFill>
                  <a:schemeClr val="accent4"/>
                </a:solidFill>
                <a:effectLst/>
                <a:latin typeface="Söhne"/>
              </a:rPr>
              <a:t>Trie</a:t>
            </a:r>
            <a:r>
              <a:rPr lang="en-US" sz="1800" b="0" i="0" dirty="0">
                <a:solidFill>
                  <a:schemeClr val="accent4"/>
                </a:solidFill>
                <a:effectLst/>
                <a:latin typeface="Söhne"/>
              </a:rPr>
              <a:t> data structure from a dictionary of valid words.</a:t>
            </a:r>
          </a:p>
          <a:p>
            <a:pPr marL="158750" indent="0"/>
            <a:r>
              <a:rPr lang="en-US" sz="1800" b="0" i="0" dirty="0">
                <a:solidFill>
                  <a:schemeClr val="accent4"/>
                </a:solidFill>
                <a:effectLst/>
                <a:latin typeface="Söhne"/>
              </a:rPr>
              <a:t>Input processing: Accepting user text for spell checking.</a:t>
            </a:r>
          </a:p>
          <a:p>
            <a:pPr marL="158750" indent="0" algn="l"/>
            <a:r>
              <a:rPr lang="en-US" sz="1800" b="0" i="0" dirty="0">
                <a:solidFill>
                  <a:schemeClr val="accent4"/>
                </a:solidFill>
                <a:effectLst/>
                <a:latin typeface="Söhne"/>
              </a:rPr>
              <a:t>Checking words against the </a:t>
            </a:r>
            <a:r>
              <a:rPr lang="en-US" sz="1800" b="0" i="0" dirty="0" err="1">
                <a:solidFill>
                  <a:schemeClr val="accent4"/>
                </a:solidFill>
                <a:effectLst/>
                <a:latin typeface="Söhne"/>
              </a:rPr>
              <a:t>Trie</a:t>
            </a:r>
            <a:r>
              <a:rPr lang="en-US" sz="1800" b="0" i="0" dirty="0">
                <a:solidFill>
                  <a:schemeClr val="accent4"/>
                </a:solidFill>
                <a:effectLst/>
                <a:latin typeface="Söhne"/>
              </a:rPr>
              <a:t>: Identifying if input </a:t>
            </a:r>
            <a:r>
              <a:rPr lang="en-US" sz="1800" dirty="0">
                <a:solidFill>
                  <a:schemeClr val="accent4"/>
                </a:solidFill>
                <a:latin typeface="Söhne"/>
              </a:rPr>
              <a:t>word is found in </a:t>
            </a:r>
            <a:r>
              <a:rPr lang="en-US" sz="1800" dirty="0" err="1">
                <a:solidFill>
                  <a:schemeClr val="accent4"/>
                </a:solidFill>
                <a:latin typeface="Söhne"/>
              </a:rPr>
              <a:t>Trie</a:t>
            </a:r>
            <a:r>
              <a:rPr lang="en-US" sz="1800" dirty="0">
                <a:solidFill>
                  <a:schemeClr val="accent4"/>
                </a:solidFill>
                <a:latin typeface="Söhne"/>
              </a:rPr>
              <a:t> </a:t>
            </a:r>
            <a:r>
              <a:rPr lang="en-US" sz="1800" b="0" i="0" dirty="0">
                <a:solidFill>
                  <a:schemeClr val="accent4"/>
                </a:solidFill>
                <a:effectLst/>
                <a:latin typeface="Söhne"/>
              </a:rPr>
              <a:t>words.</a:t>
            </a:r>
          </a:p>
          <a:p>
            <a:pPr marL="158750" indent="0" algn="l"/>
            <a:r>
              <a:rPr lang="en-US" sz="1800" b="0" i="0" dirty="0">
                <a:solidFill>
                  <a:schemeClr val="accent4"/>
                </a:solidFill>
                <a:effectLst/>
                <a:latin typeface="Söhne"/>
              </a:rPr>
              <a:t>Suggesting corrections: Utilizing Edit Distance for correction suggestions.</a:t>
            </a:r>
            <a:endParaRPr lang="en-US" sz="1800" dirty="0">
              <a:solidFill>
                <a:schemeClr val="accent4"/>
              </a:solidFill>
              <a:latin typeface="Söhne"/>
            </a:endParaRPr>
          </a:p>
          <a:p>
            <a:pPr marL="158750" indent="0" algn="l">
              <a:lnSpc>
                <a:spcPct val="150000"/>
              </a:lnSpc>
            </a:pPr>
            <a:r>
              <a:rPr lang="en-US" sz="1800" b="1" i="0" dirty="0">
                <a:solidFill>
                  <a:schemeClr val="accent4"/>
                </a:solidFill>
                <a:effectLst/>
                <a:latin typeface="Söhne"/>
              </a:rPr>
              <a:t>Time Complexity Analysis :-</a:t>
            </a:r>
          </a:p>
          <a:p>
            <a:pPr marL="158750" indent="0" algn="l"/>
            <a:r>
              <a:rPr lang="en-US" sz="1800" b="1" dirty="0">
                <a:solidFill>
                  <a:schemeClr val="accent4"/>
                </a:solidFill>
                <a:latin typeface="Söhne"/>
              </a:rPr>
              <a:t>Best Case : O(K)</a:t>
            </a:r>
          </a:p>
          <a:p>
            <a:pPr marL="158750" indent="0" algn="l"/>
            <a:r>
              <a:rPr lang="en-US" sz="1800" b="1" i="0" dirty="0">
                <a:solidFill>
                  <a:schemeClr val="accent4"/>
                </a:solidFill>
                <a:effectLst/>
                <a:latin typeface="Söhne"/>
              </a:rPr>
              <a:t>Worst Case : O(N * </a:t>
            </a:r>
            <a:r>
              <a:rPr lang="en-US" sz="1800" b="1" dirty="0">
                <a:solidFill>
                  <a:schemeClr val="accent4"/>
                </a:solidFill>
                <a:latin typeface="Söhne"/>
              </a:rPr>
              <a:t>(R*</a:t>
            </a:r>
            <a:r>
              <a:rPr lang="en-US" sz="1800" b="1">
                <a:solidFill>
                  <a:schemeClr val="accent4"/>
                </a:solidFill>
                <a:latin typeface="Söhne"/>
              </a:rPr>
              <a:t>C)</a:t>
            </a:r>
            <a:r>
              <a:rPr lang="en-US" sz="1800" b="1" i="0">
                <a:solidFill>
                  <a:schemeClr val="accent4"/>
                </a:solidFill>
                <a:effectLst/>
                <a:latin typeface="Söhne"/>
              </a:rPr>
              <a:t>) = O(R*C)</a:t>
            </a:r>
            <a:endParaRPr lang="en-US" sz="1800" b="1" i="0" dirty="0">
              <a:solidFill>
                <a:schemeClr val="accent4"/>
              </a:solidFill>
              <a:effectLst/>
              <a:latin typeface="Söhne"/>
            </a:endParaRPr>
          </a:p>
        </p:txBody>
      </p:sp>
      <p:pic>
        <p:nvPicPr>
          <p:cNvPr id="2" name="Picture 2" descr="Lok Jagruti University">
            <a:extLst>
              <a:ext uri="{FF2B5EF4-FFF2-40B4-BE49-F238E27FC236}">
                <a16:creationId xmlns:a16="http://schemas.microsoft.com/office/drawing/2014/main" id="{D7862025-DBAD-799A-4B1C-2FAE9B922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291;p29">
            <a:extLst>
              <a:ext uri="{FF2B5EF4-FFF2-40B4-BE49-F238E27FC236}">
                <a16:creationId xmlns:a16="http://schemas.microsoft.com/office/drawing/2014/main" id="{4E9FCCEB-9072-86E9-0993-8F43CAF22489}"/>
              </a:ext>
            </a:extLst>
          </p:cNvPr>
          <p:cNvPicPr preferRelativeResize="0"/>
          <p:nvPr/>
        </p:nvPicPr>
        <p:blipFill>
          <a:blip r:embed="rId5">
            <a:alphaModFix/>
          </a:blip>
          <a:stretch>
            <a:fillRect/>
          </a:stretch>
        </p:blipFill>
        <p:spPr>
          <a:xfrm>
            <a:off x="706499" y="4648200"/>
            <a:ext cx="1071501" cy="175525"/>
          </a:xfrm>
          <a:prstGeom prst="rect">
            <a:avLst/>
          </a:prstGeom>
          <a:noFill/>
          <a:ln>
            <a:noFill/>
          </a:ln>
        </p:spPr>
      </p:pic>
    </p:spTree>
    <p:extLst>
      <p:ext uri="{BB962C8B-B14F-4D97-AF65-F5344CB8AC3E}">
        <p14:creationId xmlns:p14="http://schemas.microsoft.com/office/powerpoint/2010/main" val="4123959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3" name="Google Shape;306;p31">
            <a:extLst>
              <a:ext uri="{FF2B5EF4-FFF2-40B4-BE49-F238E27FC236}">
                <a16:creationId xmlns:a16="http://schemas.microsoft.com/office/drawing/2014/main" id="{03902218-0D01-BDF1-F7C0-0EE5991B6A1E}"/>
              </a:ext>
            </a:extLst>
          </p:cNvPr>
          <p:cNvPicPr preferRelativeResize="0"/>
          <p:nvPr/>
        </p:nvPicPr>
        <p:blipFill>
          <a:blip r:embed="rId3">
            <a:alphaModFix/>
          </a:blip>
          <a:stretch>
            <a:fillRect/>
          </a:stretch>
        </p:blipFill>
        <p:spPr>
          <a:xfrm flipH="1">
            <a:off x="6166819" y="1347781"/>
            <a:ext cx="2674450" cy="2656200"/>
          </a:xfrm>
          <a:prstGeom prst="rect">
            <a:avLst/>
          </a:prstGeom>
          <a:noFill/>
          <a:ln>
            <a:noFill/>
          </a:ln>
        </p:spPr>
      </p:pic>
      <p:sp>
        <p:nvSpPr>
          <p:cNvPr id="288" name="Google Shape;288;p29"/>
          <p:cNvSpPr txBox="1">
            <a:spLocks noGrp="1"/>
          </p:cNvSpPr>
          <p:nvPr>
            <p:ph type="title"/>
          </p:nvPr>
        </p:nvSpPr>
        <p:spPr>
          <a:xfrm>
            <a:off x="1897149" y="649642"/>
            <a:ext cx="5517441" cy="877133"/>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Merits - Demerits</a:t>
            </a:r>
            <a:endParaRPr dirty="0"/>
          </a:p>
        </p:txBody>
      </p:sp>
      <p:sp>
        <p:nvSpPr>
          <p:cNvPr id="289" name="Google Shape;289;p29"/>
          <p:cNvSpPr txBox="1">
            <a:spLocks noGrp="1"/>
          </p:cNvSpPr>
          <p:nvPr>
            <p:ph type="title" idx="2"/>
          </p:nvPr>
        </p:nvSpPr>
        <p:spPr>
          <a:xfrm>
            <a:off x="587350" y="684975"/>
            <a:ext cx="130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00"/>
                </a:solidFill>
              </a:rPr>
              <a:t>04</a:t>
            </a:r>
            <a:endParaRPr dirty="0">
              <a:solidFill>
                <a:srgbClr val="FFFF00"/>
              </a:solidFill>
            </a:endParaRPr>
          </a:p>
        </p:txBody>
      </p:sp>
      <p:sp>
        <p:nvSpPr>
          <p:cNvPr id="290" name="Google Shape;290;p29"/>
          <p:cNvSpPr txBox="1">
            <a:spLocks noGrp="1"/>
          </p:cNvSpPr>
          <p:nvPr>
            <p:ph type="subTitle" idx="1"/>
          </p:nvPr>
        </p:nvSpPr>
        <p:spPr>
          <a:xfrm>
            <a:off x="587350" y="1438275"/>
            <a:ext cx="5193471" cy="3286125"/>
          </a:xfrm>
          <a:prstGeom prst="rect">
            <a:avLst/>
          </a:prstGeom>
        </p:spPr>
        <p:txBody>
          <a:bodyPr spcFirstLastPara="1" wrap="square" lIns="91425" tIns="91425" rIns="91425" bIns="91425" anchor="t" anchorCtr="0">
            <a:noAutofit/>
          </a:bodyPr>
          <a:lstStyle/>
          <a:p>
            <a:pPr marL="158750" indent="0" algn="l"/>
            <a:r>
              <a:rPr lang="en-IN" sz="1800" dirty="0">
                <a:latin typeface="Calibri" panose="020F0502020204030204" pitchFamily="34" charset="0"/>
                <a:ea typeface="Calibri" panose="020F0502020204030204" pitchFamily="34" charset="0"/>
                <a:cs typeface="Calibri" panose="020F0502020204030204" pitchFamily="34" charset="0"/>
              </a:rPr>
              <a:t>Spell checker offer many benefits beyond catching spelling errors. They can help you improve your grammar and even suggest alternative words. With a spell checker, you can communicate more effectively and efficiently.</a:t>
            </a:r>
          </a:p>
          <a:p>
            <a:pPr marL="158750" indent="0" algn="l"/>
            <a:endParaRPr lang="en-IN" sz="1800" b="0" i="0" dirty="0">
              <a:solidFill>
                <a:schemeClr val="accent4"/>
              </a:solidFill>
              <a:effectLst/>
              <a:latin typeface="Calibri" panose="020F0502020204030204" pitchFamily="34" charset="0"/>
              <a:ea typeface="Calibri" panose="020F0502020204030204" pitchFamily="34" charset="0"/>
              <a:cs typeface="Calibri" panose="020F0502020204030204" pitchFamily="34" charset="0"/>
            </a:endParaRPr>
          </a:p>
          <a:p>
            <a:pPr marL="158750" indent="0" algn="l"/>
            <a:r>
              <a:rPr lang="en-US" sz="1800" dirty="0">
                <a:latin typeface="Calibri" panose="020F0502020204030204" pitchFamily="34" charset="0"/>
                <a:ea typeface="Calibri" panose="020F0502020204030204" pitchFamily="34" charset="0"/>
                <a:cs typeface="Calibri" panose="020F0502020204030204" pitchFamily="34" charset="0"/>
              </a:rPr>
              <a:t>While spell checkers is powerful tool, it is not foolproof. It can miss errors, suggest incorrect corrections, and even introduce new errors. It's essential to use spell checkers wisely and always proofread your work.</a:t>
            </a:r>
            <a:endParaRPr lang="en-US" sz="1800" b="0" i="0" dirty="0">
              <a:solidFill>
                <a:schemeClr val="accent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91" name="Google Shape;291;p29"/>
          <p:cNvPicPr preferRelativeResize="0"/>
          <p:nvPr/>
        </p:nvPicPr>
        <p:blipFill>
          <a:blip r:embed="rId4">
            <a:alphaModFix/>
          </a:blip>
          <a:stretch>
            <a:fillRect/>
          </a:stretch>
        </p:blipFill>
        <p:spPr>
          <a:xfrm>
            <a:off x="706499" y="4648200"/>
            <a:ext cx="1071501" cy="175525"/>
          </a:xfrm>
          <a:prstGeom prst="rect">
            <a:avLst/>
          </a:prstGeom>
          <a:noFill/>
          <a:ln>
            <a:noFill/>
          </a:ln>
        </p:spPr>
      </p:pic>
      <p:pic>
        <p:nvPicPr>
          <p:cNvPr id="2" name="Picture 2" descr="Lok Jagruti University">
            <a:extLst>
              <a:ext uri="{FF2B5EF4-FFF2-40B4-BE49-F238E27FC236}">
                <a16:creationId xmlns:a16="http://schemas.microsoft.com/office/drawing/2014/main" id="{D7862025-DBAD-799A-4B1C-2FAE9B922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19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1778000" y="667308"/>
            <a:ext cx="5067600" cy="877133"/>
          </a:xfrm>
          <a:prstGeom prst="rect">
            <a:avLst/>
          </a:prstGeom>
        </p:spPr>
        <p:txBody>
          <a:bodyPr spcFirstLastPara="1" wrap="square" lIns="91425" tIns="91425" rIns="91425" bIns="91425" anchor="ctr" anchorCtr="0">
            <a:spAutoFit/>
          </a:bodyPr>
          <a:lstStyle/>
          <a:p>
            <a:r>
              <a:rPr lang="en-IN" dirty="0"/>
              <a:t>Future Scope</a:t>
            </a:r>
          </a:p>
        </p:txBody>
      </p:sp>
      <p:sp>
        <p:nvSpPr>
          <p:cNvPr id="289" name="Google Shape;289;p29"/>
          <p:cNvSpPr txBox="1">
            <a:spLocks noGrp="1"/>
          </p:cNvSpPr>
          <p:nvPr>
            <p:ph type="title" idx="2"/>
          </p:nvPr>
        </p:nvSpPr>
        <p:spPr>
          <a:xfrm>
            <a:off x="587350" y="684975"/>
            <a:ext cx="1309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B050"/>
                </a:solidFill>
              </a:rPr>
              <a:t>05</a:t>
            </a:r>
            <a:endParaRPr dirty="0">
              <a:solidFill>
                <a:srgbClr val="00B050"/>
              </a:solidFill>
            </a:endParaRPr>
          </a:p>
        </p:txBody>
      </p:sp>
      <p:sp>
        <p:nvSpPr>
          <p:cNvPr id="290" name="Google Shape;290;p29"/>
          <p:cNvSpPr txBox="1">
            <a:spLocks noGrp="1"/>
          </p:cNvSpPr>
          <p:nvPr>
            <p:ph type="subTitle" idx="1"/>
          </p:nvPr>
        </p:nvSpPr>
        <p:spPr>
          <a:xfrm>
            <a:off x="587350" y="1798805"/>
            <a:ext cx="5193471" cy="3286125"/>
          </a:xfrm>
          <a:prstGeom prst="rect">
            <a:avLst/>
          </a:prstGeom>
        </p:spPr>
        <p:txBody>
          <a:bodyPr spcFirstLastPara="1" wrap="square" lIns="91425" tIns="91425" rIns="91425" bIns="91425" anchor="t" anchorCtr="0">
            <a:noAutofit/>
          </a:bodyPr>
          <a:lstStyle/>
          <a:p>
            <a:pPr marL="501650" indent="-342900" algn="l">
              <a:buFont typeface="Wingdings" panose="05000000000000000000" pitchFamily="2" charset="2"/>
              <a:buChar char="v"/>
            </a:pPr>
            <a:r>
              <a:rPr lang="en-IN" sz="2400" b="0" i="0" dirty="0">
                <a:solidFill>
                  <a:schemeClr val="accent4"/>
                </a:solidFill>
                <a:effectLst/>
                <a:latin typeface="Söhne"/>
              </a:rPr>
              <a:t>Educational Support</a:t>
            </a:r>
          </a:p>
          <a:p>
            <a:pPr marL="501650" indent="-342900" algn="l">
              <a:buFont typeface="Wingdings" panose="05000000000000000000" pitchFamily="2" charset="2"/>
              <a:buChar char="v"/>
            </a:pPr>
            <a:r>
              <a:rPr lang="en-IN" sz="2400" b="0" i="0" dirty="0">
                <a:solidFill>
                  <a:schemeClr val="accent4"/>
                </a:solidFill>
                <a:effectLst/>
                <a:latin typeface="Söhne"/>
              </a:rPr>
              <a:t>Advanced Plagiarism Detection</a:t>
            </a:r>
          </a:p>
          <a:p>
            <a:pPr marL="501650" indent="-342900" algn="l">
              <a:buFont typeface="Wingdings" panose="05000000000000000000" pitchFamily="2" charset="2"/>
              <a:buChar char="v"/>
            </a:pPr>
            <a:r>
              <a:rPr lang="en-IN" sz="2400" b="0" i="0" dirty="0">
                <a:solidFill>
                  <a:schemeClr val="accent4"/>
                </a:solidFill>
                <a:effectLst/>
                <a:latin typeface="Söhne"/>
              </a:rPr>
              <a:t>Cross-Document Comparison</a:t>
            </a:r>
          </a:p>
          <a:p>
            <a:pPr marL="501650" indent="-342900" algn="l">
              <a:buFont typeface="Wingdings" panose="05000000000000000000" pitchFamily="2" charset="2"/>
              <a:buChar char="v"/>
            </a:pPr>
            <a:r>
              <a:rPr lang="en-IN" sz="2400" b="0" i="0" dirty="0">
                <a:solidFill>
                  <a:schemeClr val="accent4"/>
                </a:solidFill>
                <a:effectLst/>
                <a:latin typeface="Söhne"/>
              </a:rPr>
              <a:t>Real-Time Feedback</a:t>
            </a:r>
          </a:p>
          <a:p>
            <a:pPr marL="501650" indent="-342900" algn="l">
              <a:buFont typeface="Wingdings" panose="05000000000000000000" pitchFamily="2" charset="2"/>
              <a:buChar char="v"/>
            </a:pPr>
            <a:r>
              <a:rPr lang="en-IN" sz="2400" b="0" i="0" dirty="0">
                <a:solidFill>
                  <a:schemeClr val="accent4"/>
                </a:solidFill>
                <a:effectLst/>
                <a:latin typeface="Söhne"/>
              </a:rPr>
              <a:t>Multilingual Capabilities</a:t>
            </a:r>
          </a:p>
          <a:p>
            <a:pPr marL="501650" indent="-342900" algn="l">
              <a:buFont typeface="Wingdings" panose="05000000000000000000" pitchFamily="2" charset="2"/>
              <a:buChar char="v"/>
            </a:pPr>
            <a:r>
              <a:rPr lang="en-IN" sz="2400" b="0" i="0" dirty="0">
                <a:solidFill>
                  <a:schemeClr val="accent4"/>
                </a:solidFill>
                <a:effectLst/>
                <a:latin typeface="Söhne"/>
              </a:rPr>
              <a:t>AI and Machine Learning</a:t>
            </a:r>
          </a:p>
        </p:txBody>
      </p:sp>
      <p:pic>
        <p:nvPicPr>
          <p:cNvPr id="291" name="Google Shape;291;p29"/>
          <p:cNvPicPr preferRelativeResize="0"/>
          <p:nvPr/>
        </p:nvPicPr>
        <p:blipFill>
          <a:blip r:embed="rId3">
            <a:alphaModFix/>
          </a:blip>
          <a:stretch>
            <a:fillRect/>
          </a:stretch>
        </p:blipFill>
        <p:spPr>
          <a:xfrm>
            <a:off x="706499" y="4648200"/>
            <a:ext cx="1071501" cy="175525"/>
          </a:xfrm>
          <a:prstGeom prst="rect">
            <a:avLst/>
          </a:prstGeom>
          <a:noFill/>
          <a:ln>
            <a:noFill/>
          </a:ln>
        </p:spPr>
      </p:pic>
      <p:pic>
        <p:nvPicPr>
          <p:cNvPr id="292" name="Google Shape;292;p29"/>
          <p:cNvPicPr preferRelativeResize="0"/>
          <p:nvPr/>
        </p:nvPicPr>
        <p:blipFill>
          <a:blip r:embed="rId4">
            <a:alphaModFix/>
          </a:blip>
          <a:stretch>
            <a:fillRect/>
          </a:stretch>
        </p:blipFill>
        <p:spPr>
          <a:xfrm>
            <a:off x="5780821" y="1172550"/>
            <a:ext cx="2645379" cy="2798400"/>
          </a:xfrm>
          <a:prstGeom prst="rect">
            <a:avLst/>
          </a:prstGeom>
          <a:noFill/>
          <a:ln>
            <a:noFill/>
          </a:ln>
        </p:spPr>
      </p:pic>
      <p:pic>
        <p:nvPicPr>
          <p:cNvPr id="2" name="Picture 2" descr="Lok Jagruti University">
            <a:extLst>
              <a:ext uri="{FF2B5EF4-FFF2-40B4-BE49-F238E27FC236}">
                <a16:creationId xmlns:a16="http://schemas.microsoft.com/office/drawing/2014/main" id="{D7862025-DBAD-799A-4B1C-2FAE9B922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638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pic>
        <p:nvPicPr>
          <p:cNvPr id="403" name="Google Shape;403;p38"/>
          <p:cNvPicPr preferRelativeResize="0"/>
          <p:nvPr/>
        </p:nvPicPr>
        <p:blipFill>
          <a:blip r:embed="rId3">
            <a:alphaModFix/>
          </a:blip>
          <a:stretch>
            <a:fillRect/>
          </a:stretch>
        </p:blipFill>
        <p:spPr>
          <a:xfrm>
            <a:off x="5770600" y="1243650"/>
            <a:ext cx="2660166" cy="2656200"/>
          </a:xfrm>
          <a:prstGeom prst="rect">
            <a:avLst/>
          </a:prstGeom>
          <a:noFill/>
          <a:ln>
            <a:noFill/>
          </a:ln>
        </p:spPr>
      </p:pic>
      <p:sp>
        <p:nvSpPr>
          <p:cNvPr id="389" name="Google Shape;389;p38"/>
          <p:cNvSpPr txBox="1">
            <a:spLocks noGrp="1"/>
          </p:cNvSpPr>
          <p:nvPr>
            <p:ph type="title"/>
          </p:nvPr>
        </p:nvSpPr>
        <p:spPr>
          <a:xfrm>
            <a:off x="477077" y="914835"/>
            <a:ext cx="6576000" cy="19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dirty="0"/>
              <a:t>Thanks!</a:t>
            </a:r>
            <a:endParaRPr sz="10000" dirty="0"/>
          </a:p>
        </p:txBody>
      </p:sp>
      <p:sp>
        <p:nvSpPr>
          <p:cNvPr id="3" name="Subtitle 2">
            <a:extLst>
              <a:ext uri="{FF2B5EF4-FFF2-40B4-BE49-F238E27FC236}">
                <a16:creationId xmlns:a16="http://schemas.microsoft.com/office/drawing/2014/main" id="{00E982CA-9CC0-F5F8-C149-3AA0751BB4A3}"/>
              </a:ext>
            </a:extLst>
          </p:cNvPr>
          <p:cNvSpPr>
            <a:spLocks noGrp="1"/>
          </p:cNvSpPr>
          <p:nvPr>
            <p:ph type="subTitle" idx="1"/>
          </p:nvPr>
        </p:nvSpPr>
        <p:spPr>
          <a:xfrm>
            <a:off x="477077" y="2556719"/>
            <a:ext cx="8189846" cy="1970700"/>
          </a:xfrm>
        </p:spPr>
        <p:txBody>
          <a:bodyPr/>
          <a:lstStyle/>
          <a:p>
            <a:pPr algn="l">
              <a:lnSpc>
                <a:spcPct val="150000"/>
              </a:lnSpc>
            </a:pPr>
            <a:r>
              <a:rPr lang="en-IN" sz="1800" b="1" dirty="0"/>
              <a:t>Dictionary References :-</a:t>
            </a:r>
            <a:endParaRPr lang="en-IN" sz="1400" dirty="0"/>
          </a:p>
          <a:p>
            <a:pPr algn="l">
              <a:buFont typeface="Arial" panose="020B0604020202020204" pitchFamily="34" charset="0"/>
              <a:buChar char="•"/>
            </a:pPr>
            <a:r>
              <a:rPr lang="en-IN" sz="1400" dirty="0">
                <a:hlinkClick r:id="rId4"/>
              </a:rPr>
              <a:t>https://www.mit.edu/~ecprice/wordlist.10000</a:t>
            </a:r>
            <a:endParaRPr lang="en-IN" sz="1400" dirty="0"/>
          </a:p>
          <a:p>
            <a:pPr algn="l">
              <a:buFont typeface="Arial" panose="020B0604020202020204" pitchFamily="34" charset="0"/>
              <a:buChar char="•"/>
            </a:pPr>
            <a:r>
              <a:rPr lang="en-IN" sz="1400" dirty="0">
                <a:hlinkClick r:id="rId5"/>
              </a:rPr>
              <a:t>https://raw.githubusercontent.com/dwyl/english-words/master/words.txt</a:t>
            </a:r>
            <a:endParaRPr lang="en-IN" sz="1400" dirty="0"/>
          </a:p>
          <a:p>
            <a:pPr algn="l">
              <a:buFont typeface="Arial" panose="020B0604020202020204" pitchFamily="34" charset="0"/>
              <a:buChar char="•"/>
            </a:pPr>
            <a:r>
              <a:rPr lang="en-IN" sz="1400" dirty="0">
                <a:hlinkClick r:id="rId6"/>
              </a:rPr>
              <a:t>https://www.kaggle.com/datasets/rtatman/english-word-frequency?resource=download</a:t>
            </a:r>
            <a:endParaRPr lang="en-IN" sz="1400" dirty="0"/>
          </a:p>
          <a:p>
            <a:pPr algn="l"/>
            <a:endParaRPr lang="en-IN" sz="1400" dirty="0"/>
          </a:p>
        </p:txBody>
      </p:sp>
      <p:sp>
        <p:nvSpPr>
          <p:cNvPr id="391" name="Google Shape;391;p38"/>
          <p:cNvSpPr txBox="1"/>
          <p:nvPr/>
        </p:nvSpPr>
        <p:spPr>
          <a:xfrm>
            <a:off x="713225" y="4279949"/>
            <a:ext cx="4151700" cy="4411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solidFill>
                  <a:schemeClr val="dk1"/>
                </a:solidFill>
                <a:latin typeface="Manrope"/>
                <a:ea typeface="Manrope"/>
                <a:cs typeface="Manrope"/>
                <a:sym typeface="Manrope"/>
              </a:rPr>
              <a:t>Created By : Om S Vekariya</a:t>
            </a:r>
            <a:endParaRPr sz="1600" b="1" dirty="0">
              <a:solidFill>
                <a:schemeClr val="dk1"/>
              </a:solidFill>
              <a:latin typeface="Manrope"/>
              <a:ea typeface="Manrope"/>
              <a:cs typeface="Manrope"/>
              <a:sym typeface="Manrope"/>
            </a:endParaRPr>
          </a:p>
        </p:txBody>
      </p:sp>
      <p:pic>
        <p:nvPicPr>
          <p:cNvPr id="404" name="Google Shape;404;p38"/>
          <p:cNvPicPr preferRelativeResize="0"/>
          <p:nvPr/>
        </p:nvPicPr>
        <p:blipFill>
          <a:blip r:embed="rId7">
            <a:alphaModFix/>
          </a:blip>
          <a:stretch>
            <a:fillRect/>
          </a:stretch>
        </p:blipFill>
        <p:spPr>
          <a:xfrm>
            <a:off x="4036249" y="4428469"/>
            <a:ext cx="1071501" cy="175525"/>
          </a:xfrm>
          <a:prstGeom prst="rect">
            <a:avLst/>
          </a:prstGeom>
          <a:noFill/>
          <a:ln>
            <a:noFill/>
          </a:ln>
        </p:spPr>
      </p:pic>
      <p:pic>
        <p:nvPicPr>
          <p:cNvPr id="2" name="Picture 2" descr="Lok Jagruti University">
            <a:extLst>
              <a:ext uri="{FF2B5EF4-FFF2-40B4-BE49-F238E27FC236}">
                <a16:creationId xmlns:a16="http://schemas.microsoft.com/office/drawing/2014/main" id="{ED7C6AE1-9AC6-309E-C372-5A1EA50D6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3420" y="67583"/>
            <a:ext cx="3281610" cy="832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D Wireframe Shapes Business Basic Template by Slidesgo">
  <a:themeElements>
    <a:clrScheme name="Simple Light">
      <a:dk1>
        <a:srgbClr val="FFFFFF"/>
      </a:dk1>
      <a:lt1>
        <a:srgbClr val="131524"/>
      </a:lt1>
      <a:dk2>
        <a:srgbClr val="202951"/>
      </a:dk2>
      <a:lt2>
        <a:srgbClr val="FC70D1"/>
      </a:lt2>
      <a:accent1>
        <a:srgbClr val="F85D12"/>
      </a:accent1>
      <a:accent2>
        <a:srgbClr val="F49A0D"/>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499</Words>
  <Application>Microsoft Office PowerPoint</Application>
  <PresentationFormat>On-screen Show (16:9)</PresentationFormat>
  <Paragraphs>66</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Wingdings</vt:lpstr>
      <vt:lpstr>Eras Demi ITC</vt:lpstr>
      <vt:lpstr>Sora Medium</vt:lpstr>
      <vt:lpstr>Poppins</vt:lpstr>
      <vt:lpstr>Arial</vt:lpstr>
      <vt:lpstr>Sora</vt:lpstr>
      <vt:lpstr>Calibri</vt:lpstr>
      <vt:lpstr>Söhne</vt:lpstr>
      <vt:lpstr>Manrope</vt:lpstr>
      <vt:lpstr>3D Wireframe Shapes Business Basic Template by Slidesgo</vt:lpstr>
      <vt:lpstr> Spell Checker</vt:lpstr>
      <vt:lpstr>Table of contents</vt:lpstr>
      <vt:lpstr>Introduction</vt:lpstr>
      <vt:lpstr>Data Structure</vt:lpstr>
      <vt:lpstr>Algorithms</vt:lpstr>
      <vt:lpstr>Merits - Demerits</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Spell Checker</dc:title>
  <cp:lastModifiedBy>Om Vekariya</cp:lastModifiedBy>
  <cp:revision>9</cp:revision>
  <dcterms:modified xsi:type="dcterms:W3CDTF">2023-09-30T05:36:43Z</dcterms:modified>
</cp:coreProperties>
</file>