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61" r:id="rId2"/>
    <p:sldId id="290" r:id="rId3"/>
    <p:sldId id="277" r:id="rId4"/>
    <p:sldId id="291" r:id="rId5"/>
    <p:sldId id="318" r:id="rId6"/>
    <p:sldId id="279" r:id="rId7"/>
    <p:sldId id="281" r:id="rId8"/>
    <p:sldId id="319" r:id="rId9"/>
    <p:sldId id="282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83" r:id="rId22"/>
    <p:sldId id="320" r:id="rId23"/>
    <p:sldId id="284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7" r:id="rId35"/>
    <p:sldId id="321" r:id="rId36"/>
    <p:sldId id="322" r:id="rId37"/>
    <p:sldId id="285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590" autoAdjust="0"/>
  </p:normalViewPr>
  <p:slideViewPr>
    <p:cSldViewPr>
      <p:cViewPr varScale="1">
        <p:scale>
          <a:sx n="87" d="100"/>
          <a:sy n="87" d="100"/>
        </p:scale>
        <p:origin x="93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web.io/tutorial.html" TargetMode="External"/><Relationship Id="rId3" Type="http://schemas.openxmlformats.org/officeDocument/2006/relationships/hyperlink" Target="https://www.kaggle.com/sudalairajkumar/covid19-in-india" TargetMode="External"/><Relationship Id="rId7" Type="http://schemas.openxmlformats.org/officeDocument/2006/relationships/hyperlink" Target="https://www.w3schools.com/python/matplotlib_pyplot.asp" TargetMode="External"/><Relationship Id="rId2" Type="http://schemas.openxmlformats.org/officeDocument/2006/relationships/hyperlink" Target="https://covid19.who.i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regex.asp" TargetMode="External"/><Relationship Id="rId5" Type="http://schemas.openxmlformats.org/officeDocument/2006/relationships/hyperlink" Target="https://www.w3schools.com/python/pandas/default.asp" TargetMode="External"/><Relationship Id="rId4" Type="http://schemas.openxmlformats.org/officeDocument/2006/relationships/hyperlink" Target="https://www.w3schools.com/python/numpy/numpy_intro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 smtClean="0"/>
              <a:pPr/>
              <a:t>10 November 2021</a:t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33400" y="1905000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Data Visualization on COVID-19 day to day analysis and prediction</a:t>
            </a:r>
            <a:r>
              <a:rPr lang="en-US" sz="280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048000"/>
            <a:ext cx="6400800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Project Supervisor: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Dr.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Joshila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Grace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Name of the Student: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Mr. Kolla Om Vivek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Register Number: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39110511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-38099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D1A7-701C-4A5D-823F-CF7745E2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5E8D-ED9F-49B6-B239-BB36CFBA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Pandas :</a:t>
            </a:r>
          </a:p>
          <a:p>
            <a:pPr lvl="1"/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Python library for 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analysis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 is built on top of 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core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libraries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data visualization </a:t>
            </a:r>
          </a:p>
          <a:p>
            <a:pPr lvl="2"/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umPy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mathematical operations.</a:t>
            </a:r>
          </a:p>
          <a:p>
            <a:pPr lvl="2"/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 acts as a wrapper over these libraries, allowing you to access many of matplotlib's and NumPy's methods with less code.</a:t>
            </a:r>
            <a:r>
              <a:rPr lang="en-IN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191925"/>
              </a:solidFill>
              <a:effectLst/>
              <a:latin typeface="Graphik Web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63D7-17B2-401E-922D-3B87708E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B722-3AA8-43BB-AFD0-FDCE0B24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8179-91B0-4535-84C4-12912B0F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A1DF-429B-4A9F-9A17-0ADABAE5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D741-3B61-4724-8AD1-27B77AB0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sz="3000" b="1" i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Python library used for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working with arrays.</a:t>
            </a: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Python we have lists that serve the purpose of arrays, but they are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slow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process.</a:t>
            </a: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 aims to provide an array object that is up to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50x faster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traditional Python lists.</a:t>
            </a: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array object in NumPy is called </a:t>
            </a:r>
            <a:r>
              <a:rPr lang="en-U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it provides a lot of supporting functions that make working with </a:t>
            </a:r>
            <a:r>
              <a:rPr lang="en-U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very easy.</a:t>
            </a: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 are very frequently used in data science, where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speed and resources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very important.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93BF-1721-4718-89FF-3A0091DB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347D-44E2-42F8-AFD2-33E8A1F4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C962-03D7-46B8-B2DA-0A05A263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F951-CE21-48BC-9B2A-A9022775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EE04-CBF6-400B-9109-E4C25AB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 Expressions :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 Expressions (</a:t>
            </a:r>
            <a:r>
              <a:rPr lang="en-U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special sequence of characters that uses a 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pattern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find a string or set of strings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can detect the 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presence or absence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a text by matching with a particular pattern, and also can split a pattern into one or more sub-patterns.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provides a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module that supports the use of 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Python.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primary function is to 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 a search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where it takes a regular expression and a string.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9DBF-8D8A-42F6-A0EE-18EB065D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146A-E81A-47AC-8B7E-9352FBC6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5E77-69F7-4CFA-90E8-951ED975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3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3663-8793-484F-8561-CEB192B5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1386-91FA-4A52-AD67-6E7351EB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Time :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Python time module provides many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ways of representing time in code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such as objects, numbers, and strings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also provides functionality other than representing time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waiting during code execution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measuring the efficiency of your code.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49ACA-4FD6-4FA2-A4E8-CC51DF52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6040-CA13-4F74-95B9-82C6AEF2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4FDB-21A1-4DE5-BD50-301452F5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6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B528-B5DB-489A-859F-BA269315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813F-3A35-42F7-849B-7CBEF024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 :</a:t>
            </a: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 is an amazing 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 library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Python for 2D plots of arrays</a:t>
            </a:r>
            <a:endParaRPr lang="en-IN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 is a multi-platform data visualization library built 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NumPy arrays</a:t>
            </a:r>
          </a:p>
          <a:p>
            <a:pPr lvl="1"/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of the greatest benefits of visualization is that it allows us 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 access to huge amounts of data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easily digestible visuals.</a:t>
            </a:r>
          </a:p>
          <a:p>
            <a:pPr lvl="1"/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 consists of several plots like 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line, bar, scatter, histogram etc.</a:t>
            </a:r>
            <a:endParaRPr lang="en-IN" sz="2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40095-FF7B-44AF-BC85-CF1BA69D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1DFF-55C4-4D94-91FD-920DD52F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76F7-46C6-415E-8B79-C0A5B02B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1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1E7C-D4A2-4013-BD9B-0FC6D847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76F2-99EE-4249-9F2C-63D54FB0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Pywebio</a:t>
            </a:r>
            <a:r>
              <a:rPr lang="en-IN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r>
              <a:rPr lang="en-IN" dirty="0"/>
              <a:t>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PyWebIO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provides a diverse set of imperative functions to obtain user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input and output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content on the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browser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, turning the browser into a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“rich text terminal”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, and can be used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to build simple web applications or browser-based GUI applications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15F6B-3B57-478C-A183-B10E4B58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25F1-DA96-4DA3-B9A5-1A23D2F3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5E36-F71C-4D52-B939-09CA84A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2A43-ABBD-48CC-908A-F9F3A70E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C3A8-FBF6-43A3-A3D6-A0FDE3EA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sng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b="1" u="sng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is an open-source module for the Python programming language specifically intended to help you make 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games and other multimedia applications. </a:t>
            </a:r>
          </a:p>
          <a:p>
            <a:pPr lvl="1"/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on top of the 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highly portable SDL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(Simple </a:t>
            </a:r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DirectMedia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Layer) development library, </a:t>
            </a:r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run across many platforms and operating systems.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F963D-4636-4BE2-8212-C7885987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5EC1-B543-45D9-8C9F-4F88D606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161C-38C7-478F-8AE5-C357AA05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9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502A-9A09-439C-8203-EC7502D6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DEBD-7972-4280-9C69-E8F8587F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u="sng" dirty="0" err="1">
                <a:effectLst/>
                <a:latin typeface="arial" panose="020B0604020202020204" pitchFamily="34" charset="0"/>
              </a:rPr>
              <a:t>Plotly</a:t>
            </a:r>
            <a:r>
              <a:rPr lang="en-US" b="1" i="0" u="sng" dirty="0">
                <a:effectLst/>
                <a:latin typeface="arial" panose="020B0604020202020204" pitchFamily="34" charset="0"/>
              </a:rPr>
              <a:t> :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i="0" dirty="0">
                <a:effectLst/>
                <a:latin typeface="arial" panose="020B0604020202020204" pitchFamily="34" charset="0"/>
              </a:rPr>
              <a:t>The </a:t>
            </a:r>
            <a:r>
              <a:rPr lang="en-US" sz="2200" i="0" dirty="0" err="1">
                <a:effectLst/>
                <a:latin typeface="arial" panose="020B0604020202020204" pitchFamily="34" charset="0"/>
              </a:rPr>
              <a:t>plotly</a:t>
            </a:r>
            <a:r>
              <a:rPr lang="en-US" sz="2200" i="0" dirty="0">
                <a:effectLst/>
                <a:latin typeface="arial" panose="020B0604020202020204" pitchFamily="34" charset="0"/>
              </a:rPr>
              <a:t> Python library is an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interactive, open-source plotting library</a:t>
            </a:r>
            <a:r>
              <a:rPr lang="en-US" sz="2200" i="0" dirty="0">
                <a:effectLst/>
                <a:latin typeface="arial" panose="020B0604020202020204" pitchFamily="34" charset="0"/>
              </a:rPr>
              <a:t> that supports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over 40 </a:t>
            </a:r>
            <a:r>
              <a:rPr lang="en-US" sz="2200" i="0" dirty="0">
                <a:effectLst/>
                <a:latin typeface="arial" panose="020B0604020202020204" pitchFamily="34" charset="0"/>
              </a:rPr>
              <a:t>unique chart types covering a wide range of statistical, financial, geographic, scientific, and 3-dimensional use-cases.</a:t>
            </a: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3B2E-9E1A-4B62-A169-CF6B457B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49BCB-1527-490C-91E4-AEF2C166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6E5B-41EB-4F78-8002-C397409B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BACC-8DC9-4235-B486-4AD18F2D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Hardware and Software Requirements</a:t>
            </a:r>
            <a:endParaRPr lang="en-IN" sz="3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D2DA-CDD6-428F-B3A7-2A2542BB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Hardware:</a:t>
            </a:r>
            <a:endParaRPr lang="en-IN" b="1" i="0" u="sng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Desktop , Keyboard , Mouse , Screen , Hard Drive , GPU , CPU and RAM</a:t>
            </a:r>
            <a:r>
              <a:rPr lang="en-I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Software: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requirements for Python Installation: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Operating system: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Linux- Ubuntu 16.04 to 17.10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or Windows 7 to 10, with 2GB RAM (4GB preferable)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have to install Python 3.6 and related packages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Notebook</a:t>
            </a:r>
            <a:r>
              <a:rPr lang="en-IN" dirty="0">
                <a:latin typeface="Arial" panose="020B0604020202020204" pitchFamily="34" charset="0"/>
                <a:cs typeface="Arial" pitchFamily="34" charset="0"/>
              </a:rPr>
              <a:t> , IDLE , Atom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C813A-E8E2-4EB9-BB42-D258FEEF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970F-85AE-4F30-9B52-A2A41EDB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AECFF-65D6-4C8F-A8AB-74E360F9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1A6-DFFB-4CFE-B059-F1BAD250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Construction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4A1B-8F33-4D86-94B5-510E7838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I’m taken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two dataset’s.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one set is to represent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all country’s data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another one is to represent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data of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states of India 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collecting the data set’s from the website, By using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numpy and pandas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 converted data in the way that we can able to see the resultant graph’s 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matplotlib,plotly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and seaborn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libraries we represent the data into graph’s 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At the end by using </a:t>
            </a:r>
            <a:r>
              <a:rPr lang="en-I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pywebio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we’re going to create 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for a better experience 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083F1-F62A-4DC2-A9A4-C3FD1DE9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0C24-11F1-4FB8-ADAC-F52005E9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7A69-13A5-4809-98B9-33CF7FF2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Course Certificate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System Architecture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Module Implementation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Project Implementation 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Results and Discussions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Conclusion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10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2530-4D61-4BA1-943F-58F5B7A6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Measurement and Analysis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6B4B-4518-40C1-AC5B-37310DE8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From the graph’s they can able to analyze the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new case’s, deaths and conformed cases 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all the countries and all the states of India . 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816A-8ABC-428B-9072-BB378B0E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E646-4F6A-4275-B977-C9796CED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DAD7-0047-4104-9112-0E900173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403-D133-4E34-8516-5B0E43270005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>
            <a:normAutofit/>
          </a:bodyPr>
          <a:lstStyle/>
          <a:p>
            <a:r>
              <a:rPr lang="en-US" sz="3200" b="1" dirty="0"/>
              <a:t>Methodology of Data Visualization </a:t>
            </a:r>
            <a:r>
              <a:rPr lang="en-US" b="1" dirty="0"/>
              <a:t>on</a:t>
            </a:r>
            <a:r>
              <a:rPr lang="en-US" sz="3200" b="1" dirty="0"/>
              <a:t> Covid19 Dataset :</a:t>
            </a:r>
          </a:p>
          <a:p>
            <a:pPr lvl="1"/>
            <a:r>
              <a:rPr lang="en-US" sz="2800" b="1" dirty="0"/>
              <a:t>Step 1: </a:t>
            </a:r>
            <a:r>
              <a:rPr lang="en-US" sz="2800" dirty="0"/>
              <a:t>Import the needed modules.</a:t>
            </a:r>
          </a:p>
          <a:p>
            <a:pPr lvl="1"/>
            <a:r>
              <a:rPr lang="en-US" sz="2800" b="1" dirty="0"/>
              <a:t>Step 2: </a:t>
            </a:r>
            <a:r>
              <a:rPr lang="en-US" sz="2800" dirty="0"/>
              <a:t>Get your dataset and read it.</a:t>
            </a:r>
          </a:p>
          <a:p>
            <a:pPr lvl="1"/>
            <a:r>
              <a:rPr lang="en-US" sz="2800" b="1" dirty="0"/>
              <a:t>Step 3: </a:t>
            </a:r>
            <a:r>
              <a:rPr lang="en-US" sz="2800" dirty="0"/>
              <a:t>using numpy and pandas clean the data</a:t>
            </a:r>
          </a:p>
          <a:p>
            <a:pPr lvl="1"/>
            <a:r>
              <a:rPr lang="en-US" sz="2800" b="1" dirty="0"/>
              <a:t>Step 4:</a:t>
            </a:r>
            <a:r>
              <a:rPr lang="en-US" sz="2800" dirty="0"/>
              <a:t>Once the data is clean now we are good to go with the visualization part.</a:t>
            </a:r>
          </a:p>
          <a:p>
            <a:pPr lvl="1"/>
            <a:r>
              <a:rPr lang="en-US" sz="2800" b="1" dirty="0"/>
              <a:t>Step </a:t>
            </a:r>
            <a:r>
              <a:rPr lang="en-US" b="1" dirty="0"/>
              <a:t>5</a:t>
            </a:r>
            <a:r>
              <a:rPr lang="en-US" sz="2800" b="1" dirty="0"/>
              <a:t>: </a:t>
            </a:r>
            <a:r>
              <a:rPr lang="en-US" sz="2800" dirty="0"/>
              <a:t>Start visualizing the data by considering different columns.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6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AF3F-6E8E-472E-8A6B-0A7278BC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30CD-9ED3-42A5-8F39-C98DE008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Step 6: </a:t>
            </a:r>
            <a:r>
              <a:rPr lang="en-US" dirty="0"/>
              <a:t>Plot the graphs with the help of data and modules imported</a:t>
            </a:r>
          </a:p>
          <a:p>
            <a:pPr lvl="1"/>
            <a:r>
              <a:rPr lang="en-US" sz="2800" b="1" dirty="0"/>
              <a:t>Step 7:</a:t>
            </a:r>
            <a:r>
              <a:rPr lang="en-US" b="1" dirty="0"/>
              <a:t> </a:t>
            </a:r>
            <a:r>
              <a:rPr lang="en-US" sz="2800" dirty="0"/>
              <a:t>Generating the results in the </a:t>
            </a:r>
            <a:r>
              <a:rPr lang="en-US" sz="2800" dirty="0" err="1"/>
              <a:t>pywebio</a:t>
            </a:r>
            <a:r>
              <a:rPr lang="en-US" sz="2800" dirty="0"/>
              <a:t> application </a:t>
            </a:r>
            <a:endParaRPr lang="en-US" dirty="0"/>
          </a:p>
          <a:p>
            <a:pPr lvl="1"/>
            <a:r>
              <a:rPr lang="en-US" sz="2800" b="1" dirty="0"/>
              <a:t>Step 8: </a:t>
            </a:r>
            <a:r>
              <a:rPr lang="en-US" sz="2800" dirty="0"/>
              <a:t>Once visualizing the data is completed  start analyzing the data.</a:t>
            </a:r>
          </a:p>
          <a:p>
            <a:pPr lvl="1"/>
            <a:r>
              <a:rPr lang="en-US" b="1" dirty="0"/>
              <a:t>Step 9:</a:t>
            </a:r>
            <a:r>
              <a:rPr lang="en-US" dirty="0"/>
              <a:t> predicting tomorrow’s Covid-19 cases.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6EB5-BD2D-466E-8C96-94BAD419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A4E0-ECB3-4C2B-B793-05E672DA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5074-B0C4-4ABE-8F29-EA295F5A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Results and Discussion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DB5CB0-EA90-4317-A1FA-DF8AF75A7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69" y="1600200"/>
            <a:ext cx="6413862" cy="4572000"/>
          </a:xfrm>
        </p:spPr>
      </p:pic>
    </p:spTree>
    <p:extLst>
      <p:ext uri="{BB962C8B-B14F-4D97-AF65-F5344CB8AC3E}">
        <p14:creationId xmlns:p14="http://schemas.microsoft.com/office/powerpoint/2010/main" val="225862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590A-B096-4851-B913-1CE85FBE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346DDE-E7CE-40C8-859D-0B0EA1F10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54" y="1600200"/>
            <a:ext cx="6894691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3F89-DFDC-4EB1-93DB-931CE31C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B8235-B17D-49B4-8E45-86EF8535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56E9-8D88-4052-992B-5DE9420B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2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CC2F-ECB7-44D5-AC5C-1794BCD3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7E8AC0-2E51-48EF-A2CC-654F4EC43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3" y="1600200"/>
            <a:ext cx="6892293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A8F8-5B78-4111-BDB2-AAE8FB5A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CBDE-BCC0-45F6-B384-FDC68A8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526-9420-494D-94E1-3FDBCC6D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9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3FBD-8735-4518-ADBC-1A2C94FB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9D849A-3C13-4467-B833-F3A6EDEA3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94" y="1600200"/>
            <a:ext cx="6360812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9113D-B07C-4502-82A4-61F2D4CC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72E2A-AE01-424D-8F10-79C8740A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38E0-24C0-4078-B1FE-4C9B815D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4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EDB-379B-43C1-AD09-9736A511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171DB4-CBBC-40A3-ACA0-73C505C9C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15" y="1600200"/>
            <a:ext cx="734457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0931-1427-4532-B280-492CD7AA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D006-871D-4D2A-BA9F-303F413F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C505-6D19-4063-B321-9E3DF9A8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39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CC5-56E4-4183-80B8-C07BE999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03A07C-D03D-4378-86B8-3D0A0BB5C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40" y="1600200"/>
            <a:ext cx="702132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77C5-4DBB-44BE-899E-B5D12698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874B-7DDC-42B3-AE6D-028B0A3D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2A5B-6E4E-498D-911D-4EA49DB3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8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8034-0464-47BB-BEBA-956B3D06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602785-C4A6-4409-BCBF-09708C183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26" y="1600200"/>
            <a:ext cx="6935148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4E4A-3DB6-4C91-81E5-AE66BA02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763A-EE76-45DF-A464-8F5AFB84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28BE-90C1-416C-B06A-D06206DD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Course Certificate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25BE2-A8CF-4F08-A39C-BEC2256A90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"/>
          <a:stretch/>
        </p:blipFill>
        <p:spPr>
          <a:xfrm rot="5400000">
            <a:off x="2133600" y="45720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9CE5-CAE7-4963-82DF-BE389A4B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5B82C7-8710-423A-A85D-87D3438A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664811"/>
            <a:ext cx="8153400" cy="43967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D9F5-0384-4C47-91B7-EA77ADD7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09A83-D670-4C40-910E-600CF11D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49DC-6D7D-4F68-810A-B1E7F803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45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6AB1-CC76-440B-B597-3C01B882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B0C653-3FA4-41ED-BF39-61E6D6A1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706721"/>
            <a:ext cx="8168640" cy="43129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C85FA-2FD7-41BE-9F08-2DDA70EB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8799-5236-4CCE-ACB5-AB8126BF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BF79-CEFA-4335-BF90-C76BAD2F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2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C59-45E2-419E-9B53-58D8996C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A24A0C-715B-48DA-9FA9-B3D2B24C7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45" y="1600200"/>
            <a:ext cx="559331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F9559-8E51-40CE-AF63-8B88DFD7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F81A-1F99-424C-99E9-2E6AAB0F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464C-B9D4-4EE7-868B-E76F3C4A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3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6C75-5468-43D5-BB4D-9E0CB9A2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5DC863-52DD-49B7-B3B4-33340E62D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55" y="1600200"/>
            <a:ext cx="6951089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DFB08-9C40-4B87-ACBF-C5905C87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B17CC-3503-471F-8943-AF4FB367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8378-2FD9-4AEC-A78F-DBE49744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57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AE5C-1945-4743-B75E-C62CDEF4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EBC2DB-A1A5-4C83-AF4A-0F7916A45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6" y="1600200"/>
            <a:ext cx="7328087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C7F4-83D2-4C6E-9B5C-934FEC8E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2CE2-AD83-43B1-9DF4-2C923A0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766A-3CD6-4F6F-A9D5-FE9C2C18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49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2ABF-C32C-401B-855B-50F28FDA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551BA0-563A-4EE3-87E0-2AB5A0860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5" y="1600200"/>
            <a:ext cx="748311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04870-6DF4-4D6E-91D0-373B1415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615D-C512-4EAC-8862-F94C5079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D90FE-B493-4587-94AE-FD97E0EF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7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F7C8-2419-4AFA-A2D3-FF7CB5C9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5BF5DA-BF2A-45A5-AF6F-5233FCB64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51501"/>
            <a:ext cx="7559040" cy="4023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C7CA0-120C-4FEB-937E-03F4C742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8D5D-D957-49D6-B604-B775EFB3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77C4-56C6-4EA5-BAF8-7494CB1C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8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They can able to know the statistics on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Covid-19 pandemic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all the country’s and all the states of India.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Result is going to be always in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graph’s.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so, they can understand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situation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very easily and able to take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precautions.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my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graphical estimations require large amounts of data from active participants, but provide insightful depictions of the progress of the pandemic in different regions, offering an estimation of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active number of cases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 deaths in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geographical areas.</a:t>
            </a:r>
            <a:endParaRPr lang="en-US" sz="2000" b="1" dirty="0"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45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338278"/>
              </p:ext>
            </p:extLst>
          </p:nvPr>
        </p:nvGraphicFramePr>
        <p:xfrm>
          <a:off x="507023" y="1295400"/>
          <a:ext cx="8153400" cy="487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4062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Dataset 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u="none" dirty="0"/>
                        <a:t>Country’s around the world - </a:t>
                      </a:r>
                      <a:r>
                        <a:rPr lang="en-US" u="sng" dirty="0">
                          <a:hlinkClick r:id="rId2"/>
                        </a:rPr>
                        <a:t>https://covid19.who.int</a:t>
                      </a:r>
                      <a:endParaRPr lang="en-US" u="sng" dirty="0"/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u="none" dirty="0"/>
                        <a:t>All the states of India - </a:t>
                      </a:r>
                      <a:r>
                        <a:rPr lang="en-US" u="none" dirty="0">
                          <a:hlinkClick r:id="rId3"/>
                        </a:rPr>
                        <a:t>https://www.kaggle.com/sudalairajkumar/covid19-in-india</a:t>
                      </a:r>
                      <a:endParaRPr lang="en-US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085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/>
                        <a:t>Data processing</a:t>
                      </a:r>
                      <a:r>
                        <a:rPr lang="en-US" b="1" u="none" dirty="0"/>
                        <a:t>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u="none" dirty="0"/>
                        <a:t>Numpy - </a:t>
                      </a:r>
                      <a:r>
                        <a:rPr lang="en-US" u="none" dirty="0">
                          <a:hlinkClick r:id="rId4"/>
                        </a:rPr>
                        <a:t>https://www.w3schools.com/python/numpy/numpy_intro.asp</a:t>
                      </a:r>
                      <a:endParaRPr lang="en-US" u="none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u="none" dirty="0"/>
                        <a:t>Pandas - </a:t>
                      </a:r>
                      <a:r>
                        <a:rPr lang="en-US" u="none" dirty="0">
                          <a:hlinkClick r:id="rId5"/>
                        </a:rPr>
                        <a:t>https://www.w3schools.com/python/pandas/default.asp</a:t>
                      </a:r>
                      <a:endParaRPr lang="en-US" u="none" dirty="0"/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b="1" u="sng" dirty="0"/>
                        <a:t>Data validation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u="sng" dirty="0">
                          <a:hlinkClick r:id="rId6"/>
                        </a:rPr>
                        <a:t>https://www.w3schools.com/python/python_regex.asp</a:t>
                      </a:r>
                      <a:endParaRPr lang="en-US" u="sng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498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/>
                        <a:t>Data visualization </a:t>
                      </a:r>
                      <a:endParaRPr lang="en-US" b="1" u="none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u="none" dirty="0"/>
                        <a:t>Matplotlib - </a:t>
                      </a:r>
                      <a:r>
                        <a:rPr lang="en-US" u="none" dirty="0">
                          <a:hlinkClick r:id="rId7"/>
                        </a:rPr>
                        <a:t>https://www.w3schools.com/python/matplotlib_pyplot.asp</a:t>
                      </a:r>
                      <a:endParaRPr lang="en-US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980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/>
                        <a:t>Web application </a:t>
                      </a:r>
                      <a:endParaRPr lang="en-US" b="1" u="none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u="none" dirty="0" err="1"/>
                        <a:t>Pywebio</a:t>
                      </a:r>
                      <a:r>
                        <a:rPr lang="en-US" u="none" dirty="0"/>
                        <a:t> - </a:t>
                      </a:r>
                      <a:r>
                        <a:rPr lang="en-US" u="none" dirty="0">
                          <a:hlinkClick r:id="rId8"/>
                        </a:rPr>
                        <a:t>https://www.pyweb.io/tutorial.html</a:t>
                      </a:r>
                      <a:endParaRPr lang="en-US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19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1"/>
            <a:ext cx="8305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Corona virus identified in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SARS-CoV-2.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virus was firstly identified in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People’s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Pepublic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Of China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Wuhan.</a:t>
            </a:r>
          </a:p>
          <a:p>
            <a:pPr algn="just"/>
            <a:endParaRPr lang="en-US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Science 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COVID-19 </a:t>
            </a: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presents leading-edge research on data science techniques for the 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detection, treatment and elimination of COVID-19.</a:t>
            </a:r>
          </a:p>
          <a:p>
            <a:pPr marL="0" indent="0" algn="just">
              <a:buNone/>
            </a:pPr>
            <a:endParaRPr lang="en-US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the current coronavirus pandemic, monitoring the </a:t>
            </a:r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evolution of COVID-19 </a:t>
            </a:r>
            <a:r>
              <a:rPr lang="en-US" sz="2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cases is of utmost importance for the authorities to make informed </a:t>
            </a:r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policy decisions </a:t>
            </a:r>
            <a:r>
              <a:rPr lang="en-US" sz="2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(e.g., lock-downs), and to raise awareness in the general public for taking appropriate public health measures.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190F-90DD-4B2B-AF77-6E9E5188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F945-663D-451D-B454-3D19EB7E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itchFamily="34" charset="0"/>
              </a:rPr>
              <a:t>Data Visualization </a:t>
            </a: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gives us a clear idea of what is the information, means by giving it </a:t>
            </a:r>
            <a:r>
              <a:rPr lang="en-US" sz="2200" b="1" dirty="0">
                <a:latin typeface="Arial" panose="020B0604020202020204" pitchFamily="34" charset="0"/>
                <a:cs typeface="Arial" pitchFamily="34" charset="0"/>
              </a:rPr>
              <a:t>visual context through graphs. 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This makes the data more natural for the </a:t>
            </a:r>
            <a:r>
              <a:rPr lang="en-US" sz="2200" b="1" dirty="0">
                <a:latin typeface="Arial" panose="020B0604020202020204" pitchFamily="34" charset="0"/>
                <a:cs typeface="Arial" pitchFamily="34" charset="0"/>
              </a:rPr>
              <a:t>human mind </a:t>
            </a: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to comprehend and therefore makes it easier to identify </a:t>
            </a:r>
            <a:r>
              <a:rPr lang="en-US" sz="2200" b="1" dirty="0">
                <a:latin typeface="Arial" panose="020B0604020202020204" pitchFamily="34" charset="0"/>
                <a:cs typeface="Arial" pitchFamily="34" charset="0"/>
              </a:rPr>
              <a:t>trends, patterns and outliers within large data sets.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At the end, we can analyze the data by using the graphs , bar plots, etc., and get some useful insights from the data.</a:t>
            </a:r>
          </a:p>
          <a:p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F27C-3CD1-4645-B65D-514C9CBD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CE261-2D9D-4516-A374-C0FD8EB5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3AB7-7686-4F08-A1D7-A6C9436A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7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95300" y="1524000"/>
            <a:ext cx="8153400" cy="40386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8800" b="1" u="sng" dirty="0">
                <a:latin typeface="Arial" pitchFamily="34" charset="0"/>
                <a:cs typeface="Arial" pitchFamily="34" charset="0"/>
              </a:rPr>
              <a:t>Objective of the project :</a:t>
            </a:r>
          </a:p>
          <a:p>
            <a:pPr lvl="1">
              <a:lnSpc>
                <a:spcPct val="150000"/>
              </a:lnSpc>
            </a:pPr>
            <a:r>
              <a:rPr lang="en-US" sz="8000" dirty="0">
                <a:latin typeface="Arial" pitchFamily="34" charset="0"/>
                <a:cs typeface="Arial" pitchFamily="34" charset="0"/>
              </a:rPr>
              <a:t>Main goal is to express </a:t>
            </a:r>
            <a:r>
              <a:rPr lang="en-US" sz="8000" b="1" dirty="0">
                <a:latin typeface="Arial" pitchFamily="34" charset="0"/>
                <a:cs typeface="Arial" pitchFamily="34" charset="0"/>
              </a:rPr>
              <a:t>data in easier way </a:t>
            </a:r>
            <a:r>
              <a:rPr lang="en-US" sz="8000" dirty="0">
                <a:latin typeface="Arial" pitchFamily="34" charset="0"/>
                <a:cs typeface="Arial" pitchFamily="34" charset="0"/>
              </a:rPr>
              <a:t>so that everyone can understand </a:t>
            </a:r>
            <a:endParaRPr lang="en-US" sz="8000" u="sng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8000" dirty="0">
                <a:latin typeface="Arial" pitchFamily="34" charset="0"/>
                <a:cs typeface="Arial" pitchFamily="34" charset="0"/>
              </a:rPr>
              <a:t> Visualizing the data of covid-19 of all the country's around the world and all the state’s of India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8800" b="1" u="sng" dirty="0">
                <a:latin typeface="Arial" pitchFamily="34" charset="0"/>
                <a:cs typeface="Arial" pitchFamily="34" charset="0"/>
              </a:rPr>
              <a:t>Scope of the project :</a:t>
            </a:r>
          </a:p>
          <a:p>
            <a:pPr lvl="1">
              <a:lnSpc>
                <a:spcPct val="150000"/>
              </a:lnSpc>
            </a:pPr>
            <a:r>
              <a:rPr lang="en-US" sz="8000" dirty="0">
                <a:latin typeface="Arial" panose="020B0604020202020204" pitchFamily="34" charset="0"/>
                <a:cs typeface="Arial" pitchFamily="34" charset="0"/>
              </a:rPr>
              <a:t>To get some useful data about  Covid-19 like </a:t>
            </a:r>
            <a:r>
              <a:rPr lang="en-US" sz="8000" b="1" dirty="0">
                <a:latin typeface="Arial" panose="020B0604020202020204" pitchFamily="34" charset="0"/>
                <a:cs typeface="Arial" pitchFamily="34" charset="0"/>
              </a:rPr>
              <a:t>Case’s, Deaths and Conformed case’s </a:t>
            </a:r>
            <a:endParaRPr lang="en-US" sz="8000" b="1" u="sng" dirty="0">
              <a:latin typeface="Arial" panose="020B0604020202020204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8000" dirty="0">
                <a:latin typeface="Arial" panose="020B0604020202020204" pitchFamily="34" charset="0"/>
                <a:cs typeface="Arial" pitchFamily="34" charset="0"/>
              </a:rPr>
              <a:t>We are going to achieve the objective by performing various processes like </a:t>
            </a:r>
            <a:r>
              <a:rPr lang="en-US" sz="8000" b="1" dirty="0">
                <a:latin typeface="Arial" panose="020B0604020202020204" pitchFamily="34" charset="0"/>
                <a:cs typeface="Arial" pitchFamily="34" charset="0"/>
              </a:rPr>
              <a:t>cleaning and analyzing </a:t>
            </a:r>
            <a:r>
              <a:rPr lang="en-US" sz="8000" dirty="0">
                <a:latin typeface="Arial" panose="020B0604020202020204" pitchFamily="34" charset="0"/>
                <a:cs typeface="Arial" pitchFamily="34" charset="0"/>
              </a:rPr>
              <a:t>the data by using  various plotting tools like </a:t>
            </a:r>
            <a:r>
              <a:rPr lang="en-US" sz="8000" b="1" dirty="0">
                <a:latin typeface="Arial" panose="020B0604020202020204" pitchFamily="34" charset="0"/>
                <a:cs typeface="Arial" pitchFamily="34" charset="0"/>
              </a:rPr>
              <a:t>matplotlib, </a:t>
            </a:r>
            <a:r>
              <a:rPr lang="en-US" sz="8000" b="1" dirty="0" err="1">
                <a:latin typeface="Arial" panose="020B0604020202020204" pitchFamily="34" charset="0"/>
                <a:cs typeface="Arial" pitchFamily="34" charset="0"/>
              </a:rPr>
              <a:t>plotly</a:t>
            </a:r>
            <a:r>
              <a:rPr lang="en-US" sz="8000" b="1" dirty="0">
                <a:latin typeface="Arial" panose="020B0604020202020204" pitchFamily="34" charset="0"/>
                <a:cs typeface="Arial" pitchFamily="34" charset="0"/>
              </a:rPr>
              <a:t> , seaborn .</a:t>
            </a:r>
          </a:p>
          <a:p>
            <a:pPr algn="just"/>
            <a:endParaRPr lang="en-US" sz="55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Architecture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2971800"/>
            <a:ext cx="5410200" cy="761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1B7A3-D97A-4379-9F06-A56F7343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46021"/>
            <a:ext cx="6072187" cy="51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DCED-4291-4369-BDC9-52776F40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6712-1CD4-48F0-8924-84E25AE7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>
                <a:latin typeface="Arial" pitchFamily="34" charset="0"/>
                <a:cs typeface="Arial" pitchFamily="34" charset="0"/>
              </a:rPr>
              <a:t>This Module contains mainly 3 parts: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Datasets(Covid-19) are csv file’s which contains the raw data.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We used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plotly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library to visualize the data, which is an open-source and we use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pywebio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library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for web-application and it is mostly used by data scientists for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data visualization.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 plots are plotted after the data is processed and the data is ready for the analysis.</a:t>
            </a: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AC57-628F-4229-AFF8-101850BA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1AAB-3F21-403B-A771-5F9B44A8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B9BA-24A4-4CC0-9540-2EC8F6A5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4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  <a:pPr/>
              <a:t>10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Modules.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Hardware and Software Requirements.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Construction.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Measurement and Analysis.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87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1605</Words>
  <Application>Microsoft Office PowerPoint</Application>
  <PresentationFormat>On-screen Show (4:3)</PresentationFormat>
  <Paragraphs>263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</vt:lpstr>
      <vt:lpstr>Calibri</vt:lpstr>
      <vt:lpstr>Graphik Web</vt:lpstr>
      <vt:lpstr>sofia-pro</vt:lpstr>
      <vt:lpstr>Custom Design</vt:lpstr>
      <vt:lpstr> </vt:lpstr>
      <vt:lpstr>Presentation Outline </vt:lpstr>
      <vt:lpstr>PowerPoint Presentation</vt:lpstr>
      <vt:lpstr>PowerPoint Presentation</vt:lpstr>
      <vt:lpstr>Introduction</vt:lpstr>
      <vt:lpstr>Objectives</vt:lpstr>
      <vt:lpstr>System Architecture </vt:lpstr>
      <vt:lpstr>Module Implementation</vt:lpstr>
      <vt:lpstr>Project Implementation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Hardware and Software Requirements</vt:lpstr>
      <vt:lpstr>Construction</vt:lpstr>
      <vt:lpstr>Measurement and Analysis</vt:lpstr>
      <vt:lpstr>Methodology</vt:lpstr>
      <vt:lpstr>Methodology</vt:lpstr>
      <vt:lpstr>Results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omvivekk@gmail.com</cp:lastModifiedBy>
  <cp:revision>76</cp:revision>
  <dcterms:created xsi:type="dcterms:W3CDTF">2019-11-06T07:48:53Z</dcterms:created>
  <dcterms:modified xsi:type="dcterms:W3CDTF">2021-11-10T09:51:17Z</dcterms:modified>
</cp:coreProperties>
</file>