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Relationship Id="rId17" Type="http://schemas.openxmlformats.org/officeDocument/2006/relationships/image" Target="../media/image169.png"/><Relationship Id="rId18" Type="http://schemas.openxmlformats.org/officeDocument/2006/relationships/image" Target="../media/image170.png"/><Relationship Id="rId19" Type="http://schemas.openxmlformats.org/officeDocument/2006/relationships/image" Target="../media/image171.png"/><Relationship Id="rId20" Type="http://schemas.openxmlformats.org/officeDocument/2006/relationships/image" Target="../media/image172.png"/><Relationship Id="rId21" Type="http://schemas.openxmlformats.org/officeDocument/2006/relationships/image" Target="../media/image173.png"/><Relationship Id="rId22" Type="http://schemas.openxmlformats.org/officeDocument/2006/relationships/image" Target="../media/image174.png"/><Relationship Id="rId23" Type="http://schemas.openxmlformats.org/officeDocument/2006/relationships/image" Target="../media/image175.png"/><Relationship Id="rId24" Type="http://schemas.openxmlformats.org/officeDocument/2006/relationships/image" Target="../media/image176.png"/><Relationship Id="rId25" Type="http://schemas.openxmlformats.org/officeDocument/2006/relationships/image" Target="../media/image177.png"/><Relationship Id="rId26" Type="http://schemas.openxmlformats.org/officeDocument/2006/relationships/image" Target="../media/image178.png"/><Relationship Id="rId27" Type="http://schemas.openxmlformats.org/officeDocument/2006/relationships/image" Target="../media/image179.png"/><Relationship Id="rId28" Type="http://schemas.openxmlformats.org/officeDocument/2006/relationships/image" Target="../media/image18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14016" y="-218348"/>
            <a:ext cx="9059444" cy="7791121"/>
            <a:chOff x="2114016" y="-218348"/>
            <a:chExt cx="9059444" cy="7791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4016" y="-218348"/>
              <a:ext cx="9059444" cy="77911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252" y="3007252"/>
            <a:ext cx="3239628" cy="7822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8567" y="4428253"/>
            <a:ext cx="2159588" cy="3528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2339" y="5739939"/>
            <a:ext cx="1300331" cy="3035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50729" y="690982"/>
            <a:ext cx="6849032" cy="5890168"/>
            <a:chOff x="7350729" y="690982"/>
            <a:chExt cx="6849032" cy="58901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0729" y="690982"/>
              <a:ext cx="6849032" cy="589016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8567" y="2679939"/>
            <a:ext cx="3516055" cy="3528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80704" y="2176150"/>
            <a:ext cx="1670442" cy="1806900"/>
            <a:chOff x="7080704" y="2176150"/>
            <a:chExt cx="1670442" cy="18069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5483" y="1336948"/>
              <a:ext cx="3340883" cy="361380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0704" y="2176150"/>
              <a:ext cx="1670442" cy="1806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4484" y="3780952"/>
            <a:ext cx="11052897" cy="4064396"/>
            <a:chOff x="-124484" y="3780952"/>
            <a:chExt cx="11052897" cy="4064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4484" y="3780952"/>
              <a:ext cx="11052897" cy="40643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340" y="331584"/>
            <a:ext cx="2999084" cy="7144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96258" y="1328220"/>
            <a:ext cx="6502722" cy="5514051"/>
            <a:chOff x="2096258" y="1328220"/>
            <a:chExt cx="6502722" cy="55140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258" y="1328220"/>
              <a:ext cx="6502722" cy="55140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91761" y="392857"/>
            <a:ext cx="886708" cy="959143"/>
            <a:chOff x="9391761" y="392857"/>
            <a:chExt cx="886708" cy="959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1761" y="392857"/>
              <a:ext cx="886708" cy="959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21054" y="2749664"/>
            <a:ext cx="1022200" cy="5333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0832" y="772917"/>
            <a:ext cx="6283452" cy="6078460"/>
            <a:chOff x="4470832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0832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327" y="1948489"/>
            <a:ext cx="3584998" cy="8220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023" y="4195947"/>
            <a:ext cx="3008679" cy="858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3160" y="2624036"/>
            <a:ext cx="787660" cy="288771"/>
            <a:chOff x="1333160" y="2624036"/>
            <a:chExt cx="787660" cy="2887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160" y="2624036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9318" y="772917"/>
            <a:ext cx="4318202" cy="4318202"/>
            <a:chOff x="6399318" y="772917"/>
            <a:chExt cx="4318202" cy="43182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9318" y="772917"/>
              <a:ext cx="4318202" cy="431820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5737" y="6268613"/>
            <a:ext cx="1565309" cy="19794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443" y="3784264"/>
            <a:ext cx="714887" cy="6164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4205" y="3784264"/>
            <a:ext cx="714887" cy="6164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2226" y="732809"/>
            <a:ext cx="1885826" cy="6118567"/>
            <a:chOff x="-122226" y="732809"/>
            <a:chExt cx="1885826" cy="61185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2226" y="732809"/>
              <a:ext cx="1885826" cy="61185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717" y="1929251"/>
            <a:ext cx="1310455" cy="6538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33551" y="2604798"/>
            <a:ext cx="787660" cy="288771"/>
            <a:chOff x="3633551" y="2604798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3551" y="2604798"/>
              <a:ext cx="787660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55081" y="4673128"/>
            <a:ext cx="1174715" cy="2366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4671" y="4981271"/>
            <a:ext cx="1436974" cy="70530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48176" y="4673128"/>
            <a:ext cx="1411325" cy="2747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41252" y="4667405"/>
            <a:ext cx="1190896" cy="2366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64134" y="3466328"/>
            <a:ext cx="963474" cy="963474"/>
            <a:chOff x="3964134" y="3466328"/>
            <a:chExt cx="963474" cy="9634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64134" y="3466328"/>
              <a:ext cx="963474" cy="9634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57232" y="3466328"/>
            <a:ext cx="963474" cy="963474"/>
            <a:chOff x="6257232" y="3466328"/>
            <a:chExt cx="963474" cy="9634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7232" y="3466328"/>
              <a:ext cx="963474" cy="9634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50319" y="3466328"/>
            <a:ext cx="963474" cy="963474"/>
            <a:chOff x="8550319" y="3466328"/>
            <a:chExt cx="963474" cy="96347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0319" y="3466328"/>
              <a:ext cx="963474" cy="96347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27756" y="4981271"/>
            <a:ext cx="1469050" cy="2240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20823" y="4981271"/>
            <a:ext cx="1815946" cy="46466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9340" y="331584"/>
            <a:ext cx="3585207" cy="8177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639586" y="3377889"/>
            <a:ext cx="784913" cy="806127"/>
            <a:chOff x="8639586" y="3377889"/>
            <a:chExt cx="784913" cy="80612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47129" y="3047279"/>
              <a:ext cx="1569825" cy="161225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39586" y="3377889"/>
              <a:ext cx="784913" cy="8061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37463" y="3379450"/>
            <a:ext cx="803005" cy="803005"/>
            <a:chOff x="6337463" y="3379450"/>
            <a:chExt cx="803005" cy="8030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35961" y="3008832"/>
              <a:ext cx="1606010" cy="1606010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37463" y="3379450"/>
              <a:ext cx="803005" cy="8030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65178" y="3445081"/>
            <a:ext cx="1563420" cy="633647"/>
            <a:chOff x="3665178" y="3445081"/>
            <a:chExt cx="1563420" cy="63364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83468" y="3152629"/>
              <a:ext cx="3126840" cy="126729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65178" y="3445081"/>
              <a:ext cx="1563420" cy="6336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91761" y="392857"/>
            <a:ext cx="886708" cy="959143"/>
            <a:chOff x="9391761" y="392857"/>
            <a:chExt cx="886708" cy="959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91761" y="392857"/>
              <a:ext cx="886708" cy="959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2448994" y="3077128"/>
            <a:ext cx="6076191" cy="1422655"/>
            <a:chOff x="-2448994" y="3077128"/>
            <a:chExt cx="6076191" cy="142265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2448994" y="3077128"/>
              <a:ext cx="6076191" cy="1422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2226" y="732809"/>
            <a:ext cx="1885826" cy="6118567"/>
            <a:chOff x="-122226" y="732809"/>
            <a:chExt cx="1885826" cy="61185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2226" y="732809"/>
              <a:ext cx="1885826" cy="61185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717" y="1929251"/>
            <a:ext cx="1108141" cy="6538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33551" y="2604798"/>
            <a:ext cx="787660" cy="288771"/>
            <a:chOff x="3633551" y="2604798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3551" y="2604798"/>
              <a:ext cx="787660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6033" y="4673128"/>
            <a:ext cx="1459572" cy="2807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5623" y="4981271"/>
            <a:ext cx="1834317" cy="2526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29128" y="4673128"/>
            <a:ext cx="1441572" cy="2617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45086" y="3466328"/>
            <a:ext cx="963474" cy="963474"/>
            <a:chOff x="4745086" y="3466328"/>
            <a:chExt cx="963474" cy="9634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5086" y="3466328"/>
              <a:ext cx="963474" cy="9634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38184" y="3466328"/>
            <a:ext cx="963474" cy="963474"/>
            <a:chOff x="7038184" y="3466328"/>
            <a:chExt cx="963474" cy="9634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8184" y="3466328"/>
              <a:ext cx="963474" cy="96347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08709" y="4981271"/>
            <a:ext cx="1301965" cy="24307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9340" y="331584"/>
            <a:ext cx="3585207" cy="8177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447505" y="3282265"/>
            <a:ext cx="1438323" cy="823468"/>
            <a:chOff x="4447505" y="3282265"/>
            <a:chExt cx="1438323" cy="82346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28343" y="2946544"/>
              <a:ext cx="2876647" cy="164693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47505" y="3282265"/>
              <a:ext cx="1438323" cy="8234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88372" y="3403748"/>
            <a:ext cx="2128316" cy="593397"/>
            <a:chOff x="6488372" y="3403748"/>
            <a:chExt cx="2128316" cy="59339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4215" y="3161825"/>
              <a:ext cx="4256631" cy="118679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8372" y="3403748"/>
              <a:ext cx="2128316" cy="5933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91761" y="392857"/>
            <a:ext cx="886708" cy="959143"/>
            <a:chOff x="9391761" y="392857"/>
            <a:chExt cx="886708" cy="959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91761" y="392857"/>
              <a:ext cx="886708" cy="959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2448994" y="3077128"/>
            <a:ext cx="6076191" cy="1422655"/>
            <a:chOff x="-2448994" y="3077128"/>
            <a:chExt cx="6076191" cy="142265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-2448994" y="3077128"/>
              <a:ext cx="6076191" cy="1422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0832" y="772917"/>
            <a:ext cx="6283452" cy="6078460"/>
            <a:chOff x="4470832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0832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327" y="1948489"/>
            <a:ext cx="3457988" cy="8210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023" y="4195947"/>
            <a:ext cx="3008679" cy="858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3160" y="2624036"/>
            <a:ext cx="787660" cy="288771"/>
            <a:chOff x="1333160" y="2624036"/>
            <a:chExt cx="787660" cy="2887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160" y="2624036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9318" y="772917"/>
            <a:ext cx="4318202" cy="4318202"/>
            <a:chOff x="6399318" y="772917"/>
            <a:chExt cx="4318202" cy="43182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9318" y="772917"/>
              <a:ext cx="4318202" cy="431820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5737" y="6268613"/>
            <a:ext cx="1565309" cy="19794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443" y="3784264"/>
            <a:ext cx="714887" cy="6164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4205" y="3784264"/>
            <a:ext cx="714887" cy="6164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2226" y="732809"/>
            <a:ext cx="1885826" cy="6118567"/>
            <a:chOff x="-122226" y="732809"/>
            <a:chExt cx="1885826" cy="61185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2226" y="732809"/>
              <a:ext cx="1885826" cy="61185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717" y="1929251"/>
            <a:ext cx="1310455" cy="6538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33551" y="2604798"/>
            <a:ext cx="787660" cy="288771"/>
            <a:chOff x="3633551" y="2604798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3551" y="2604798"/>
              <a:ext cx="787660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55081" y="4673128"/>
            <a:ext cx="1507201" cy="2807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4671" y="4981271"/>
            <a:ext cx="1499146" cy="2240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48176" y="4673128"/>
            <a:ext cx="1204439" cy="24267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41252" y="4667405"/>
            <a:ext cx="1448706" cy="2426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64134" y="3466328"/>
            <a:ext cx="963474" cy="963474"/>
            <a:chOff x="3964134" y="3466328"/>
            <a:chExt cx="963474" cy="9634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64134" y="3466328"/>
              <a:ext cx="963474" cy="9634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57232" y="3466328"/>
            <a:ext cx="963474" cy="963474"/>
            <a:chOff x="6257232" y="3466328"/>
            <a:chExt cx="963474" cy="9634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7232" y="3466328"/>
              <a:ext cx="963474" cy="9634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50319" y="3466328"/>
            <a:ext cx="963474" cy="963474"/>
            <a:chOff x="8550319" y="3466328"/>
            <a:chExt cx="963474" cy="96347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0319" y="3466328"/>
              <a:ext cx="963474" cy="96347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27756" y="4981271"/>
            <a:ext cx="1769841" cy="493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20823" y="4981271"/>
            <a:ext cx="1522822" cy="22403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9340" y="331584"/>
            <a:ext cx="3457988" cy="8210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91761" y="392857"/>
            <a:ext cx="886708" cy="959143"/>
            <a:chOff x="9391761" y="392857"/>
            <a:chExt cx="886708" cy="9591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91761" y="392857"/>
              <a:ext cx="886708" cy="959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13102" y="3352640"/>
            <a:ext cx="1687449" cy="856625"/>
            <a:chOff x="8213102" y="3352640"/>
            <a:chExt cx="1687449" cy="85662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69378" y="2957274"/>
              <a:ext cx="3374898" cy="171325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13102" y="3352640"/>
              <a:ext cx="1687449" cy="8566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37997" y="3466328"/>
            <a:ext cx="1601938" cy="800969"/>
            <a:chOff x="5937997" y="3466328"/>
            <a:chExt cx="1601938" cy="80096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37028" y="3096650"/>
              <a:ext cx="3203877" cy="160193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37997" y="3466328"/>
              <a:ext cx="1601938" cy="8009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78942" y="3140985"/>
            <a:ext cx="1484536" cy="1417697"/>
            <a:chOff x="3678942" y="3140985"/>
            <a:chExt cx="1484536" cy="141769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36674" y="2486663"/>
              <a:ext cx="2969073" cy="2835394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78942" y="3140985"/>
              <a:ext cx="1484536" cy="141769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2448994" y="3077128"/>
            <a:ext cx="6076191" cy="1422655"/>
            <a:chOff x="-2448994" y="3077128"/>
            <a:chExt cx="6076191" cy="142265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2448994" y="3077128"/>
              <a:ext cx="6076191" cy="1422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0832" y="772917"/>
            <a:ext cx="6283452" cy="6078460"/>
            <a:chOff x="4470832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0832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327" y="1948489"/>
            <a:ext cx="980388" cy="8220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023" y="4195947"/>
            <a:ext cx="3008679" cy="858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3160" y="2624036"/>
            <a:ext cx="787660" cy="288771"/>
            <a:chOff x="1333160" y="2624036"/>
            <a:chExt cx="787660" cy="2887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160" y="2624036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9318" y="772917"/>
            <a:ext cx="4318202" cy="4318202"/>
            <a:chOff x="6399318" y="772917"/>
            <a:chExt cx="4318202" cy="43182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9318" y="772917"/>
              <a:ext cx="4318202" cy="431820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5737" y="6268613"/>
            <a:ext cx="1565309" cy="19794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443" y="3784264"/>
            <a:ext cx="714887" cy="6164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4205" y="3784264"/>
            <a:ext cx="714887" cy="6164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2068" y="-2530516"/>
            <a:ext cx="9067466" cy="12534619"/>
            <a:chOff x="622068" y="-2530516"/>
            <a:chExt cx="9067466" cy="12534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622068" y="-2530516"/>
              <a:ext cx="9067466" cy="125346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138" y="1074176"/>
            <a:ext cx="1487691" cy="4152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0613" y="1494857"/>
            <a:ext cx="787660" cy="288771"/>
            <a:chOff x="540613" y="1494857"/>
            <a:chExt cx="787660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613" y="1494857"/>
              <a:ext cx="787660" cy="2887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9340" y="331584"/>
            <a:ext cx="980388" cy="8220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0981" y="2016697"/>
            <a:ext cx="7653276" cy="3528512"/>
            <a:chOff x="1520981" y="2016697"/>
            <a:chExt cx="7653276" cy="35285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05657" y="388153"/>
              <a:ext cx="15306552" cy="705702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0981" y="2016697"/>
              <a:ext cx="7653276" cy="3528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91761" y="392857"/>
            <a:ext cx="886708" cy="959143"/>
            <a:chOff x="9391761" y="392857"/>
            <a:chExt cx="886708" cy="959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91761" y="392857"/>
              <a:ext cx="886708" cy="95914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55214" y="6239858"/>
            <a:ext cx="3072524" cy="442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661" y="-2511761"/>
            <a:ext cx="9067466" cy="12287761"/>
            <a:chOff x="556661" y="-2511761"/>
            <a:chExt cx="9067466" cy="122877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556661" y="-2511761"/>
              <a:ext cx="9067466" cy="122877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340" y="331584"/>
            <a:ext cx="980388" cy="8220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91761" y="392857"/>
            <a:ext cx="886708" cy="959143"/>
            <a:chOff x="9391761" y="392857"/>
            <a:chExt cx="886708" cy="959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1761" y="392857"/>
              <a:ext cx="886708" cy="959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138" y="1074172"/>
            <a:ext cx="1464911" cy="4152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0613" y="1494857"/>
            <a:ext cx="787660" cy="288771"/>
            <a:chOff x="540613" y="1494857"/>
            <a:chExt cx="787660" cy="2887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613" y="1494857"/>
              <a:ext cx="787660" cy="2887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14566" y="1929792"/>
            <a:ext cx="6666107" cy="3702320"/>
            <a:chOff x="2014566" y="1929792"/>
            <a:chExt cx="6666107" cy="3702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4566" y="1929792"/>
              <a:ext cx="6666107" cy="3702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7418" y="969304"/>
            <a:ext cx="787660" cy="288771"/>
            <a:chOff x="527418" y="969304"/>
            <a:chExt cx="787660" cy="288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418" y="969304"/>
              <a:ext cx="787660" cy="2887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7133" y="3122604"/>
            <a:ext cx="1835890" cy="296842"/>
            <a:chOff x="397133" y="3122604"/>
            <a:chExt cx="1835890" cy="296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133" y="3122604"/>
              <a:ext cx="1835890" cy="296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85255" y="3122604"/>
            <a:ext cx="1722512" cy="296842"/>
            <a:chOff x="7085255" y="3122604"/>
            <a:chExt cx="1722512" cy="296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5255" y="3122604"/>
              <a:ext cx="1722512" cy="2968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4367" y="1946118"/>
            <a:ext cx="1478744" cy="1473328"/>
            <a:chOff x="564367" y="1946118"/>
            <a:chExt cx="1478744" cy="1473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367" y="1946118"/>
              <a:ext cx="1478744" cy="14733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7803" y="3611943"/>
            <a:ext cx="1104311" cy="31970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9387" y="4003116"/>
            <a:ext cx="1470198" cy="2769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9340" y="331584"/>
            <a:ext cx="2521817" cy="82202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1784" y="3611943"/>
            <a:ext cx="1113835" cy="3197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5294" y="3611943"/>
            <a:ext cx="1085264" cy="3197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88991" y="5940369"/>
            <a:ext cx="1094788" cy="31970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42496" y="5940369"/>
            <a:ext cx="1104311" cy="31970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99983" y="5940369"/>
            <a:ext cx="1085264" cy="3197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41115" y="3122604"/>
            <a:ext cx="1835890" cy="296842"/>
            <a:chOff x="3641115" y="3122604"/>
            <a:chExt cx="1835890" cy="2968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41115" y="3122604"/>
              <a:ext cx="1835890" cy="29684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89756" y="4003116"/>
            <a:ext cx="1216979" cy="2769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813888" y="1912510"/>
            <a:ext cx="1546207" cy="1540543"/>
            <a:chOff x="3813888" y="1912510"/>
            <a:chExt cx="1546207" cy="15405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13888" y="1912510"/>
              <a:ext cx="1546207" cy="15405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30871" y="1931084"/>
            <a:ext cx="1503397" cy="1503397"/>
            <a:chOff x="7130871" y="1931084"/>
            <a:chExt cx="1503397" cy="150339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30871" y="1931084"/>
              <a:ext cx="1503397" cy="150339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200820" y="4003116"/>
            <a:ext cx="1384626" cy="27656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705886" y="6333115"/>
            <a:ext cx="1285369" cy="27690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42817" y="5508931"/>
            <a:ext cx="1835890" cy="296842"/>
            <a:chOff x="1842817" y="5508931"/>
            <a:chExt cx="1835890" cy="29684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42817" y="5508931"/>
              <a:ext cx="1835890" cy="2968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47573" y="4379393"/>
            <a:ext cx="1426379" cy="1426379"/>
            <a:chOff x="2047573" y="4379393"/>
            <a:chExt cx="1426379" cy="142637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47573" y="4379393"/>
              <a:ext cx="1426379" cy="14263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136847" y="5508931"/>
            <a:ext cx="1835890" cy="296842"/>
            <a:chOff x="5136847" y="5508931"/>
            <a:chExt cx="1835890" cy="29684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36847" y="5508931"/>
              <a:ext cx="1835890" cy="2968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94534" y="4335109"/>
            <a:ext cx="1520518" cy="1514948"/>
            <a:chOff x="5294534" y="4335109"/>
            <a:chExt cx="1520518" cy="151494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94534" y="4335109"/>
              <a:ext cx="1520518" cy="15149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18614" y="5537252"/>
            <a:ext cx="1722512" cy="296842"/>
            <a:chOff x="8518614" y="5537252"/>
            <a:chExt cx="1722512" cy="2968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18614" y="5537252"/>
              <a:ext cx="1722512" cy="2968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635633" y="4351072"/>
            <a:ext cx="1488474" cy="1483022"/>
            <a:chOff x="8635633" y="4351072"/>
            <a:chExt cx="1488474" cy="148302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635633" y="4351072"/>
              <a:ext cx="1488474" cy="1483022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19493" y="6333118"/>
            <a:ext cx="1360683" cy="27656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324001" y="6333118"/>
            <a:ext cx="1360683" cy="27656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874039" y="385650"/>
            <a:ext cx="1848027" cy="980586"/>
            <a:chOff x="8874039" y="385650"/>
            <a:chExt cx="1848027" cy="98058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874039" y="385650"/>
              <a:ext cx="1848027" cy="9805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8335" y="-1405063"/>
            <a:ext cx="5501274" cy="8635741"/>
            <a:chOff x="6058335" y="-1405063"/>
            <a:chExt cx="5501274" cy="86357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6058335" y="-1405063"/>
              <a:ext cx="5501274" cy="86357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323" y="1948487"/>
            <a:ext cx="2281426" cy="8220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4858" y="2375382"/>
            <a:ext cx="2358435" cy="20920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3160" y="2624036"/>
            <a:ext cx="787660" cy="288771"/>
            <a:chOff x="1333160" y="2624036"/>
            <a:chExt cx="787660" cy="2887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160" y="2624036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3723" y="4984768"/>
            <a:ext cx="1279634" cy="1384167"/>
            <a:chOff x="8533723" y="4984768"/>
            <a:chExt cx="1279634" cy="13841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3723" y="4984768"/>
              <a:ext cx="1279634" cy="1384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14016" y="-218348"/>
            <a:ext cx="9059444" cy="7791121"/>
            <a:chOff x="2114016" y="-218348"/>
            <a:chExt cx="9059444" cy="7791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4016" y="-218348"/>
              <a:ext cx="9059444" cy="77911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50729" y="690982"/>
            <a:ext cx="6849032" cy="5890168"/>
            <a:chOff x="7350729" y="690982"/>
            <a:chExt cx="6849032" cy="58901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0729" y="690982"/>
              <a:ext cx="6849032" cy="58901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16190" y="1861613"/>
            <a:ext cx="1078687" cy="1166805"/>
            <a:chOff x="7616190" y="1861613"/>
            <a:chExt cx="1078687" cy="11668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6847" y="1319699"/>
              <a:ext cx="2157374" cy="233361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6190" y="1861613"/>
              <a:ext cx="1078687" cy="11668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79048" y="2445016"/>
            <a:ext cx="4537143" cy="2671873"/>
            <a:chOff x="3079048" y="2445016"/>
            <a:chExt cx="4537143" cy="26718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9048" y="2445016"/>
              <a:ext cx="4537143" cy="26718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5881" y="5497673"/>
            <a:ext cx="3239628" cy="7822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2791" y="6304810"/>
            <a:ext cx="2290235" cy="3314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0832" y="772917"/>
            <a:ext cx="6283452" cy="6078460"/>
            <a:chOff x="4470832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0832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327" y="1948489"/>
            <a:ext cx="2548807" cy="8220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023" y="4195947"/>
            <a:ext cx="3008679" cy="858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3160" y="2624036"/>
            <a:ext cx="787660" cy="288771"/>
            <a:chOff x="1333160" y="2624036"/>
            <a:chExt cx="787660" cy="2887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160" y="2624036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9318" y="772917"/>
            <a:ext cx="4318202" cy="4318202"/>
            <a:chOff x="6399318" y="772917"/>
            <a:chExt cx="4318202" cy="43182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9318" y="772917"/>
              <a:ext cx="4318202" cy="431820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8213" y="6268613"/>
            <a:ext cx="1222795" cy="19794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443" y="3784264"/>
            <a:ext cx="714887" cy="6164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4205" y="3784264"/>
            <a:ext cx="714887" cy="6164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8829" y="1434182"/>
            <a:ext cx="11052897" cy="5630952"/>
            <a:chOff x="-178829" y="1434182"/>
            <a:chExt cx="11052897" cy="563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8829" y="1434182"/>
              <a:ext cx="11052897" cy="563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340" y="331584"/>
            <a:ext cx="2548465" cy="8210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0614" y="1837379"/>
            <a:ext cx="4537143" cy="2336088"/>
            <a:chOff x="540614" y="1837379"/>
            <a:chExt cx="4537143" cy="23360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614" y="1837379"/>
              <a:ext cx="4537143" cy="23360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11767" y="4402180"/>
            <a:ext cx="4537143" cy="2336088"/>
            <a:chOff x="5611767" y="4402180"/>
            <a:chExt cx="4537143" cy="23360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1767" y="4402180"/>
              <a:ext cx="4537143" cy="23360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0614" y="4402180"/>
            <a:ext cx="4537143" cy="2336088"/>
            <a:chOff x="540614" y="4402180"/>
            <a:chExt cx="4537143" cy="23360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614" y="4402180"/>
              <a:ext cx="4537143" cy="23360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11767" y="1837379"/>
            <a:ext cx="4537143" cy="2336088"/>
            <a:chOff x="5611767" y="1837379"/>
            <a:chExt cx="4537143" cy="23360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1767" y="1837379"/>
              <a:ext cx="4537143" cy="23360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4484" y="3780952"/>
            <a:ext cx="11052897" cy="4064396"/>
            <a:chOff x="-124484" y="3780952"/>
            <a:chExt cx="11052897" cy="4064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4484" y="3780952"/>
              <a:ext cx="11052897" cy="40643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340" y="331584"/>
            <a:ext cx="2548465" cy="8210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3477" y="1755904"/>
            <a:ext cx="8088283" cy="4050098"/>
            <a:chOff x="1303477" y="1755904"/>
            <a:chExt cx="8088283" cy="40500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477" y="1755904"/>
              <a:ext cx="8088283" cy="40500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91761" y="392857"/>
            <a:ext cx="886708" cy="959143"/>
            <a:chOff x="9391761" y="392857"/>
            <a:chExt cx="886708" cy="959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1761" y="392857"/>
              <a:ext cx="886708" cy="959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0832" y="772917"/>
            <a:ext cx="6283452" cy="6078460"/>
            <a:chOff x="4470832" y="772917"/>
            <a:chExt cx="6283452" cy="6078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0832" y="772917"/>
              <a:ext cx="6283452" cy="6078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327" y="1948489"/>
            <a:ext cx="2999084" cy="7144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023" y="4195947"/>
            <a:ext cx="3008679" cy="858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3160" y="2624036"/>
            <a:ext cx="787660" cy="288771"/>
            <a:chOff x="1333160" y="2624036"/>
            <a:chExt cx="787660" cy="2887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160" y="2624036"/>
              <a:ext cx="787660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9318" y="772917"/>
            <a:ext cx="4318202" cy="4318202"/>
            <a:chOff x="6399318" y="772917"/>
            <a:chExt cx="4318202" cy="43182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9318" y="772917"/>
              <a:ext cx="4318202" cy="431820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5737" y="6268613"/>
            <a:ext cx="1565309" cy="19794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443" y="3784264"/>
            <a:ext cx="714887" cy="6164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4205" y="3784264"/>
            <a:ext cx="714887" cy="6164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4484" y="3780952"/>
            <a:ext cx="11052897" cy="4064396"/>
            <a:chOff x="-124484" y="3780952"/>
            <a:chExt cx="11052897" cy="4064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4484" y="3780952"/>
              <a:ext cx="11052897" cy="40643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340" y="331584"/>
            <a:ext cx="2999084" cy="7144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1135" y="1317351"/>
            <a:ext cx="5227486" cy="2985679"/>
            <a:chOff x="451135" y="1317351"/>
            <a:chExt cx="5227486" cy="29856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135" y="1317351"/>
              <a:ext cx="5227486" cy="29856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44104" y="2623656"/>
            <a:ext cx="7598906" cy="4341172"/>
            <a:chOff x="2644104" y="2623656"/>
            <a:chExt cx="7598906" cy="43411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4104" y="2623656"/>
              <a:ext cx="7598906" cy="43411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91761" y="392857"/>
            <a:ext cx="886708" cy="959143"/>
            <a:chOff x="9391761" y="392857"/>
            <a:chExt cx="886708" cy="959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91761" y="392857"/>
              <a:ext cx="886708" cy="959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4484" y="3780952"/>
            <a:ext cx="11052897" cy="4064396"/>
            <a:chOff x="-124484" y="3780952"/>
            <a:chExt cx="11052897" cy="4064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4484" y="3780952"/>
              <a:ext cx="11052897" cy="40643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340" y="331584"/>
            <a:ext cx="2999084" cy="7144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1458" y="1595123"/>
            <a:ext cx="7852321" cy="4485945"/>
            <a:chOff x="1421458" y="1595123"/>
            <a:chExt cx="7852321" cy="44859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458" y="1595123"/>
              <a:ext cx="7852321" cy="44859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91761" y="392857"/>
            <a:ext cx="886708" cy="959143"/>
            <a:chOff x="9391761" y="392857"/>
            <a:chExt cx="886708" cy="959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1761" y="392857"/>
              <a:ext cx="886708" cy="959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4484" y="3780952"/>
            <a:ext cx="11052897" cy="4064396"/>
            <a:chOff x="-124484" y="3780952"/>
            <a:chExt cx="11052897" cy="4064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4484" y="3780952"/>
              <a:ext cx="11052897" cy="40643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340" y="331584"/>
            <a:ext cx="2999084" cy="7144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2343" y="3129146"/>
            <a:ext cx="8610552" cy="1303612"/>
            <a:chOff x="1042343" y="3129146"/>
            <a:chExt cx="8610552" cy="13036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343" y="3129146"/>
              <a:ext cx="8610552" cy="13036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91761" y="392857"/>
            <a:ext cx="886708" cy="959143"/>
            <a:chOff x="9391761" y="392857"/>
            <a:chExt cx="886708" cy="959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1761" y="392857"/>
              <a:ext cx="886708" cy="959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2023-04-21T12:59:25Z</dcterms:created>
  <dcterms:modified xsi:type="dcterms:W3CDTF">2023-04-21T12:59:25Z</dcterms:modified>
</cp:coreProperties>
</file>