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5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4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7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9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1DB96D-1AD8-4796-A7E2-9AD990F5364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93510F6-0315-46FA-92AF-7EFA58D9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8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Juallangsung.com</a:t>
            </a:r>
          </a:p>
        </p:txBody>
      </p:sp>
    </p:spTree>
    <p:extLst>
      <p:ext uri="{BB962C8B-B14F-4D97-AF65-F5344CB8AC3E}">
        <p14:creationId xmlns:p14="http://schemas.microsoft.com/office/powerpoint/2010/main" val="364232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KELOMPOK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Nama    : </a:t>
            </a:r>
            <a:r>
              <a:rPr lang="en-US" b="1" dirty="0" err="1"/>
              <a:t>Heri</a:t>
            </a:r>
            <a:r>
              <a:rPr lang="en-US" b="1" dirty="0"/>
              <a:t> </a:t>
            </a:r>
            <a:r>
              <a:rPr lang="en-US" b="1" dirty="0" err="1"/>
              <a:t>Cahyono</a:t>
            </a:r>
            <a:endParaRPr lang="en-US" dirty="0"/>
          </a:p>
          <a:p>
            <a:r>
              <a:rPr lang="en-US" b="1" dirty="0"/>
              <a:t>NIM       : 15.11.9208</a:t>
            </a:r>
            <a:endParaRPr lang="en-US" dirty="0"/>
          </a:p>
          <a:p>
            <a:r>
              <a:rPr lang="en-US" b="1" dirty="0" err="1"/>
              <a:t>Jurusan</a:t>
            </a:r>
            <a:r>
              <a:rPr lang="en-US" b="1" dirty="0"/>
              <a:t> : </a:t>
            </a:r>
            <a:r>
              <a:rPr lang="en-US" b="1" dirty="0" err="1"/>
              <a:t>Informatika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Nama    : M. Zainal </a:t>
            </a:r>
            <a:r>
              <a:rPr lang="en-US" b="1" dirty="0" err="1"/>
              <a:t>Arifin</a:t>
            </a:r>
            <a:endParaRPr lang="en-US" dirty="0"/>
          </a:p>
          <a:p>
            <a:r>
              <a:rPr lang="en-US" b="1" dirty="0"/>
              <a:t>NIM       : 15.11.9207</a:t>
            </a:r>
            <a:endParaRPr lang="en-US" dirty="0"/>
          </a:p>
          <a:p>
            <a:r>
              <a:rPr lang="en-US" b="1" dirty="0" err="1"/>
              <a:t>Jurusan</a:t>
            </a:r>
            <a:r>
              <a:rPr lang="en-US" b="1" dirty="0"/>
              <a:t> : </a:t>
            </a:r>
            <a:r>
              <a:rPr lang="en-US" b="1" dirty="0" err="1"/>
              <a:t>Informatika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Nama    : M. </a:t>
            </a:r>
            <a:r>
              <a:rPr lang="en-US" b="1" dirty="0" err="1"/>
              <a:t>Kharil</a:t>
            </a:r>
            <a:r>
              <a:rPr lang="en-US" b="1" dirty="0"/>
              <a:t> </a:t>
            </a:r>
            <a:r>
              <a:rPr lang="en-US" b="1" dirty="0" err="1"/>
              <a:t>Hasnan</a:t>
            </a:r>
            <a:r>
              <a:rPr lang="en-US" b="1" dirty="0"/>
              <a:t> Habib</a:t>
            </a:r>
            <a:endParaRPr lang="en-US" dirty="0"/>
          </a:p>
          <a:p>
            <a:r>
              <a:rPr lang="en-US" b="1" dirty="0"/>
              <a:t>NIM       : 15.11.9199</a:t>
            </a:r>
            <a:endParaRPr lang="en-US" dirty="0"/>
          </a:p>
          <a:p>
            <a:r>
              <a:rPr lang="en-US" b="1" dirty="0" err="1"/>
              <a:t>Jurusan</a:t>
            </a:r>
            <a:r>
              <a:rPr lang="en-US" b="1" dirty="0"/>
              <a:t> : </a:t>
            </a:r>
            <a:r>
              <a:rPr lang="en-US" b="1" dirty="0" err="1"/>
              <a:t>Informatika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Nama    : M. Aldi </a:t>
            </a:r>
            <a:r>
              <a:rPr lang="en-US" b="1" dirty="0" err="1"/>
              <a:t>Prabowo</a:t>
            </a:r>
            <a:endParaRPr lang="en-US" dirty="0"/>
          </a:p>
          <a:p>
            <a:r>
              <a:rPr lang="en-US" b="1" dirty="0"/>
              <a:t>NIM       : 15.11.9249</a:t>
            </a:r>
            <a:endParaRPr lang="en-US" dirty="0"/>
          </a:p>
          <a:p>
            <a:r>
              <a:rPr lang="en-US" b="1" dirty="0" err="1"/>
              <a:t>Jurusan</a:t>
            </a:r>
            <a:r>
              <a:rPr lang="en-US" b="1" dirty="0"/>
              <a:t> : </a:t>
            </a:r>
            <a:r>
              <a:rPr lang="en-US" b="1" dirty="0" err="1"/>
              <a:t>Informatika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Nama    : Ade </a:t>
            </a:r>
            <a:r>
              <a:rPr lang="en-US" b="1" dirty="0" err="1"/>
              <a:t>Rufaidah</a:t>
            </a:r>
            <a:r>
              <a:rPr lang="en-US" b="1" dirty="0"/>
              <a:t> </a:t>
            </a:r>
            <a:r>
              <a:rPr lang="en-US" b="1" dirty="0" err="1"/>
              <a:t>Mutmainah</a:t>
            </a:r>
            <a:endParaRPr lang="en-US" dirty="0"/>
          </a:p>
          <a:p>
            <a:r>
              <a:rPr lang="en-US" b="1" dirty="0"/>
              <a:t>NIM       : 15.11.9217</a:t>
            </a:r>
            <a:endParaRPr lang="en-US" dirty="0"/>
          </a:p>
          <a:p>
            <a:r>
              <a:rPr lang="en-US" b="1" dirty="0" err="1"/>
              <a:t>Jurusan</a:t>
            </a:r>
            <a:r>
              <a:rPr lang="en-US" b="1" dirty="0"/>
              <a:t> : </a:t>
            </a:r>
            <a:r>
              <a:rPr lang="en-US" b="1" dirty="0" err="1"/>
              <a:t>Informatika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Nama    : </a:t>
            </a:r>
            <a:r>
              <a:rPr lang="en-US" b="1" dirty="0" err="1"/>
              <a:t>Ulfa</a:t>
            </a:r>
            <a:r>
              <a:rPr lang="en-US" b="1" dirty="0"/>
              <a:t> </a:t>
            </a:r>
            <a:r>
              <a:rPr lang="en-US" b="1" dirty="0" err="1"/>
              <a:t>Nuaifah</a:t>
            </a:r>
            <a:endParaRPr lang="en-US" dirty="0"/>
          </a:p>
          <a:p>
            <a:r>
              <a:rPr lang="en-US" b="1" dirty="0"/>
              <a:t>NIM       : 15.11.9230</a:t>
            </a:r>
            <a:endParaRPr lang="en-US" dirty="0"/>
          </a:p>
          <a:p>
            <a:r>
              <a:rPr lang="en-US" b="1" dirty="0" err="1"/>
              <a:t>Jurusan</a:t>
            </a:r>
            <a:r>
              <a:rPr lang="en-US" b="1" dirty="0"/>
              <a:t> : </a:t>
            </a:r>
            <a:r>
              <a:rPr lang="en-US" b="1" dirty="0" err="1"/>
              <a:t>Informatika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PENJELASAN RINGKAS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463550" algn="just">
              <a:buNone/>
            </a:pPr>
            <a:r>
              <a:rPr lang="en-US" b="1" dirty="0" err="1"/>
              <a:t>Karya</a:t>
            </a:r>
            <a:r>
              <a:rPr lang="en-US" b="1" dirty="0"/>
              <a:t> yang kami </a:t>
            </a: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situs web e-commerce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menerapkan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progressive web apps,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membedakan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situs e-commerce </a:t>
            </a:r>
            <a:r>
              <a:rPr lang="en-US" b="1" dirty="0" err="1"/>
              <a:t>lainnya</a:t>
            </a:r>
            <a:r>
              <a:rPr lang="en-US" b="1" dirty="0"/>
              <a:t> </a:t>
            </a:r>
            <a:r>
              <a:rPr lang="en-US" b="1" dirty="0" err="1"/>
              <a:t>yaitu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.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web e-commerce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foto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mengenalkan</a:t>
            </a:r>
            <a:r>
              <a:rPr lang="en-US" b="1" dirty="0"/>
              <a:t> </a:t>
            </a:r>
            <a:r>
              <a:rPr lang="en-US" b="1" dirty="0" err="1"/>
              <a:t>produknya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err="1"/>
              <a:t>calon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web e-commerce yang kami </a:t>
            </a: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video </a:t>
            </a:r>
            <a:r>
              <a:rPr lang="en-US" b="1" dirty="0" err="1"/>
              <a:t>sebagai</a:t>
            </a:r>
            <a:r>
              <a:rPr lang="en-US" b="1" dirty="0"/>
              <a:t> media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sekaligus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diri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err="1"/>
              <a:t>calon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yang </a:t>
            </a:r>
            <a:r>
              <a:rPr lang="en-US" b="1" dirty="0" err="1"/>
              <a:t>masih</a:t>
            </a:r>
            <a:r>
              <a:rPr lang="en-US" b="1" dirty="0"/>
              <a:t> </a:t>
            </a:r>
            <a:r>
              <a:rPr lang="en-US" b="1" dirty="0" err="1"/>
              <a:t>ragu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pembelian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situs web e-commerce </a:t>
            </a:r>
            <a:r>
              <a:rPr lang="en-US" b="1" dirty="0" err="1"/>
              <a:t>meskipun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tersedia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yang </a:t>
            </a:r>
            <a:r>
              <a:rPr lang="en-US" b="1" dirty="0" err="1"/>
              <a:t>aman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tindak</a:t>
            </a:r>
            <a:r>
              <a:rPr lang="en-US" b="1" dirty="0"/>
              <a:t> </a:t>
            </a:r>
            <a:r>
              <a:rPr lang="en-US" b="1" dirty="0" err="1"/>
              <a:t>kejahatan</a:t>
            </a:r>
            <a:r>
              <a:rPr lang="en-US" b="1" dirty="0"/>
              <a:t>.</a:t>
            </a:r>
            <a:endParaRPr lang="en-US" dirty="0"/>
          </a:p>
          <a:p>
            <a:pPr marL="0" indent="4635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Keunikan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“Value” </a:t>
            </a:r>
            <a:r>
              <a:rPr lang="en-US" b="1" dirty="0" err="1"/>
              <a:t>Karya</a:t>
            </a:r>
            <a:r>
              <a:rPr lang="en-US" b="1" dirty="0"/>
              <a:t>/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463550" algn="just">
              <a:buNone/>
            </a:pP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karya</a:t>
            </a:r>
            <a:r>
              <a:rPr lang="en-US" b="1" dirty="0"/>
              <a:t> yang kami </a:t>
            </a:r>
            <a:r>
              <a:rPr lang="en-US" b="1" dirty="0" err="1"/>
              <a:t>buat</a:t>
            </a:r>
            <a:r>
              <a:rPr lang="en-US" b="1" dirty="0"/>
              <a:t>, kami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short review video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yang </a:t>
            </a:r>
            <a:r>
              <a:rPr lang="en-US" b="1" dirty="0" err="1"/>
              <a:t>mendaftarkan</a:t>
            </a:r>
            <a:r>
              <a:rPr lang="en-US" b="1" dirty="0"/>
              <a:t> </a:t>
            </a:r>
            <a:r>
              <a:rPr lang="en-US" b="1" dirty="0" err="1"/>
              <a:t>barangnya</a:t>
            </a:r>
            <a:r>
              <a:rPr lang="en-US" b="1" dirty="0"/>
              <a:t> di website e-commerce,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adanya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diharapkan</a:t>
            </a:r>
            <a:r>
              <a:rPr lang="en-US" b="1" dirty="0"/>
              <a:t> </a:t>
            </a:r>
            <a:r>
              <a:rPr lang="en-US" b="1" dirty="0" err="1"/>
              <a:t>calon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percaya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yakin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yang </a:t>
            </a:r>
            <a:r>
              <a:rPr lang="en-US" b="1" dirty="0" err="1"/>
              <a:t>mengiklankan</a:t>
            </a:r>
            <a:r>
              <a:rPr lang="en-US" b="1" dirty="0"/>
              <a:t> </a:t>
            </a:r>
            <a:r>
              <a:rPr lang="en-US" b="1" dirty="0" err="1"/>
              <a:t>barangnya</a:t>
            </a:r>
            <a:r>
              <a:rPr lang="en-US" b="1" dirty="0"/>
              <a:t> di website e-commerce kami.</a:t>
            </a:r>
            <a:endParaRPr lang="en-US" dirty="0"/>
          </a:p>
          <a:p>
            <a:pPr marL="0" indent="4635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,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Kegunaan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Karya</a:t>
            </a:r>
            <a:r>
              <a:rPr lang="en-US" b="1" dirty="0"/>
              <a:t>/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85624"/>
            <a:ext cx="9784080" cy="3732296"/>
          </a:xfrm>
        </p:spPr>
        <p:txBody>
          <a:bodyPr anchor="ctr">
            <a:normAutofit/>
          </a:bodyPr>
          <a:lstStyle/>
          <a:p>
            <a:pPr marL="0" indent="463550" algn="just"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website e-commerce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mengurangi</a:t>
            </a:r>
            <a:r>
              <a:rPr lang="en-US" b="1" dirty="0"/>
              <a:t> </a:t>
            </a:r>
            <a:r>
              <a:rPr lang="en-US" b="1" dirty="0" err="1"/>
              <a:t>tindak</a:t>
            </a:r>
            <a:r>
              <a:rPr lang="en-US" b="1" dirty="0"/>
              <a:t> </a:t>
            </a:r>
            <a:r>
              <a:rPr lang="en-US" b="1" dirty="0" err="1"/>
              <a:t>penipuan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kejahatan</a:t>
            </a:r>
            <a:r>
              <a:rPr lang="en-US" b="1" dirty="0"/>
              <a:t> yang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sering</a:t>
            </a:r>
            <a:r>
              <a:rPr lang="en-US" b="1" dirty="0"/>
              <a:t>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 </a:t>
            </a:r>
            <a:r>
              <a:rPr lang="en-US" b="1" dirty="0" err="1"/>
              <a:t>jual</a:t>
            </a:r>
            <a:r>
              <a:rPr lang="en-US" b="1" dirty="0"/>
              <a:t> </a:t>
            </a:r>
            <a:r>
              <a:rPr lang="en-US" b="1" dirty="0" err="1"/>
              <a:t>beli</a:t>
            </a:r>
            <a:r>
              <a:rPr lang="en-US" b="1" dirty="0"/>
              <a:t> online.</a:t>
            </a:r>
            <a:endParaRPr lang="en-US" dirty="0"/>
          </a:p>
          <a:p>
            <a:pPr marL="0" indent="463550" algn="just">
              <a:buNone/>
            </a:pP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website e-commerce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diantaranya</a:t>
            </a:r>
            <a:r>
              <a:rPr lang="en-US" b="1" dirty="0"/>
              <a:t> : </a:t>
            </a:r>
            <a:endParaRPr lang="en-US" dirty="0"/>
          </a:p>
          <a:p>
            <a:pPr marL="0" indent="463550" algn="just">
              <a:buNone/>
            </a:pPr>
            <a:r>
              <a:rPr lang="en-US" b="1" dirty="0" err="1"/>
              <a:t>Fitur</a:t>
            </a:r>
            <a:r>
              <a:rPr lang="en-US" b="1" dirty="0"/>
              <a:t> short review,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ditujukan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memperkenalkan</a:t>
            </a:r>
            <a:r>
              <a:rPr lang="en-US" b="1" dirty="0"/>
              <a:t> </a:t>
            </a:r>
            <a:r>
              <a:rPr lang="en-US" b="1" dirty="0" err="1"/>
              <a:t>diri</a:t>
            </a:r>
            <a:r>
              <a:rPr lang="en-US" b="1" dirty="0"/>
              <a:t>/</a:t>
            </a:r>
            <a:r>
              <a:rPr lang="en-US" b="1" dirty="0" err="1"/>
              <a:t>toko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produknya</a:t>
            </a:r>
            <a:r>
              <a:rPr lang="en-US" b="1" dirty="0"/>
              <a:t>.</a:t>
            </a:r>
            <a:endParaRPr lang="en-US" dirty="0"/>
          </a:p>
          <a:p>
            <a:pPr marL="0" indent="463550" algn="just">
              <a:buNone/>
            </a:pPr>
            <a:r>
              <a:rPr lang="en-US" b="1" dirty="0" err="1"/>
              <a:t>Kegunaan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website e-commerce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yaitu</a:t>
            </a:r>
            <a:r>
              <a:rPr lang="en-US" b="1" dirty="0"/>
              <a:t> </a:t>
            </a:r>
            <a:r>
              <a:rPr lang="en-US" b="1" dirty="0" err="1"/>
              <a:t>mempermudah</a:t>
            </a:r>
            <a:r>
              <a:rPr lang="en-US" b="1" dirty="0"/>
              <a:t> </a:t>
            </a:r>
            <a:r>
              <a:rPr lang="en-US" b="1" dirty="0" err="1"/>
              <a:t>calon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berinteraksi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dekat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transaksi</a:t>
            </a:r>
            <a:r>
              <a:rPr lang="en-US" b="1" dirty="0"/>
              <a:t> </a:t>
            </a:r>
            <a:r>
              <a:rPr lang="en-US" b="1" dirty="0" err="1"/>
              <a:t>jual</a:t>
            </a:r>
            <a:r>
              <a:rPr lang="en-US" b="1" dirty="0"/>
              <a:t> </a:t>
            </a:r>
            <a:r>
              <a:rPr lang="en-US" b="1" dirty="0" err="1"/>
              <a:t>beli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0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r>
              <a:rPr lang="en-US" b="1" dirty="0"/>
              <a:t> </a:t>
            </a:r>
            <a:r>
              <a:rPr lang="en-US" b="1" dirty="0" err="1"/>
              <a:t>Mengembangkan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Karya</a:t>
            </a:r>
            <a:r>
              <a:rPr lang="en-US" b="1" dirty="0"/>
              <a:t>/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08348"/>
            <a:ext cx="9784080" cy="3809571"/>
          </a:xfrm>
        </p:spPr>
        <p:txBody>
          <a:bodyPr anchor="t">
            <a:normAutofit fontScale="92500"/>
          </a:bodyPr>
          <a:lstStyle/>
          <a:p>
            <a:pPr marL="0" indent="463550" algn="just">
              <a:buNone/>
            </a:pPr>
            <a:r>
              <a:rPr lang="en-US" b="1" dirty="0" err="1"/>
              <a:t>Teknologi</a:t>
            </a:r>
            <a:r>
              <a:rPr lang="en-US" b="1" dirty="0"/>
              <a:t> yang </a:t>
            </a:r>
            <a:r>
              <a:rPr lang="en-US" b="1" dirty="0" err="1"/>
              <a:t>semakin</a:t>
            </a:r>
            <a:r>
              <a:rPr lang="en-US" b="1" dirty="0"/>
              <a:t> </a:t>
            </a:r>
            <a:r>
              <a:rPr lang="en-US" b="1" dirty="0" err="1"/>
              <a:t>canggih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dimanfaatkan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memudahkan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r>
              <a:rPr lang="en-US" b="1" dirty="0" err="1"/>
              <a:t>sehari-hari</a:t>
            </a:r>
            <a:r>
              <a:rPr lang="en-US" b="1" dirty="0"/>
              <a:t>, </a:t>
            </a:r>
            <a:r>
              <a:rPr lang="en-US" b="1" dirty="0" err="1"/>
              <a:t>termasuk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r>
              <a:rPr lang="en-US" b="1" dirty="0" err="1"/>
              <a:t>jual</a:t>
            </a:r>
            <a:r>
              <a:rPr lang="en-US" b="1" dirty="0"/>
              <a:t> </a:t>
            </a:r>
            <a:r>
              <a:rPr lang="en-US" b="1" dirty="0" err="1"/>
              <a:t>beli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online </a:t>
            </a:r>
            <a:r>
              <a:rPr lang="en-US" b="1" dirty="0" err="1"/>
              <a:t>melalui</a:t>
            </a:r>
            <a:r>
              <a:rPr lang="en-US" b="1" dirty="0"/>
              <a:t> situs e-commerce.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, orang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r>
              <a:rPr lang="en-US" b="1" dirty="0" err="1"/>
              <a:t>jual</a:t>
            </a:r>
            <a:r>
              <a:rPr lang="en-US" b="1" dirty="0"/>
              <a:t> </a:t>
            </a:r>
            <a:r>
              <a:rPr lang="en-US" b="1" dirty="0" err="1"/>
              <a:t>beli</a:t>
            </a:r>
            <a:r>
              <a:rPr lang="en-US" b="1" dirty="0"/>
              <a:t>, </a:t>
            </a:r>
            <a:r>
              <a:rPr lang="en-US" b="1" dirty="0" err="1"/>
              <a:t>disamping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pihak-pihak</a:t>
            </a:r>
            <a:r>
              <a:rPr lang="en-US" b="1" dirty="0"/>
              <a:t> yang </a:t>
            </a:r>
            <a:r>
              <a:rPr lang="en-US" b="1" dirty="0" err="1"/>
              <a:t>sengaja</a:t>
            </a:r>
            <a:r>
              <a:rPr lang="en-US" b="1" dirty="0"/>
              <a:t> </a:t>
            </a:r>
            <a:r>
              <a:rPr lang="en-US" b="1" dirty="0" err="1"/>
              <a:t>memanfaatkan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tindak</a:t>
            </a:r>
            <a:r>
              <a:rPr lang="en-US" b="1" dirty="0"/>
              <a:t> </a:t>
            </a:r>
            <a:r>
              <a:rPr lang="en-US" b="1" dirty="0" err="1"/>
              <a:t>penipuan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kejahatan</a:t>
            </a:r>
            <a:r>
              <a:rPr lang="en-US" b="1" dirty="0"/>
              <a:t> yang </a:t>
            </a:r>
            <a:r>
              <a:rPr lang="en-US" b="1" dirty="0" err="1"/>
              <a:t>merugikan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orang. </a:t>
            </a:r>
            <a:r>
              <a:rPr lang="en-US" b="1" dirty="0" err="1"/>
              <a:t>Pada</a:t>
            </a:r>
            <a:r>
              <a:rPr lang="en-US" b="1" dirty="0"/>
              <a:t> situs e-commerce yang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, kami </a:t>
            </a:r>
            <a:r>
              <a:rPr lang="en-US" b="1" dirty="0" err="1"/>
              <a:t>menemukan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yang mana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calon</a:t>
            </a:r>
            <a:r>
              <a:rPr lang="en-US" b="1" dirty="0"/>
              <a:t> </a:t>
            </a:r>
            <a:r>
              <a:rPr lang="en-US" b="1" dirty="0" err="1"/>
              <a:t>konsumen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melihat</a:t>
            </a:r>
            <a:r>
              <a:rPr lang="en-US" b="1" dirty="0"/>
              <a:t> </a:t>
            </a:r>
            <a:r>
              <a:rPr lang="en-US" b="1" dirty="0" err="1"/>
              <a:t>gambar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foto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yang </a:t>
            </a:r>
            <a:r>
              <a:rPr lang="en-US" b="1" dirty="0" err="1"/>
              <a:t>dijual</a:t>
            </a:r>
            <a:r>
              <a:rPr lang="en-US" b="1" dirty="0"/>
              <a:t>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calon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 </a:t>
            </a:r>
            <a:r>
              <a:rPr lang="en-US" b="1" dirty="0" err="1"/>
              <a:t>ragu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membeli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takut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berbelanja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situs e-commerce. Dari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kami </a:t>
            </a:r>
            <a:r>
              <a:rPr lang="en-US" b="1" dirty="0" err="1"/>
              <a:t>mencoba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mengembangkan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short review video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memperkenalkan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dirinya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err="1"/>
              <a:t>calon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calon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 yang </a:t>
            </a:r>
            <a:r>
              <a:rPr lang="en-US" b="1" dirty="0" err="1"/>
              <a:t>mencari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percaya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beserta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dibelinya</a:t>
            </a:r>
            <a:r>
              <a:rPr lang="en-US" b="1" dirty="0"/>
              <a:t>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mengurangi</a:t>
            </a:r>
            <a:r>
              <a:rPr lang="en-US" b="1" dirty="0"/>
              <a:t> </a:t>
            </a:r>
            <a:r>
              <a:rPr lang="en-US" b="1" dirty="0" err="1"/>
              <a:t>tindak</a:t>
            </a:r>
            <a:r>
              <a:rPr lang="en-US" b="1" dirty="0"/>
              <a:t> </a:t>
            </a:r>
            <a:r>
              <a:rPr lang="en-US" b="1" dirty="0" err="1"/>
              <a:t>penipuan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transaksi</a:t>
            </a:r>
            <a:r>
              <a:rPr lang="en-US" b="1" dirty="0"/>
              <a:t> </a:t>
            </a:r>
            <a:r>
              <a:rPr lang="en-US" b="1" dirty="0" err="1"/>
              <a:t>jual</a:t>
            </a:r>
            <a:r>
              <a:rPr lang="en-US" b="1" dirty="0"/>
              <a:t> </a:t>
            </a:r>
            <a:r>
              <a:rPr lang="en-US" b="1" dirty="0" err="1"/>
              <a:t>beli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online.</a:t>
            </a:r>
            <a:endParaRPr lang="en-US" dirty="0"/>
          </a:p>
          <a:p>
            <a:pPr marL="0" indent="4635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TERIMAKASIH </a:t>
            </a:r>
            <a:r>
              <a:rPr lang="en-US" sz="2800" b="1" dirty="0">
                <a:sym typeface="Wingdings" panose="05000000000000000000" pitchFamily="2" charset="2"/>
              </a:rPr>
              <a:t>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924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127</TotalTime>
  <Words>453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Juallangsung.com</vt:lpstr>
      <vt:lpstr>KELOMPOK</vt:lpstr>
      <vt:lpstr>PENJELASAN RINGKAS FINAL PROJECT</vt:lpstr>
      <vt:lpstr>Keunikan dan “Value” Karya/Proyek </vt:lpstr>
      <vt:lpstr>Fungsi, Fitur dan Kegunaan dari Karya/Proyek </vt:lpstr>
      <vt:lpstr>Latar Belakang Mengembangkan Hasil Karya/Proyek 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Juallangsung.com</dc:title>
  <dc:creator>ade.rufaidah@outlook.com</dc:creator>
  <cp:lastModifiedBy>ade.rufaidah@outlook.com</cp:lastModifiedBy>
  <cp:revision>7</cp:revision>
  <dcterms:created xsi:type="dcterms:W3CDTF">2017-05-22T15:28:51Z</dcterms:created>
  <dcterms:modified xsi:type="dcterms:W3CDTF">2017-05-22T17:36:50Z</dcterms:modified>
</cp:coreProperties>
</file>