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60475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47C"/>
    <a:srgbClr val="333333"/>
    <a:srgbClr val="3792BD"/>
    <a:srgbClr val="54984E"/>
    <a:srgbClr val="B9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6" y="1531818"/>
            <a:ext cx="1071404" cy="3258632"/>
          </a:xfrm>
        </p:spPr>
        <p:txBody>
          <a:bodyPr anchor="b"/>
          <a:lstStyle>
            <a:lvl1pPr algn="ctr">
              <a:defRPr sz="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60" y="4916115"/>
            <a:ext cx="945356" cy="2259809"/>
          </a:xfrm>
        </p:spPr>
        <p:txBody>
          <a:bodyPr/>
          <a:lstStyle>
            <a:lvl1pPr marL="0" indent="0" algn="ctr">
              <a:buNone/>
              <a:defRPr sz="331"/>
            </a:lvl1pPr>
            <a:lvl2pPr marL="63002" indent="0" algn="ctr">
              <a:buNone/>
              <a:defRPr sz="276"/>
            </a:lvl2pPr>
            <a:lvl3pPr marL="126004" indent="0" algn="ctr">
              <a:buNone/>
              <a:defRPr sz="248"/>
            </a:lvl3pPr>
            <a:lvl4pPr marL="189006" indent="0" algn="ctr">
              <a:buNone/>
              <a:defRPr sz="220"/>
            </a:lvl4pPr>
            <a:lvl5pPr marL="252009" indent="0" algn="ctr">
              <a:buNone/>
              <a:defRPr sz="220"/>
            </a:lvl5pPr>
            <a:lvl6pPr marL="315011" indent="0" algn="ctr">
              <a:buNone/>
              <a:defRPr sz="220"/>
            </a:lvl6pPr>
            <a:lvl7pPr marL="378013" indent="0" algn="ctr">
              <a:buNone/>
              <a:defRPr sz="220"/>
            </a:lvl7pPr>
            <a:lvl8pPr marL="441015" indent="0" algn="ctr">
              <a:buNone/>
              <a:defRPr sz="220"/>
            </a:lvl8pPr>
            <a:lvl9pPr marL="504017" indent="0" algn="ctr">
              <a:buNone/>
              <a:defRPr sz="2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027" y="498328"/>
            <a:ext cx="271790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58" y="498328"/>
            <a:ext cx="799614" cy="79320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7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1" y="2333478"/>
            <a:ext cx="1087160" cy="3893458"/>
          </a:xfrm>
        </p:spPr>
        <p:txBody>
          <a:bodyPr anchor="b"/>
          <a:lstStyle>
            <a:lvl1pPr>
              <a:defRPr sz="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1" y="6263769"/>
            <a:ext cx="1087160" cy="2047477"/>
          </a:xfrm>
        </p:spPr>
        <p:txBody>
          <a:bodyPr/>
          <a:lstStyle>
            <a:lvl1pPr marL="0" indent="0">
              <a:buNone/>
              <a:defRPr sz="331">
                <a:solidFill>
                  <a:schemeClr val="tx1"/>
                </a:solidFill>
              </a:defRPr>
            </a:lvl1pPr>
            <a:lvl2pPr marL="63002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2pPr>
            <a:lvl3pPr marL="126004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3pPr>
            <a:lvl4pPr marL="189006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4pPr>
            <a:lvl5pPr marL="252009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5pPr>
            <a:lvl6pPr marL="315011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6pPr>
            <a:lvl7pPr marL="378013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7pPr>
            <a:lvl8pPr marL="441015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8pPr>
            <a:lvl9pPr marL="504017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58" y="2491640"/>
            <a:ext cx="535702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15" y="2491640"/>
            <a:ext cx="535702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498330"/>
            <a:ext cx="1087160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22" y="2294476"/>
            <a:ext cx="533240" cy="112448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22" y="3418964"/>
            <a:ext cx="533240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6" y="2294476"/>
            <a:ext cx="535866" cy="1124487"/>
          </a:xfrm>
        </p:spPr>
        <p:txBody>
          <a:bodyPr anchor="b"/>
          <a:lstStyle>
            <a:lvl1pPr marL="0" indent="0">
              <a:buNone/>
              <a:defRPr sz="331" b="1"/>
            </a:lvl1pPr>
            <a:lvl2pPr marL="63002" indent="0">
              <a:buNone/>
              <a:defRPr sz="276" b="1"/>
            </a:lvl2pPr>
            <a:lvl3pPr marL="126004" indent="0">
              <a:buNone/>
              <a:defRPr sz="248" b="1"/>
            </a:lvl3pPr>
            <a:lvl4pPr marL="189006" indent="0">
              <a:buNone/>
              <a:defRPr sz="220" b="1"/>
            </a:lvl4pPr>
            <a:lvl5pPr marL="252009" indent="0">
              <a:buNone/>
              <a:defRPr sz="220" b="1"/>
            </a:lvl5pPr>
            <a:lvl6pPr marL="315011" indent="0">
              <a:buNone/>
              <a:defRPr sz="220" b="1"/>
            </a:lvl6pPr>
            <a:lvl7pPr marL="378013" indent="0">
              <a:buNone/>
              <a:defRPr sz="220" b="1"/>
            </a:lvl7pPr>
            <a:lvl8pPr marL="441015" indent="0">
              <a:buNone/>
              <a:defRPr sz="220" b="1"/>
            </a:lvl8pPr>
            <a:lvl9pPr marL="504017" indent="0">
              <a:buNone/>
              <a:defRPr sz="2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6" y="3418964"/>
            <a:ext cx="535866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2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7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1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623993"/>
            <a:ext cx="406536" cy="2183977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66" y="1347654"/>
            <a:ext cx="638115" cy="6651596"/>
          </a:xfrm>
        </p:spPr>
        <p:txBody>
          <a:bodyPr/>
          <a:lstStyle>
            <a:lvl1pPr>
              <a:defRPr sz="441"/>
            </a:lvl1pPr>
            <a:lvl2pPr>
              <a:defRPr sz="386"/>
            </a:lvl2pPr>
            <a:lvl3pPr>
              <a:defRPr sz="331"/>
            </a:lvl3pPr>
            <a:lvl4pPr>
              <a:defRPr sz="276"/>
            </a:lvl4pPr>
            <a:lvl5pPr>
              <a:defRPr sz="276"/>
            </a:lvl5pPr>
            <a:lvl6pPr>
              <a:defRPr sz="276"/>
            </a:lvl6pPr>
            <a:lvl7pPr>
              <a:defRPr sz="276"/>
            </a:lvl7pPr>
            <a:lvl8pPr>
              <a:defRPr sz="276"/>
            </a:lvl8pPr>
            <a:lvl9pPr>
              <a:defRPr sz="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2807970"/>
            <a:ext cx="406536" cy="520211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623993"/>
            <a:ext cx="406536" cy="2183977"/>
          </a:xfrm>
        </p:spPr>
        <p:txBody>
          <a:bodyPr anchor="b"/>
          <a:lstStyle>
            <a:lvl1pPr>
              <a:defRPr sz="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66" y="1347654"/>
            <a:ext cx="638115" cy="6651596"/>
          </a:xfrm>
        </p:spPr>
        <p:txBody>
          <a:bodyPr anchor="t"/>
          <a:lstStyle>
            <a:lvl1pPr marL="0" indent="0">
              <a:buNone/>
              <a:defRPr sz="441"/>
            </a:lvl1pPr>
            <a:lvl2pPr marL="63002" indent="0">
              <a:buNone/>
              <a:defRPr sz="386"/>
            </a:lvl2pPr>
            <a:lvl3pPr marL="126004" indent="0">
              <a:buNone/>
              <a:defRPr sz="331"/>
            </a:lvl3pPr>
            <a:lvl4pPr marL="189006" indent="0">
              <a:buNone/>
              <a:defRPr sz="276"/>
            </a:lvl4pPr>
            <a:lvl5pPr marL="252009" indent="0">
              <a:buNone/>
              <a:defRPr sz="276"/>
            </a:lvl5pPr>
            <a:lvl6pPr marL="315011" indent="0">
              <a:buNone/>
              <a:defRPr sz="276"/>
            </a:lvl6pPr>
            <a:lvl7pPr marL="378013" indent="0">
              <a:buNone/>
              <a:defRPr sz="276"/>
            </a:lvl7pPr>
            <a:lvl8pPr marL="441015" indent="0">
              <a:buNone/>
              <a:defRPr sz="276"/>
            </a:lvl8pPr>
            <a:lvl9pPr marL="504017" indent="0">
              <a:buNone/>
              <a:defRPr sz="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2807970"/>
            <a:ext cx="406536" cy="5202112"/>
          </a:xfrm>
        </p:spPr>
        <p:txBody>
          <a:bodyPr/>
          <a:lstStyle>
            <a:lvl1pPr marL="0" indent="0">
              <a:buNone/>
              <a:defRPr sz="220"/>
            </a:lvl1pPr>
            <a:lvl2pPr marL="63002" indent="0">
              <a:buNone/>
              <a:defRPr sz="193"/>
            </a:lvl2pPr>
            <a:lvl3pPr marL="126004" indent="0">
              <a:buNone/>
              <a:defRPr sz="165"/>
            </a:lvl3pPr>
            <a:lvl4pPr marL="189006" indent="0">
              <a:buNone/>
              <a:defRPr sz="138"/>
            </a:lvl4pPr>
            <a:lvl5pPr marL="252009" indent="0">
              <a:buNone/>
              <a:defRPr sz="138"/>
            </a:lvl5pPr>
            <a:lvl6pPr marL="315011" indent="0">
              <a:buNone/>
              <a:defRPr sz="138"/>
            </a:lvl6pPr>
            <a:lvl7pPr marL="378013" indent="0">
              <a:buNone/>
              <a:defRPr sz="138"/>
            </a:lvl7pPr>
            <a:lvl8pPr marL="441015" indent="0">
              <a:buNone/>
              <a:defRPr sz="138"/>
            </a:lvl8pPr>
            <a:lvl9pPr marL="504017" indent="0">
              <a:buNone/>
              <a:defRPr sz="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0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58" y="498330"/>
            <a:ext cx="108716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8" y="2491640"/>
            <a:ext cx="108716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58" y="8675243"/>
            <a:ext cx="28360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D10-970C-4FAC-980B-7C032242C44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33" y="8675243"/>
            <a:ext cx="42541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10" y="8675243"/>
            <a:ext cx="28360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7C00-BA26-4E41-ABC7-4B775174B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004" rtl="0" eaLnBrk="1" latinLnBrk="0" hangingPunct="1">
        <a:lnSpc>
          <a:spcPct val="90000"/>
        </a:lnSpc>
        <a:spcBef>
          <a:spcPct val="0"/>
        </a:spcBef>
        <a:buNone/>
        <a:defRPr sz="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" indent="-31501" algn="l" defTabSz="126004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386" kern="1200">
          <a:solidFill>
            <a:schemeClr val="tx1"/>
          </a:solidFill>
          <a:latin typeface="+mn-lt"/>
          <a:ea typeface="+mn-ea"/>
          <a:cs typeface="+mn-cs"/>
        </a:defRPr>
      </a:lvl1pPr>
      <a:lvl2pPr marL="94503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83510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46512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" indent="-31501" algn="l" defTabSz="126004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1pPr>
      <a:lvl2pPr marL="63002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4pPr>
      <a:lvl5pPr marL="252009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5pPr>
      <a:lvl6pPr marL="315011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" algn="l" defTabSz="126004" rtl="0" eaLnBrk="1" latinLnBrk="0" hangingPunct="1">
        <a:defRPr sz="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1F1C9DD-FE58-4146-9D45-23ABB562B7C3}"/>
              </a:ext>
            </a:extLst>
          </p:cNvPr>
          <p:cNvSpPr txBox="1"/>
          <p:nvPr/>
        </p:nvSpPr>
        <p:spPr>
          <a:xfrm rot="5400000">
            <a:off x="-1360243" y="2142506"/>
            <a:ext cx="36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333333"/>
                </a:solidFill>
                <a:latin typeface="Hind" panose="02000000000000000000" pitchFamily="2" charset="0"/>
                <a:cs typeface="Hind" panose="02000000000000000000" pitchFamily="2" charset="0"/>
              </a:rPr>
              <a:t>researchers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3C12E0-EA87-42E9-AB85-B0A7D7D3A50D}"/>
              </a:ext>
            </a:extLst>
          </p:cNvPr>
          <p:cNvSpPr txBox="1"/>
          <p:nvPr/>
        </p:nvSpPr>
        <p:spPr>
          <a:xfrm rot="5400000">
            <a:off x="-613928" y="7730710"/>
            <a:ext cx="211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333333"/>
                </a:solidFill>
                <a:latin typeface="Hind" panose="02000000000000000000" pitchFamily="2" charset="0"/>
                <a:cs typeface="Hind" panose="02000000000000000000" pitchFamily="2" charset="0"/>
              </a:rPr>
              <a:t>institutions</a:t>
            </a:r>
            <a:endParaRPr lang="en-GB" sz="2000" dirty="0">
              <a:solidFill>
                <a:srgbClr val="333333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02222C79-47FD-49B3-961A-01BADF720388}"/>
              </a:ext>
            </a:extLst>
          </p:cNvPr>
          <p:cNvSpPr/>
          <p:nvPr/>
        </p:nvSpPr>
        <p:spPr>
          <a:xfrm>
            <a:off x="-570" y="0"/>
            <a:ext cx="369333" cy="4808232"/>
          </a:xfrm>
          <a:prstGeom prst="upArrow">
            <a:avLst>
              <a:gd name="adj1" fmla="val 36441"/>
              <a:gd name="adj2" fmla="val 104237"/>
            </a:avLst>
          </a:prstGeom>
          <a:gradFill flip="none" rotWithShape="1">
            <a:gsLst>
              <a:gs pos="0">
                <a:srgbClr val="E0C47C">
                  <a:lumMod val="68000"/>
                </a:srgbClr>
              </a:gs>
              <a:gs pos="100000">
                <a:srgbClr val="E0C47C">
                  <a:lumMod val="28000"/>
                  <a:lumOff val="72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23CD2C0C-CE5F-4981-AD68-BF9D3A4D3C8D}"/>
              </a:ext>
            </a:extLst>
          </p:cNvPr>
          <p:cNvSpPr/>
          <p:nvPr/>
        </p:nvSpPr>
        <p:spPr>
          <a:xfrm rot="10800000">
            <a:off x="-1293" y="6836327"/>
            <a:ext cx="285750" cy="2523572"/>
          </a:xfrm>
          <a:prstGeom prst="upArrow">
            <a:avLst>
              <a:gd name="adj1" fmla="val 46610"/>
              <a:gd name="adj2" fmla="val 92373"/>
            </a:avLst>
          </a:prstGeom>
          <a:gradFill flip="none" rotWithShape="1">
            <a:gsLst>
              <a:gs pos="0">
                <a:srgbClr val="3792BD">
                  <a:shade val="30000"/>
                  <a:satMod val="115000"/>
                </a:srgbClr>
              </a:gs>
              <a:gs pos="20000">
                <a:srgbClr val="3792BD">
                  <a:shade val="67500"/>
                  <a:satMod val="115000"/>
                </a:srgbClr>
              </a:gs>
              <a:gs pos="100000">
                <a:srgbClr val="3792BD">
                  <a:shade val="100000"/>
                  <a:satMod val="115000"/>
                  <a:lumMod val="27000"/>
                  <a:lumOff val="7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8E21DE-D999-4D98-B917-7D7675A8C9B5}"/>
              </a:ext>
            </a:extLst>
          </p:cNvPr>
          <p:cNvSpPr txBox="1"/>
          <p:nvPr/>
        </p:nvSpPr>
        <p:spPr>
          <a:xfrm rot="5400000">
            <a:off x="-1270914" y="4897017"/>
            <a:ext cx="43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333333"/>
                </a:solidFill>
                <a:latin typeface="Hind" panose="02000000000000000000" pitchFamily="2" charset="0"/>
                <a:cs typeface="Hind" panose="02000000000000000000" pitchFamily="2" charset="0"/>
              </a:rPr>
              <a:t>More important to</a:t>
            </a:r>
          </a:p>
        </p:txBody>
      </p:sp>
    </p:spTree>
    <p:extLst>
      <p:ext uri="{BB962C8B-B14F-4D97-AF65-F5344CB8AC3E}">
        <p14:creationId xmlns:p14="http://schemas.microsoft.com/office/powerpoint/2010/main" val="311711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Hind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Klebel</dc:creator>
  <cp:lastModifiedBy>Thomas Klebel</cp:lastModifiedBy>
  <cp:revision>22</cp:revision>
  <dcterms:created xsi:type="dcterms:W3CDTF">2022-03-04T08:04:03Z</dcterms:created>
  <dcterms:modified xsi:type="dcterms:W3CDTF">2022-12-20T09:51:25Z</dcterms:modified>
</cp:coreProperties>
</file>