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E4B4-6287-4EF4-B4E6-33E643FC6076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640B-EF22-4D18-BE65-76E58888C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25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E4B4-6287-4EF4-B4E6-33E643FC6076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640B-EF22-4D18-BE65-76E58888C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09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E4B4-6287-4EF4-B4E6-33E643FC6076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640B-EF22-4D18-BE65-76E58888C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07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E4B4-6287-4EF4-B4E6-33E643FC6076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640B-EF22-4D18-BE65-76E58888C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69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E4B4-6287-4EF4-B4E6-33E643FC6076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640B-EF22-4D18-BE65-76E58888C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33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E4B4-6287-4EF4-B4E6-33E643FC6076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640B-EF22-4D18-BE65-76E58888C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61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E4B4-6287-4EF4-B4E6-33E643FC6076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640B-EF22-4D18-BE65-76E58888C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25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E4B4-6287-4EF4-B4E6-33E643FC6076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640B-EF22-4D18-BE65-76E58888C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8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E4B4-6287-4EF4-B4E6-33E643FC6076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640B-EF22-4D18-BE65-76E58888C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35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E4B4-6287-4EF4-B4E6-33E643FC6076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640B-EF22-4D18-BE65-76E58888C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91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E4B4-6287-4EF4-B4E6-33E643FC6076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640B-EF22-4D18-BE65-76E58888C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71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5E4B4-6287-4EF4-B4E6-33E643FC6076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3640B-EF22-4D18-BE65-76E58888C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31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2896" y="1882920"/>
            <a:ext cx="965339" cy="81376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主</a:t>
            </a:r>
            <a:r>
              <a:rPr lang="zh-CN" altLang="en-US" sz="1400" b="1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界面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Frame</a:t>
            </a:r>
            <a:r>
              <a:rPr lang="en-US" altLang="zh-CN" sz="1400" b="1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.</a:t>
            </a:r>
            <a:r>
              <a:rPr lang="en-US" altLang="zh-CN" sz="1400" b="1" dirty="0" err="1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jsp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89061" y="1882920"/>
            <a:ext cx="1070804" cy="81376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查询</a:t>
            </a:r>
            <a:r>
              <a:rPr lang="zh-CN" altLang="en-US" sz="1400" b="1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界面</a:t>
            </a:r>
            <a:r>
              <a:rPr lang="en-US" altLang="zh-CN" sz="1400" b="1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</a:t>
            </a:r>
            <a:r>
              <a:rPr lang="zh-CN" altLang="en-US" sz="1400" b="1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用户列表）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 err="1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list.jsp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73926" y="1893960"/>
            <a:ext cx="965339" cy="81376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编辑界面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 err="1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Edit.jsp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18" name="直接箭头连接符 17"/>
          <p:cNvCxnSpPr>
            <a:stCxn id="4" idx="3"/>
            <a:endCxn id="15" idx="1"/>
          </p:cNvCxnSpPr>
          <p:nvPr/>
        </p:nvCxnSpPr>
        <p:spPr>
          <a:xfrm>
            <a:off x="1108235" y="2289803"/>
            <a:ext cx="580826" cy="0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5" idx="3"/>
            <a:endCxn id="16" idx="1"/>
          </p:cNvCxnSpPr>
          <p:nvPr/>
        </p:nvCxnSpPr>
        <p:spPr>
          <a:xfrm>
            <a:off x="2759865" y="2289803"/>
            <a:ext cx="1114061" cy="11040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279908" y="3649161"/>
            <a:ext cx="233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Step1</a:t>
            </a:r>
            <a:r>
              <a:rPr lang="zh-CN" altLang="en-US" sz="1400" b="1" dirty="0" smtClean="0"/>
              <a:t>：获得</a:t>
            </a:r>
            <a:r>
              <a:rPr lang="en-US" altLang="zh-CN" sz="1400" b="1" dirty="0" smtClean="0"/>
              <a:t>customer</a:t>
            </a:r>
            <a:r>
              <a:rPr lang="zh-CN" altLang="en-US" sz="1400" b="1" dirty="0" smtClean="0"/>
              <a:t>的</a:t>
            </a:r>
            <a:r>
              <a:rPr lang="en-US" altLang="zh-CN" sz="1400" b="1" dirty="0" smtClean="0"/>
              <a:t>id</a:t>
            </a:r>
            <a:endParaRPr lang="zh-CN" altLang="en-US" sz="1400" b="1" dirty="0"/>
          </a:p>
        </p:txBody>
      </p:sp>
      <p:cxnSp>
        <p:nvCxnSpPr>
          <p:cNvPr id="28" name="直接连接符 27"/>
          <p:cNvCxnSpPr>
            <a:stCxn id="16" idx="3"/>
            <a:endCxn id="61" idx="1"/>
          </p:cNvCxnSpPr>
          <p:nvPr/>
        </p:nvCxnSpPr>
        <p:spPr>
          <a:xfrm>
            <a:off x="4839265" y="2300843"/>
            <a:ext cx="686291" cy="0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7399268" y="1882920"/>
            <a:ext cx="1605483" cy="893010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CustomerDao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Edit()</a:t>
            </a:r>
            <a:endParaRPr kumimoji="0" lang="zh-CN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736068" y="1922542"/>
            <a:ext cx="965339" cy="81376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结果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界面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Msg.jsp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49" name="直接连接符 48"/>
          <p:cNvCxnSpPr>
            <a:stCxn id="29" idx="3"/>
            <a:endCxn id="47" idx="1"/>
          </p:cNvCxnSpPr>
          <p:nvPr/>
        </p:nvCxnSpPr>
        <p:spPr>
          <a:xfrm>
            <a:off x="9004751" y="2329425"/>
            <a:ext cx="731317" cy="0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7424217" y="805725"/>
            <a:ext cx="1161534" cy="613149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数据库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7808669" y="1487078"/>
            <a:ext cx="0" cy="395842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endCxn id="56" idx="2"/>
          </p:cNvCxnSpPr>
          <p:nvPr/>
        </p:nvCxnSpPr>
        <p:spPr>
          <a:xfrm flipV="1">
            <a:off x="8004984" y="1418874"/>
            <a:ext cx="0" cy="464046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5525556" y="2001311"/>
            <a:ext cx="1319451" cy="599064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Customer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Servlet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Edit()</a:t>
            </a:r>
            <a:endParaRPr kumimoji="0" lang="zh-CN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6535193" y="3517150"/>
            <a:ext cx="1833438" cy="52230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 dirty="0">
                <a:solidFill>
                  <a:prstClr val="black"/>
                </a:solidFill>
              </a:rPr>
              <a:t>Customer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Service</a:t>
            </a:r>
          </a:p>
          <a:p>
            <a:pPr lvl="0" algn="ctr"/>
            <a:r>
              <a:rPr lang="en-US" altLang="zh-CN" sz="1600" b="1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Edit()</a:t>
            </a:r>
            <a:endParaRPr kumimoji="0" lang="zh-CN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66" name="直接连接符 65"/>
          <p:cNvCxnSpPr>
            <a:stCxn id="61" idx="2"/>
            <a:endCxn id="62" idx="0"/>
          </p:cNvCxnSpPr>
          <p:nvPr/>
        </p:nvCxnSpPr>
        <p:spPr>
          <a:xfrm>
            <a:off x="6185282" y="2600375"/>
            <a:ext cx="1266630" cy="916775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62" idx="0"/>
            <a:endCxn id="29" idx="2"/>
          </p:cNvCxnSpPr>
          <p:nvPr/>
        </p:nvCxnSpPr>
        <p:spPr>
          <a:xfrm flipV="1">
            <a:off x="7451912" y="2775930"/>
            <a:ext cx="750098" cy="741220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625565" y="625041"/>
            <a:ext cx="285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编辑功能</a:t>
            </a:r>
            <a:endParaRPr lang="zh-CN" altLang="en-US" sz="3600" b="1" dirty="0"/>
          </a:p>
        </p:txBody>
      </p:sp>
      <p:pic>
        <p:nvPicPr>
          <p:cNvPr id="87" name="图片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65" y="5078763"/>
            <a:ext cx="7296150" cy="2476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279908" y="3917220"/>
            <a:ext cx="24849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CN" sz="1400" b="1" dirty="0" smtClean="0">
                <a:solidFill>
                  <a:prstClr val="black"/>
                </a:solidFill>
              </a:rPr>
              <a:t>Step2</a:t>
            </a:r>
            <a:r>
              <a:rPr lang="zh-CN" altLang="en-US" sz="1400" b="1" dirty="0" smtClean="0">
                <a:solidFill>
                  <a:prstClr val="black"/>
                </a:solidFill>
              </a:rPr>
              <a:t>：</a:t>
            </a:r>
            <a:r>
              <a:rPr lang="en-US" altLang="zh-CN" sz="1400" b="1" dirty="0" smtClean="0">
                <a:solidFill>
                  <a:prstClr val="black"/>
                </a:solidFill>
              </a:rPr>
              <a:t>Customer </a:t>
            </a:r>
            <a:r>
              <a:rPr lang="en-US" altLang="zh-CN" sz="1400" b="1" dirty="0" err="1" smtClean="0">
                <a:solidFill>
                  <a:prstClr val="black"/>
                </a:solidFill>
              </a:rPr>
              <a:t>FindByid</a:t>
            </a:r>
            <a:r>
              <a:rPr lang="en-US" altLang="zh-CN" sz="1400" b="1" dirty="0" smtClean="0">
                <a:solidFill>
                  <a:prstClr val="black"/>
                </a:solidFill>
              </a:rPr>
              <a:t>()</a:t>
            </a:r>
            <a:endParaRPr lang="zh-CN" altLang="en-US" sz="1400" b="1" dirty="0">
              <a:solidFill>
                <a:prstClr val="black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240576" y="4184478"/>
            <a:ext cx="2885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 Step3</a:t>
            </a:r>
            <a:r>
              <a:rPr lang="zh-CN" altLang="en-US" sz="1400" b="1" dirty="0" smtClean="0"/>
              <a:t>：</a:t>
            </a:r>
            <a:r>
              <a:rPr lang="en-US" altLang="zh-CN" sz="1400" b="1" dirty="0"/>
              <a:t> </a:t>
            </a:r>
            <a:r>
              <a:rPr lang="zh-CN" altLang="en-US" sz="1400" b="1" dirty="0" smtClean="0"/>
              <a:t>封装</a:t>
            </a:r>
            <a:r>
              <a:rPr lang="en-US" altLang="zh-CN" sz="1400" b="1" dirty="0" smtClean="0"/>
              <a:t>customer</a:t>
            </a:r>
            <a:r>
              <a:rPr lang="zh-CN" altLang="en-US" sz="1400" b="1" dirty="0" smtClean="0"/>
              <a:t>到</a:t>
            </a:r>
            <a:r>
              <a:rPr lang="en-US" altLang="zh-CN" sz="1400" b="1" dirty="0" smtClean="0"/>
              <a:t>request</a:t>
            </a:r>
            <a:r>
              <a:rPr lang="zh-CN" altLang="en-US" sz="1400" b="1" dirty="0" smtClean="0"/>
              <a:t>域，跳转到编辑界面</a:t>
            </a:r>
            <a:endParaRPr lang="zh-CN" altLang="en-US" sz="1400" b="1" dirty="0"/>
          </a:p>
        </p:txBody>
      </p:sp>
      <p:sp>
        <p:nvSpPr>
          <p:cNvPr id="27" name="矩形 26"/>
          <p:cNvSpPr/>
          <p:nvPr/>
        </p:nvSpPr>
        <p:spPr>
          <a:xfrm>
            <a:off x="2240576" y="3574930"/>
            <a:ext cx="2686711" cy="1409193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316895" y="2329425"/>
            <a:ext cx="0" cy="11877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1576349" y="3835983"/>
            <a:ext cx="785959" cy="1195460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23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76496" y="2556020"/>
            <a:ext cx="965339" cy="81376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主</a:t>
            </a:r>
            <a:r>
              <a:rPr lang="zh-CN" altLang="en-US" sz="1400" b="1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界面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Frame</a:t>
            </a:r>
            <a:r>
              <a:rPr lang="en-US" altLang="zh-CN" sz="1400" b="1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.</a:t>
            </a:r>
            <a:r>
              <a:rPr lang="en-US" altLang="zh-CN" sz="1400" b="1" dirty="0" err="1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jsp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35484" y="4268790"/>
            <a:ext cx="1070804" cy="81376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查询</a:t>
            </a:r>
            <a:r>
              <a:rPr lang="zh-CN" altLang="en-US" sz="1400" b="1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界面</a:t>
            </a:r>
            <a:r>
              <a:rPr lang="en-US" altLang="zh-CN" sz="1400" b="1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</a:t>
            </a:r>
            <a:r>
              <a:rPr lang="zh-CN" altLang="en-US" sz="1400" b="1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用户列表）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 err="1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list.jsp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8449017" y="2461749"/>
            <a:ext cx="1605483" cy="893010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CustomerDao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lvl="0" algn="ctr">
              <a:defRPr/>
            </a:pPr>
            <a:r>
              <a:rPr lang="en-US" altLang="zh-CN" sz="1400" b="1" dirty="0">
                <a:solidFill>
                  <a:prstClr val="black"/>
                </a:solidFill>
              </a:rPr>
              <a:t>List&lt;&gt; </a:t>
            </a:r>
            <a:r>
              <a:rPr lang="en-US" altLang="zh-CN" sz="1400" b="1" dirty="0" err="1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findAll</a:t>
            </a:r>
            <a:r>
              <a:rPr lang="en-US" altLang="zh-CN" sz="1400" b="1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()</a:t>
            </a:r>
            <a:endParaRPr kumimoji="0" lang="zh-CN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8473966" y="1384554"/>
            <a:ext cx="1161534" cy="613149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数据库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8858418" y="2065907"/>
            <a:ext cx="0" cy="395842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endCxn id="56" idx="2"/>
          </p:cNvCxnSpPr>
          <p:nvPr/>
        </p:nvCxnSpPr>
        <p:spPr>
          <a:xfrm flipV="1">
            <a:off x="9054733" y="1997703"/>
            <a:ext cx="0" cy="464046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5988513" y="2719796"/>
            <a:ext cx="1833438" cy="52230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 dirty="0">
                <a:solidFill>
                  <a:prstClr val="black"/>
                </a:solidFill>
              </a:rPr>
              <a:t>Customer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Service</a:t>
            </a:r>
          </a:p>
          <a:p>
            <a:pPr lvl="0" algn="ctr"/>
            <a:r>
              <a:rPr lang="en-US" altLang="zh-CN" sz="1600" b="1" dirty="0">
                <a:solidFill>
                  <a:prstClr val="black"/>
                </a:solidFill>
              </a:rPr>
              <a:t>List&lt;&gt; </a:t>
            </a:r>
            <a:r>
              <a:rPr kumimoji="0" lang="en-US" altLang="zh-CN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findAll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()</a:t>
            </a:r>
            <a:endParaRPr kumimoji="0" lang="zh-CN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733564" y="1044797"/>
            <a:ext cx="285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查询功能</a:t>
            </a:r>
            <a:endParaRPr lang="zh-CN" altLang="en-US" sz="3600" b="1" dirty="0"/>
          </a:p>
        </p:txBody>
      </p:sp>
      <p:sp>
        <p:nvSpPr>
          <p:cNvPr id="21" name="圆角矩形 20"/>
          <p:cNvSpPr/>
          <p:nvPr/>
        </p:nvSpPr>
        <p:spPr>
          <a:xfrm>
            <a:off x="3940293" y="2663371"/>
            <a:ext cx="1609607" cy="599064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CustomerServlet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lvl="0" algn="ctr">
              <a:defRPr/>
            </a:pPr>
            <a:r>
              <a:rPr lang="en-US" altLang="zh-CN" sz="1400" b="1" dirty="0">
                <a:solidFill>
                  <a:prstClr val="black"/>
                </a:solidFill>
              </a:rPr>
              <a:t>List&lt;&gt; </a:t>
            </a:r>
            <a:r>
              <a:rPr lang="en-US" altLang="zh-CN" sz="1400" b="1" dirty="0" err="1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findAll</a:t>
            </a:r>
            <a:r>
              <a:rPr lang="en-US" altLang="zh-CN" sz="1400" b="1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()</a:t>
            </a:r>
            <a:endParaRPr kumimoji="0" lang="zh-CN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/>
          <p:cNvCxnSpPr>
            <a:stCxn id="4" idx="3"/>
            <a:endCxn id="21" idx="1"/>
          </p:cNvCxnSpPr>
          <p:nvPr/>
        </p:nvCxnSpPr>
        <p:spPr>
          <a:xfrm>
            <a:off x="3241835" y="2962903"/>
            <a:ext cx="698458" cy="0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21" idx="3"/>
          </p:cNvCxnSpPr>
          <p:nvPr/>
        </p:nvCxnSpPr>
        <p:spPr>
          <a:xfrm>
            <a:off x="5549900" y="2962903"/>
            <a:ext cx="438613" cy="0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62" idx="3"/>
          </p:cNvCxnSpPr>
          <p:nvPr/>
        </p:nvCxnSpPr>
        <p:spPr>
          <a:xfrm flipV="1">
            <a:off x="7821951" y="2971336"/>
            <a:ext cx="627066" cy="9610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 flipV="1">
            <a:off x="5549900" y="3111500"/>
            <a:ext cx="438613" cy="12700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7821951" y="3124200"/>
            <a:ext cx="627066" cy="0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1" idx="2"/>
            <a:endCxn id="15" idx="1"/>
          </p:cNvCxnSpPr>
          <p:nvPr/>
        </p:nvCxnSpPr>
        <p:spPr>
          <a:xfrm>
            <a:off x="4745097" y="3262435"/>
            <a:ext cx="3390387" cy="1413238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4745097" y="4268790"/>
            <a:ext cx="3224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List&lt;Customer&gt;</a:t>
            </a:r>
            <a:r>
              <a:rPr lang="zh-CN" altLang="en-US" sz="1400" dirty="0" smtClean="0"/>
              <a:t>在</a:t>
            </a:r>
            <a:r>
              <a:rPr lang="en-US" altLang="zh-CN" sz="1400" dirty="0" smtClean="0"/>
              <a:t>request</a:t>
            </a:r>
            <a:r>
              <a:rPr lang="zh-CN" altLang="en-US" sz="1400" dirty="0" smtClean="0"/>
              <a:t>域中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9930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3058" y="2556020"/>
            <a:ext cx="965339" cy="81376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主</a:t>
            </a:r>
            <a:r>
              <a:rPr lang="zh-CN" altLang="en-US" sz="1400" b="1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界面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Frame</a:t>
            </a:r>
            <a:r>
              <a:rPr lang="en-US" altLang="zh-CN" sz="1400" b="1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.</a:t>
            </a:r>
            <a:r>
              <a:rPr lang="en-US" altLang="zh-CN" sz="1400" b="1" dirty="0" err="1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jsp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35484" y="4268790"/>
            <a:ext cx="1070804" cy="81376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查询</a:t>
            </a:r>
            <a:r>
              <a:rPr lang="zh-CN" altLang="en-US" sz="1400" b="1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界面</a:t>
            </a:r>
            <a:r>
              <a:rPr lang="en-US" altLang="zh-CN" sz="1400" b="1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</a:t>
            </a:r>
            <a:r>
              <a:rPr lang="zh-CN" altLang="en-US" sz="1400" b="1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用户列表）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 err="1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list.jsp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8449017" y="2461749"/>
            <a:ext cx="1605483" cy="893010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CustomerDao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lvl="0" algn="ctr">
              <a:defRPr/>
            </a:pPr>
            <a:r>
              <a:rPr lang="en-US" altLang="zh-CN" sz="1400" b="1" dirty="0" smtClean="0">
                <a:solidFill>
                  <a:prstClr val="black"/>
                </a:solidFill>
              </a:rPr>
              <a:t>List&lt;&gt; Query</a:t>
            </a:r>
            <a:r>
              <a:rPr lang="en-US" altLang="zh-CN" sz="1400" b="1" dirty="0">
                <a:solidFill>
                  <a:prstClr val="black"/>
                </a:solidFill>
              </a:rPr>
              <a:t>()</a:t>
            </a:r>
            <a:endParaRPr lang="zh-CN" altLang="en-US" sz="1400" b="1" dirty="0">
              <a:solidFill>
                <a:prstClr val="black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8473966" y="1384554"/>
            <a:ext cx="1161534" cy="613149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数据库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8858418" y="2065907"/>
            <a:ext cx="0" cy="395842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endCxn id="56" idx="2"/>
          </p:cNvCxnSpPr>
          <p:nvPr/>
        </p:nvCxnSpPr>
        <p:spPr>
          <a:xfrm flipV="1">
            <a:off x="9054733" y="1997703"/>
            <a:ext cx="0" cy="464046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5988513" y="2719796"/>
            <a:ext cx="1833438" cy="52230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 dirty="0">
                <a:solidFill>
                  <a:prstClr val="black"/>
                </a:solidFill>
              </a:rPr>
              <a:t>Customer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Service</a:t>
            </a:r>
          </a:p>
          <a:p>
            <a:pPr lvl="0" algn="ctr">
              <a:defRPr/>
            </a:pPr>
            <a:r>
              <a:rPr lang="en-US" altLang="zh-CN" sz="1600" b="1" dirty="0">
                <a:solidFill>
                  <a:prstClr val="black"/>
                </a:solidFill>
              </a:rPr>
              <a:t>List&lt;&gt;</a:t>
            </a:r>
            <a:r>
              <a:rPr lang="en-US" altLang="zh-CN" sz="1600" b="1" dirty="0" smtClean="0">
                <a:solidFill>
                  <a:prstClr val="black"/>
                </a:solidFill>
              </a:rPr>
              <a:t> Query</a:t>
            </a:r>
            <a:r>
              <a:rPr lang="en-US" altLang="zh-CN" sz="1600" b="1" dirty="0">
                <a:solidFill>
                  <a:prstClr val="black"/>
                </a:solidFill>
              </a:rPr>
              <a:t>()</a:t>
            </a:r>
            <a:endParaRPr lang="zh-CN" altLang="en-US" sz="1600" b="1" dirty="0">
              <a:solidFill>
                <a:prstClr val="black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657306" y="1061388"/>
            <a:ext cx="285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多条件</a:t>
            </a:r>
            <a:r>
              <a:rPr lang="zh-CN" altLang="en-US" sz="3600" b="1" dirty="0" smtClean="0"/>
              <a:t>查询</a:t>
            </a:r>
            <a:endParaRPr lang="zh-CN" altLang="en-US" sz="3600" b="1" dirty="0"/>
          </a:p>
        </p:txBody>
      </p:sp>
      <p:sp>
        <p:nvSpPr>
          <p:cNvPr id="21" name="圆角矩形 20"/>
          <p:cNvSpPr/>
          <p:nvPr/>
        </p:nvSpPr>
        <p:spPr>
          <a:xfrm>
            <a:off x="3940293" y="2663371"/>
            <a:ext cx="1609607" cy="599064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CustomerServlet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lvl="0" algn="ctr">
              <a:defRPr/>
            </a:pPr>
            <a:r>
              <a:rPr lang="en-US" altLang="zh-CN" sz="1400" b="1" dirty="0">
                <a:solidFill>
                  <a:prstClr val="black"/>
                </a:solidFill>
              </a:rPr>
              <a:t>List&lt;&gt;</a:t>
            </a:r>
            <a:r>
              <a:rPr lang="en-US" altLang="zh-CN" sz="1400" b="1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en-US" altLang="zh-CN" sz="1400" b="1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Query()</a:t>
            </a:r>
            <a:endParaRPr kumimoji="0" lang="zh-CN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/>
          <p:cNvCxnSpPr>
            <a:endCxn id="19" idx="1"/>
          </p:cNvCxnSpPr>
          <p:nvPr/>
        </p:nvCxnSpPr>
        <p:spPr>
          <a:xfrm>
            <a:off x="1408397" y="2962903"/>
            <a:ext cx="414594" cy="0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21" idx="3"/>
          </p:cNvCxnSpPr>
          <p:nvPr/>
        </p:nvCxnSpPr>
        <p:spPr>
          <a:xfrm>
            <a:off x="5549900" y="2962903"/>
            <a:ext cx="438613" cy="0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62" idx="3"/>
          </p:cNvCxnSpPr>
          <p:nvPr/>
        </p:nvCxnSpPr>
        <p:spPr>
          <a:xfrm flipV="1">
            <a:off x="7821951" y="2971336"/>
            <a:ext cx="627066" cy="9610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 flipV="1">
            <a:off x="5549900" y="3111500"/>
            <a:ext cx="438613" cy="12700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7821951" y="3124200"/>
            <a:ext cx="627066" cy="0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1" idx="2"/>
            <a:endCxn id="15" idx="1"/>
          </p:cNvCxnSpPr>
          <p:nvPr/>
        </p:nvCxnSpPr>
        <p:spPr>
          <a:xfrm>
            <a:off x="4745097" y="3262435"/>
            <a:ext cx="3390387" cy="1413238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4745097" y="4268790"/>
            <a:ext cx="3224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List&lt;Customer&gt;</a:t>
            </a:r>
            <a:r>
              <a:rPr lang="zh-CN" altLang="en-US" sz="1400" dirty="0" smtClean="0"/>
              <a:t>在</a:t>
            </a:r>
            <a:r>
              <a:rPr lang="en-US" altLang="zh-CN" sz="1400" dirty="0" smtClean="0"/>
              <a:t>request</a:t>
            </a:r>
            <a:r>
              <a:rPr lang="zh-CN" altLang="en-US" sz="1400" dirty="0" smtClean="0"/>
              <a:t>域中</a:t>
            </a:r>
            <a:endParaRPr lang="zh-CN" alt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1822991" y="2556020"/>
            <a:ext cx="965339" cy="81376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高级搜索界面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 err="1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query.jsp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5" name="直接连接符 4"/>
          <p:cNvCxnSpPr>
            <a:stCxn id="19" idx="3"/>
            <a:endCxn id="21" idx="1"/>
          </p:cNvCxnSpPr>
          <p:nvPr/>
        </p:nvCxnSpPr>
        <p:spPr>
          <a:xfrm>
            <a:off x="2788330" y="2962903"/>
            <a:ext cx="1151963" cy="0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592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headEnd type="none" w="med" len="med"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128</Words>
  <Application>Microsoft Office PowerPoint</Application>
  <PresentationFormat>宽屏</PresentationFormat>
  <Paragraphs>48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佳文</dc:creator>
  <cp:lastModifiedBy>陈 佳文</cp:lastModifiedBy>
  <cp:revision>9</cp:revision>
  <dcterms:created xsi:type="dcterms:W3CDTF">2019-01-11T12:53:06Z</dcterms:created>
  <dcterms:modified xsi:type="dcterms:W3CDTF">2019-01-12T11:39:41Z</dcterms:modified>
</cp:coreProperties>
</file>