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08" r:id="rId1"/>
  </p:sldMasterIdLst>
  <p:notesMasterIdLst>
    <p:notesMasterId r:id="rId8"/>
  </p:notesMasterIdLst>
  <p:sldIdLst>
    <p:sldId id="509" r:id="rId2"/>
    <p:sldId id="478" r:id="rId3"/>
    <p:sldId id="511" r:id="rId4"/>
    <p:sldId id="512" r:id="rId5"/>
    <p:sldId id="513" r:id="rId6"/>
    <p:sldId id="510" r:id="rId7"/>
  </p:sldIdLst>
  <p:sldSz cx="13716000" cy="10287000"/>
  <p:notesSz cx="6858000" cy="9144000"/>
  <p:embeddedFontLst>
    <p:embeddedFont>
      <p:font typeface="나눔고딕 ExtraBold" panose="020B0600000101010101" charset="-127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D77E9E-7489-1F93-7931-5E258B9C18A4}" name="이신영" initials="신이" userId="S::sin99010@kangnam.ac.kr::1eee27a1-de86-4aa8-b816-30f2990f9c98" providerId="AD"/>
  <p188:author id="{7D86A0B0-C861-2ADD-76CC-B4CFD79E5CE1}" name="헌터상" initials="헌" userId="66cdf6615199ff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DF3"/>
    <a:srgbClr val="155EC7"/>
    <a:srgbClr val="2F3030"/>
    <a:srgbClr val="4A8EF2"/>
    <a:srgbClr val="C73C52"/>
    <a:srgbClr val="9223FE"/>
    <a:srgbClr val="FF6468"/>
    <a:srgbClr val="02ADA9"/>
    <a:srgbClr val="E117D4"/>
    <a:srgbClr val="253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075" autoAdjust="0"/>
  </p:normalViewPr>
  <p:slideViewPr>
    <p:cSldViewPr snapToGrid="0">
      <p:cViewPr varScale="1">
        <p:scale>
          <a:sx n="58" d="100"/>
          <a:sy n="58" d="100"/>
        </p:scale>
        <p:origin x="126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54AD05-F325-6E44-BCC5-F7863AD3A85A}"/>
              </a:ext>
            </a:extLst>
          </p:cNvPr>
          <p:cNvSpPr/>
          <p:nvPr userDrawn="1"/>
        </p:nvSpPr>
        <p:spPr>
          <a:xfrm>
            <a:off x="2195614" y="0"/>
            <a:ext cx="11520387" cy="1028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2B3D2-3210-4756-4E9D-3BAB2505DDF9}"/>
              </a:ext>
            </a:extLst>
          </p:cNvPr>
          <p:cNvSpPr/>
          <p:nvPr userDrawn="1"/>
        </p:nvSpPr>
        <p:spPr>
          <a:xfrm>
            <a:off x="1640306" y="0"/>
            <a:ext cx="555308" cy="10287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AA35B-9F6B-CFCD-446F-80C2C0FC1E40}"/>
              </a:ext>
            </a:extLst>
          </p:cNvPr>
          <p:cNvSpPr/>
          <p:nvPr userDrawn="1"/>
        </p:nvSpPr>
        <p:spPr>
          <a:xfrm>
            <a:off x="-555308" y="2187074"/>
            <a:ext cx="13027988" cy="683844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D89200-0B19-8FAC-A35A-9CAF86308379}"/>
              </a:ext>
            </a:extLst>
          </p:cNvPr>
          <p:cNvCxnSpPr>
            <a:cxnSpLocks/>
          </p:cNvCxnSpPr>
          <p:nvPr userDrawn="1"/>
        </p:nvCxnSpPr>
        <p:spPr>
          <a:xfrm>
            <a:off x="758587" y="6049506"/>
            <a:ext cx="10761799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55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475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ADA0394D-6C9A-DB24-A49D-6FE03EB360F9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제목 13">
            <a:extLst>
              <a:ext uri="{FF2B5EF4-FFF2-40B4-BE49-F238E27FC236}">
                <a16:creationId xmlns:a16="http://schemas.microsoft.com/office/drawing/2014/main" id="{A877CA9E-4050-A2FF-A7B4-17729522AEF6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414EB-072B-8EE5-D98D-BDD5208CBE2B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0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A52E542C-3239-FB3E-799D-4AEAC858D103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91FE5634-2858-8CCB-4BA5-D99E862A050C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5C810-FFAF-C368-61FB-147DDE17AE7C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96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02974384-03EF-A23A-7D60-15B99A5C2241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D5B98916-E40F-59A0-7D5B-9491C8D3F7CE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D1A6A-9840-4979-440F-2CE88F54FAF0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321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>
            <a:extLst>
              <a:ext uri="{FF2B5EF4-FFF2-40B4-BE49-F238E27FC236}">
                <a16:creationId xmlns:a16="http://schemas.microsoft.com/office/drawing/2014/main" id="{40B574E6-698C-8866-FF81-2A76E2490D28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102738-D2CF-F53A-D4C8-B26E6C7F90C0}"/>
              </a:ext>
            </a:extLst>
          </p:cNvPr>
          <p:cNvSpPr/>
          <p:nvPr userDrawn="1"/>
        </p:nvSpPr>
        <p:spPr>
          <a:xfrm>
            <a:off x="0" y="1153724"/>
            <a:ext cx="13716000" cy="8563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83264A7C-0E7B-78AC-37BE-56084B828CBF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BF1C70D-C8F3-1FE6-97D6-669FDD9749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9238"/>
            <a:ext cx="9037863" cy="705590"/>
          </a:xfrm>
          <a:custGeom>
            <a:avLst/>
            <a:gdLst>
              <a:gd name="connsiteX0" fmla="*/ 0 w 8033656"/>
              <a:gd name="connsiteY0" fmla="*/ 0 h 470393"/>
              <a:gd name="connsiteX1" fmla="*/ 8033656 w 8033656"/>
              <a:gd name="connsiteY1" fmla="*/ 0 h 470393"/>
              <a:gd name="connsiteX2" fmla="*/ 8033656 w 8033656"/>
              <a:gd name="connsiteY2" fmla="*/ 147 h 470393"/>
              <a:gd name="connsiteX3" fmla="*/ 7624239 w 8033656"/>
              <a:gd name="connsiteY3" fmla="*/ 235441 h 470393"/>
              <a:gd name="connsiteX4" fmla="*/ 8031187 w 8033656"/>
              <a:gd name="connsiteY4" fmla="*/ 470393 h 470393"/>
              <a:gd name="connsiteX5" fmla="*/ 0 w 8033656"/>
              <a:gd name="connsiteY5" fmla="*/ 470393 h 47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3656" h="470393">
                <a:moveTo>
                  <a:pt x="0" y="0"/>
                </a:moveTo>
                <a:lnTo>
                  <a:pt x="8033656" y="0"/>
                </a:lnTo>
                <a:lnTo>
                  <a:pt x="8033656" y="147"/>
                </a:lnTo>
                <a:lnTo>
                  <a:pt x="7624239" y="235441"/>
                </a:lnTo>
                <a:lnTo>
                  <a:pt x="8031187" y="470393"/>
                </a:lnTo>
                <a:lnTo>
                  <a:pt x="0" y="470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>
            <a:lvl1pPr marL="0" indent="0" algn="l" defTabSz="1028700" rtl="0" eaLnBrk="1" latinLnBrk="1" hangingPunct="1">
              <a:buNone/>
              <a:defRPr lang="ko-KR" altLang="en-US" sz="3200" kern="1200" spc="-127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dirty="0"/>
              <a:t>1. Chapter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289928-EFB7-5E7E-12D4-48E025C151B1}"/>
              </a:ext>
            </a:extLst>
          </p:cNvPr>
          <p:cNvSpPr/>
          <p:nvPr userDrawn="1"/>
        </p:nvSpPr>
        <p:spPr>
          <a:xfrm>
            <a:off x="47382" y="1291857"/>
            <a:ext cx="13610300" cy="8423010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3D1F3B-F2A6-680F-FBDC-A018DD092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10426-AAF1-3069-4943-C1E427236813}"/>
              </a:ext>
            </a:extLst>
          </p:cNvPr>
          <p:cNvSpPr txBox="1"/>
          <p:nvPr userDrawn="1"/>
        </p:nvSpPr>
        <p:spPr>
          <a:xfrm>
            <a:off x="5865654" y="9906007"/>
            <a:ext cx="197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Kangnam</a:t>
            </a:r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University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11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>
            <a:extLst>
              <a:ext uri="{FF2B5EF4-FFF2-40B4-BE49-F238E27FC236}">
                <a16:creationId xmlns:a16="http://schemas.microsoft.com/office/drawing/2014/main" id="{40B574E6-698C-8866-FF81-2A76E2490D28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83264A7C-0E7B-78AC-37BE-56084B828CBF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102738-D2CF-F53A-D4C8-B26E6C7F90C0}"/>
              </a:ext>
            </a:extLst>
          </p:cNvPr>
          <p:cNvSpPr/>
          <p:nvPr userDrawn="1"/>
        </p:nvSpPr>
        <p:spPr>
          <a:xfrm>
            <a:off x="0" y="1153724"/>
            <a:ext cx="13716000" cy="8563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DC9931A3-4EBC-4E7B-931D-77994F59BB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093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>
              <a:lnSpc>
                <a:spcPct val="150000"/>
              </a:lnSpc>
              <a:buFont typeface="Wingdings" panose="05000000000000000000" pitchFamily="2" charset="2"/>
              <a:buChar char="§"/>
              <a:defRPr sz="3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607500" indent="-257175">
              <a:lnSpc>
                <a:spcPct val="150000"/>
              </a:lnSpc>
              <a:buFont typeface="Arial" panose="020B0604020202020204" pitchFamily="34" charset="0"/>
              <a:buChar char="•"/>
              <a:defRPr sz="27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800225" indent="-257175">
              <a:lnSpc>
                <a:spcPct val="150000"/>
              </a:lnSpc>
              <a:buFont typeface="Wingdings" panose="05000000000000000000" pitchFamily="2" charset="2"/>
              <a:buChar char="Ø"/>
              <a:defRPr sz="1575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</a:lstStyle>
          <a:p>
            <a:r>
              <a:rPr lang="en-US" altLang="ko-KR" dirty="0"/>
              <a:t>First depth (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 err="1"/>
              <a:t>ExtraBold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Second depth (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/>
              <a:t>Bold)</a:t>
            </a:r>
          </a:p>
          <a:p>
            <a:pPr lvl="2"/>
            <a:r>
              <a:rPr lang="ko-KR" altLang="en-US" dirty="0" err="1"/>
              <a:t>ㅇㅇㅇㅇ</a:t>
            </a:r>
            <a:endParaRPr lang="en-US" altLang="ko-KR" dirty="0"/>
          </a:p>
          <a:p>
            <a:pPr lvl="3"/>
            <a:r>
              <a:rPr lang="ko-KR" altLang="en-US" dirty="0" err="1"/>
              <a:t>ㅇㅇㅇ</a:t>
            </a:r>
            <a:endParaRPr lang="en-US" altLang="ko-KR" dirty="0"/>
          </a:p>
          <a:p>
            <a:pPr marL="931500" marR="0" lvl="2" indent="-257175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dirty="0"/>
          </a:p>
          <a:p>
            <a:pPr marL="931500" marR="0" lvl="2" indent="-257175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575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1C7959-5D1D-4A84-BF6A-D4D2BB0A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0133" y="9968594"/>
            <a:ext cx="30861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BF1C70D-C8F3-1FE6-97D6-669FDD9749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9238"/>
            <a:ext cx="9037863" cy="705590"/>
          </a:xfrm>
          <a:custGeom>
            <a:avLst/>
            <a:gdLst>
              <a:gd name="connsiteX0" fmla="*/ 0 w 8033656"/>
              <a:gd name="connsiteY0" fmla="*/ 0 h 470393"/>
              <a:gd name="connsiteX1" fmla="*/ 8033656 w 8033656"/>
              <a:gd name="connsiteY1" fmla="*/ 0 h 470393"/>
              <a:gd name="connsiteX2" fmla="*/ 8033656 w 8033656"/>
              <a:gd name="connsiteY2" fmla="*/ 147 h 470393"/>
              <a:gd name="connsiteX3" fmla="*/ 7624239 w 8033656"/>
              <a:gd name="connsiteY3" fmla="*/ 235441 h 470393"/>
              <a:gd name="connsiteX4" fmla="*/ 8031187 w 8033656"/>
              <a:gd name="connsiteY4" fmla="*/ 470393 h 470393"/>
              <a:gd name="connsiteX5" fmla="*/ 0 w 8033656"/>
              <a:gd name="connsiteY5" fmla="*/ 470393 h 47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3656" h="470393">
                <a:moveTo>
                  <a:pt x="0" y="0"/>
                </a:moveTo>
                <a:lnTo>
                  <a:pt x="8033656" y="0"/>
                </a:lnTo>
                <a:lnTo>
                  <a:pt x="8033656" y="147"/>
                </a:lnTo>
                <a:lnTo>
                  <a:pt x="7624239" y="235441"/>
                </a:lnTo>
                <a:lnTo>
                  <a:pt x="8031187" y="470393"/>
                </a:lnTo>
                <a:lnTo>
                  <a:pt x="0" y="470393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>
            <a:lvl1pPr marL="0" indent="0" algn="l" defTabSz="1028700" rtl="0" eaLnBrk="1" latinLnBrk="1" hangingPunct="1">
              <a:buNone/>
              <a:defRPr lang="ko-KR" altLang="en-US" sz="3200" kern="1200" spc="-127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dirty="0"/>
              <a:t>1. Chapter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289928-EFB7-5E7E-12D4-48E025C151B1}"/>
              </a:ext>
            </a:extLst>
          </p:cNvPr>
          <p:cNvSpPr/>
          <p:nvPr userDrawn="1"/>
        </p:nvSpPr>
        <p:spPr>
          <a:xfrm>
            <a:off x="47382" y="1291857"/>
            <a:ext cx="13610300" cy="8423010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B4C1-C8EC-0853-D449-F671242AAC7B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401AD5-6B8C-748B-B61C-D20CF6FCD523}"/>
              </a:ext>
            </a:extLst>
          </p:cNvPr>
          <p:cNvSpPr/>
          <p:nvPr userDrawn="1"/>
        </p:nvSpPr>
        <p:spPr>
          <a:xfrm>
            <a:off x="137584" y="1372083"/>
            <a:ext cx="427308" cy="4273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7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465F45C-A8DB-5779-30B3-37E032B07105}"/>
              </a:ext>
            </a:extLst>
          </p:cNvPr>
          <p:cNvSpPr/>
          <p:nvPr userDrawn="1"/>
        </p:nvSpPr>
        <p:spPr>
          <a:xfrm>
            <a:off x="9464539" y="5640260"/>
            <a:ext cx="555308" cy="3476452"/>
          </a:xfrm>
          <a:custGeom>
            <a:avLst/>
            <a:gdLst>
              <a:gd name="connsiteX0" fmla="*/ 0 w 740411"/>
              <a:gd name="connsiteY0" fmla="*/ 0 h 5143499"/>
              <a:gd name="connsiteX1" fmla="*/ 740411 w 740411"/>
              <a:gd name="connsiteY1" fmla="*/ 0 h 5143499"/>
              <a:gd name="connsiteX2" fmla="*/ 740411 w 740411"/>
              <a:gd name="connsiteY2" fmla="*/ 5143499 h 5143499"/>
              <a:gd name="connsiteX3" fmla="*/ 370206 w 740411"/>
              <a:gd name="connsiteY3" fmla="*/ 4510997 h 5143499"/>
              <a:gd name="connsiteX4" fmla="*/ 0 w 740411"/>
              <a:gd name="connsiteY4" fmla="*/ 5143499 h 5143499"/>
              <a:gd name="connsiteX5" fmla="*/ 0 w 740411"/>
              <a:gd name="connsiteY5" fmla="*/ 0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411" h="5143499">
                <a:moveTo>
                  <a:pt x="0" y="0"/>
                </a:moveTo>
                <a:lnTo>
                  <a:pt x="740411" y="0"/>
                </a:lnTo>
                <a:lnTo>
                  <a:pt x="740411" y="5143499"/>
                </a:lnTo>
                <a:lnTo>
                  <a:pt x="370206" y="4510997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78587D-4E2E-4420-630B-38D152ADFB8C}"/>
              </a:ext>
            </a:extLst>
          </p:cNvPr>
          <p:cNvSpPr/>
          <p:nvPr userDrawn="1"/>
        </p:nvSpPr>
        <p:spPr>
          <a:xfrm>
            <a:off x="3464740" y="2443114"/>
            <a:ext cx="6786520" cy="5400773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11EF0-570F-7456-25A8-AD16B7188D25}"/>
              </a:ext>
            </a:extLst>
          </p:cNvPr>
          <p:cNvSpPr txBox="1"/>
          <p:nvPr userDrawn="1"/>
        </p:nvSpPr>
        <p:spPr>
          <a:xfrm>
            <a:off x="4836084" y="3983085"/>
            <a:ext cx="40438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en-US" altLang="ko-KR" sz="1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11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8A4888-B69B-53C2-531E-9CC2AD6E72D4}"/>
              </a:ext>
            </a:extLst>
          </p:cNvPr>
          <p:cNvCxnSpPr>
            <a:cxnSpLocks/>
          </p:cNvCxnSpPr>
          <p:nvPr userDrawn="1"/>
        </p:nvCxnSpPr>
        <p:spPr>
          <a:xfrm>
            <a:off x="8989479" y="9924595"/>
            <a:ext cx="438912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BF65A3-4EC8-5168-DDFB-997715D2BA89}"/>
              </a:ext>
            </a:extLst>
          </p:cNvPr>
          <p:cNvCxnSpPr>
            <a:cxnSpLocks/>
          </p:cNvCxnSpPr>
          <p:nvPr userDrawn="1"/>
        </p:nvCxnSpPr>
        <p:spPr>
          <a:xfrm>
            <a:off x="337401" y="362405"/>
            <a:ext cx="438912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4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ABEA3-7F1C-07E5-90B3-3898EC9490D4}"/>
              </a:ext>
            </a:extLst>
          </p:cNvPr>
          <p:cNvSpPr/>
          <p:nvPr userDrawn="1"/>
        </p:nvSpPr>
        <p:spPr>
          <a:xfrm>
            <a:off x="3910111" y="1387699"/>
            <a:ext cx="9369471" cy="85689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BC8610-CDC7-9481-D52E-892B8FEB48B1}"/>
              </a:ext>
            </a:extLst>
          </p:cNvPr>
          <p:cNvSpPr/>
          <p:nvPr userDrawn="1"/>
        </p:nvSpPr>
        <p:spPr>
          <a:xfrm>
            <a:off x="4029075" y="1481882"/>
            <a:ext cx="9102848" cy="832505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14C25-1919-CE31-CEA9-0B375AA3B761}"/>
              </a:ext>
            </a:extLst>
          </p:cNvPr>
          <p:cNvSpPr/>
          <p:nvPr userDrawn="1"/>
        </p:nvSpPr>
        <p:spPr>
          <a:xfrm>
            <a:off x="0" y="0"/>
            <a:ext cx="3086100" cy="10287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071" y="280986"/>
            <a:ext cx="2811959" cy="912814"/>
          </a:xfrm>
        </p:spPr>
        <p:txBody>
          <a:bodyPr anchor="b">
            <a:normAutofit/>
          </a:bodyPr>
          <a:lstStyle>
            <a:lvl1pPr>
              <a:defRPr sz="4125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38"/>
            <a:ext cx="6943725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00C9A848-AF5E-B982-E480-39D202F93394}"/>
              </a:ext>
            </a:extLst>
          </p:cNvPr>
          <p:cNvSpPr/>
          <p:nvPr userDrawn="1"/>
        </p:nvSpPr>
        <p:spPr>
          <a:xfrm>
            <a:off x="2142699" y="1105469"/>
            <a:ext cx="8898340" cy="689211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90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2B3D2-3210-4756-4E9D-3BAB2505DDF9}"/>
              </a:ext>
            </a:extLst>
          </p:cNvPr>
          <p:cNvSpPr/>
          <p:nvPr userDrawn="1"/>
        </p:nvSpPr>
        <p:spPr>
          <a:xfrm>
            <a:off x="1640306" y="0"/>
            <a:ext cx="555308" cy="10287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4AD05-F325-6E44-BCC5-F7863AD3A85A}"/>
              </a:ext>
            </a:extLst>
          </p:cNvPr>
          <p:cNvSpPr/>
          <p:nvPr userDrawn="1"/>
        </p:nvSpPr>
        <p:spPr>
          <a:xfrm>
            <a:off x="2195614" y="0"/>
            <a:ext cx="11520387" cy="1028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AA35B-9F6B-CFCD-446F-80C2C0FC1E40}"/>
              </a:ext>
            </a:extLst>
          </p:cNvPr>
          <p:cNvSpPr/>
          <p:nvPr userDrawn="1"/>
        </p:nvSpPr>
        <p:spPr>
          <a:xfrm>
            <a:off x="-555309" y="2187074"/>
            <a:ext cx="7413309" cy="683844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D89200-0B19-8FAC-A35A-9CAF86308379}"/>
              </a:ext>
            </a:extLst>
          </p:cNvPr>
          <p:cNvCxnSpPr>
            <a:cxnSpLocks/>
          </p:cNvCxnSpPr>
          <p:nvPr userDrawn="1"/>
        </p:nvCxnSpPr>
        <p:spPr>
          <a:xfrm>
            <a:off x="758587" y="6049506"/>
            <a:ext cx="5237767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135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2B3D2-3210-4756-4E9D-3BAB2505DDF9}"/>
              </a:ext>
            </a:extLst>
          </p:cNvPr>
          <p:cNvSpPr/>
          <p:nvPr userDrawn="1"/>
        </p:nvSpPr>
        <p:spPr>
          <a:xfrm>
            <a:off x="1640306" y="0"/>
            <a:ext cx="555308" cy="10287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4AD05-F325-6E44-BCC5-F7863AD3A85A}"/>
              </a:ext>
            </a:extLst>
          </p:cNvPr>
          <p:cNvSpPr/>
          <p:nvPr userDrawn="1"/>
        </p:nvSpPr>
        <p:spPr>
          <a:xfrm>
            <a:off x="2195614" y="0"/>
            <a:ext cx="11520387" cy="1028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AA35B-9F6B-CFCD-446F-80C2C0FC1E40}"/>
              </a:ext>
            </a:extLst>
          </p:cNvPr>
          <p:cNvSpPr/>
          <p:nvPr userDrawn="1"/>
        </p:nvSpPr>
        <p:spPr>
          <a:xfrm>
            <a:off x="-555308" y="2187074"/>
            <a:ext cx="13027988" cy="600276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D89200-0B19-8FAC-A35A-9CAF86308379}"/>
              </a:ext>
            </a:extLst>
          </p:cNvPr>
          <p:cNvCxnSpPr>
            <a:cxnSpLocks/>
          </p:cNvCxnSpPr>
          <p:nvPr userDrawn="1"/>
        </p:nvCxnSpPr>
        <p:spPr>
          <a:xfrm>
            <a:off x="758587" y="6049506"/>
            <a:ext cx="10761799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671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991A1665-D04B-8E43-E8F6-9B194B2F13E2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1EDA7D90-28A8-301A-68E4-050E1DACEE80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075944D-D9DE-81F2-3D76-A45D85AE1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06DD1-AD8C-494A-0273-7982336F4BBB}"/>
              </a:ext>
            </a:extLst>
          </p:cNvPr>
          <p:cNvSpPr txBox="1"/>
          <p:nvPr userDrawn="1"/>
        </p:nvSpPr>
        <p:spPr>
          <a:xfrm>
            <a:off x="5865654" y="9906007"/>
            <a:ext cx="197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Kangnam</a:t>
            </a:r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University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350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6B57D406-9B0B-772A-E495-8A6D0551FED6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318C29EF-AC74-AF76-9B6B-3626CFFFED49}"/>
              </a:ext>
            </a:extLst>
          </p:cNvPr>
          <p:cNvSpPr txBox="1">
            <a:spLocks/>
          </p:cNvSpPr>
          <p:nvPr userDrawn="1"/>
        </p:nvSpPr>
        <p:spPr>
          <a:xfrm>
            <a:off x="1" y="9840014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43D41F7-DEDB-299E-1071-91E140297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419A4-9EA1-394D-4AAC-840CA3C4C842}"/>
              </a:ext>
            </a:extLst>
          </p:cNvPr>
          <p:cNvSpPr txBox="1"/>
          <p:nvPr userDrawn="1"/>
        </p:nvSpPr>
        <p:spPr>
          <a:xfrm>
            <a:off x="5865654" y="9906007"/>
            <a:ext cx="197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Kangnam</a:t>
            </a:r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University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135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29A45F0B-F467-2699-D124-472538628071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제목 13">
            <a:extLst>
              <a:ext uri="{FF2B5EF4-FFF2-40B4-BE49-F238E27FC236}">
                <a16:creationId xmlns:a16="http://schemas.microsoft.com/office/drawing/2014/main" id="{02999ACF-B4ED-5606-5BAD-D6F6D994B358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F48E76-46CD-9364-9482-81B047AE3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5811E-8D82-1F3A-C148-0233EC249F8F}"/>
              </a:ext>
            </a:extLst>
          </p:cNvPr>
          <p:cNvSpPr txBox="1"/>
          <p:nvPr userDrawn="1"/>
        </p:nvSpPr>
        <p:spPr>
          <a:xfrm>
            <a:off x="5865654" y="9906007"/>
            <a:ext cx="197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Kangnam</a:t>
            </a:r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University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7738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제목 13">
            <a:extLst>
              <a:ext uri="{FF2B5EF4-FFF2-40B4-BE49-F238E27FC236}">
                <a16:creationId xmlns:a16="http://schemas.microsoft.com/office/drawing/2014/main" id="{73724BB0-48A5-7B2C-8929-8ACB6493BE2B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1" name="제목 13">
            <a:extLst>
              <a:ext uri="{FF2B5EF4-FFF2-40B4-BE49-F238E27FC236}">
                <a16:creationId xmlns:a16="http://schemas.microsoft.com/office/drawing/2014/main" id="{9D6FF07F-CAA2-36FA-3769-595EBB52544F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B0140-7066-F57D-CC82-A5CF9143B439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406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제목 13">
            <a:extLst>
              <a:ext uri="{FF2B5EF4-FFF2-40B4-BE49-F238E27FC236}">
                <a16:creationId xmlns:a16="http://schemas.microsoft.com/office/drawing/2014/main" id="{28553E6E-9D5D-4F74-1C4B-B543D9DFBD65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937ED88A-09B3-5EDE-D948-D47EC70BBBF4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7F6A-4FE6-706C-A13B-580AE2227C37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272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제목 13">
            <a:extLst>
              <a:ext uri="{FF2B5EF4-FFF2-40B4-BE49-F238E27FC236}">
                <a16:creationId xmlns:a16="http://schemas.microsoft.com/office/drawing/2014/main" id="{8838A6FF-02FA-3359-88D6-B8BACDED5DE6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6" name="제목 13">
            <a:extLst>
              <a:ext uri="{FF2B5EF4-FFF2-40B4-BE49-F238E27FC236}">
                <a16:creationId xmlns:a16="http://schemas.microsoft.com/office/drawing/2014/main" id="{07A4C7A4-F62F-7B33-47A2-69D4B555D975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338-60AC-3702-066C-0EEE5B269592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573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34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1" r:id="rId14"/>
    <p:sldLayoutId id="2147483723" r:id="rId15"/>
    <p:sldLayoutId id="2147483707" r:id="rId16"/>
    <p:sldLayoutId id="2147483706" r:id="rId17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7F6FB3-DFA0-5A0A-5F06-5ACE1660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87" y="3567658"/>
            <a:ext cx="11544250" cy="2383779"/>
          </a:xfrm>
        </p:spPr>
        <p:txBody>
          <a:bodyPr>
            <a:noAutofit/>
          </a:bodyPr>
          <a:lstStyle/>
          <a:p>
            <a:pPr algn="l"/>
            <a:br>
              <a:rPr lang="en-US" altLang="ko-KR" sz="6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</a:t>
            </a:r>
            <a:r>
              <a:rPr lang="ko-KR" altLang="en-US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ko-KR" altLang="en-US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토요일</a:t>
            </a:r>
            <a: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 백준풀이 기본방법</a:t>
            </a:r>
            <a:endParaRPr lang="ko-KR" altLang="en-US" sz="60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0DE0A-8FAB-2265-C8F2-757A4864BF13}"/>
              </a:ext>
            </a:extLst>
          </p:cNvPr>
          <p:cNvSpPr txBox="1"/>
          <p:nvPr/>
        </p:nvSpPr>
        <p:spPr>
          <a:xfrm>
            <a:off x="8650705" y="6312387"/>
            <a:ext cx="28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en-US" altLang="ko-KR" dirty="0" err="1"/>
              <a:t>ocxh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46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43DA708-B668-1D91-5B1C-42E7941A2F7D}"/>
              </a:ext>
            </a:extLst>
          </p:cNvPr>
          <p:cNvSpPr txBox="1">
            <a:spLocks/>
          </p:cNvSpPr>
          <p:nvPr/>
        </p:nvSpPr>
        <p:spPr>
          <a:xfrm>
            <a:off x="655091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 algn="l" defTabSz="1371600" rtl="0" eaLnBrk="1" latinLnBrk="1" hangingPunct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5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07500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800225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1575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25" dirty="0"/>
              <a:t>소스코드 업로드 방법</a:t>
            </a:r>
            <a:endParaRPr lang="en-US" altLang="ko-KR" sz="3025" dirty="0"/>
          </a:p>
          <a:p>
            <a:pPr lvl="1"/>
            <a:endParaRPr lang="en-US" altLang="ko-KR" sz="2800" dirty="0"/>
          </a:p>
          <a:p>
            <a:pPr lvl="1"/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71BC-2792-7681-BB4D-EC33EE748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자바 백준 기본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037E6-AB23-6A05-F592-8AB57483E41F}"/>
              </a:ext>
            </a:extLst>
          </p:cNvPr>
          <p:cNvSpPr/>
          <p:nvPr/>
        </p:nvSpPr>
        <p:spPr>
          <a:xfrm>
            <a:off x="658882" y="1562595"/>
            <a:ext cx="330839" cy="330839"/>
          </a:xfrm>
          <a:prstGeom prst="roundRect">
            <a:avLst>
              <a:gd name="adj" fmla="val 16667"/>
            </a:avLst>
          </a:prstGeom>
          <a:solidFill>
            <a:srgbClr val="4A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C942FEC-23FA-D66B-DBA1-3DC37D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0986-639C-EE5B-9F40-44DF7C44B316}"/>
              </a:ext>
            </a:extLst>
          </p:cNvPr>
          <p:cNvSpPr/>
          <p:nvPr/>
        </p:nvSpPr>
        <p:spPr>
          <a:xfrm>
            <a:off x="5648153" y="9930177"/>
            <a:ext cx="2328784" cy="2490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AFAA3B-D867-C77F-FCB8-8F860545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2" y="2551024"/>
            <a:ext cx="9409603" cy="33560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68C62B-E91E-8B4B-EC13-F57ADB3A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76" y="5842463"/>
            <a:ext cx="6207824" cy="3301697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9EAB71BB-45E8-3BE6-D64A-D8DCB600474B}"/>
              </a:ext>
            </a:extLst>
          </p:cNvPr>
          <p:cNvSpPr/>
          <p:nvPr/>
        </p:nvSpPr>
        <p:spPr>
          <a:xfrm>
            <a:off x="1246472" y="2597006"/>
            <a:ext cx="589548" cy="408744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8827F9AC-4498-22D1-6114-20E63C452338}"/>
              </a:ext>
            </a:extLst>
          </p:cNvPr>
          <p:cNvSpPr/>
          <p:nvPr/>
        </p:nvSpPr>
        <p:spPr>
          <a:xfrm>
            <a:off x="8061096" y="7194997"/>
            <a:ext cx="5255392" cy="2003558"/>
          </a:xfrm>
          <a:prstGeom prst="frame">
            <a:avLst>
              <a:gd name="adj1" fmla="val 169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7811A-B984-C790-7C66-8B7A02A335BD}"/>
              </a:ext>
            </a:extLst>
          </p:cNvPr>
          <p:cNvSpPr txBox="1"/>
          <p:nvPr/>
        </p:nvSpPr>
        <p:spPr>
          <a:xfrm>
            <a:off x="679891" y="7005002"/>
            <a:ext cx="65518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   </a:t>
            </a:r>
            <a:r>
              <a:rPr lang="ko-KR" altLang="en-US" dirty="0"/>
              <a:t>문제 클릭 후 </a:t>
            </a:r>
            <a:r>
              <a:rPr lang="en-US" altLang="ko-KR" dirty="0"/>
              <a:t>[</a:t>
            </a:r>
            <a:r>
              <a:rPr lang="ko-KR" altLang="en-US" dirty="0"/>
              <a:t>제출</a:t>
            </a:r>
            <a:r>
              <a:rPr lang="en-US" altLang="ko-KR" dirty="0"/>
              <a:t>]</a:t>
            </a:r>
            <a:r>
              <a:rPr lang="ko-KR" altLang="en-US" dirty="0"/>
              <a:t>버튼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언어는 </a:t>
            </a:r>
            <a:r>
              <a:rPr lang="en-US" altLang="ko-KR" dirty="0"/>
              <a:t>java 11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소스코드 공개</a:t>
            </a:r>
            <a:r>
              <a:rPr lang="en-US" altLang="ko-KR" dirty="0"/>
              <a:t>/</a:t>
            </a:r>
            <a:r>
              <a:rPr lang="ko-KR" altLang="en-US" dirty="0"/>
              <a:t>비공개여부 설정 가능</a:t>
            </a:r>
          </a:p>
        </p:txBody>
      </p:sp>
    </p:spTree>
    <p:extLst>
      <p:ext uri="{BB962C8B-B14F-4D97-AF65-F5344CB8AC3E}">
        <p14:creationId xmlns:p14="http://schemas.microsoft.com/office/powerpoint/2010/main" val="21869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43DA708-B668-1D91-5B1C-42E7941A2F7D}"/>
              </a:ext>
            </a:extLst>
          </p:cNvPr>
          <p:cNvSpPr txBox="1">
            <a:spLocks/>
          </p:cNvSpPr>
          <p:nvPr/>
        </p:nvSpPr>
        <p:spPr>
          <a:xfrm>
            <a:off x="655091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 algn="l" defTabSz="1371600" rtl="0" eaLnBrk="1" latinLnBrk="1" hangingPunct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5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07500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800225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1575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자바 업로드 소스코드 형식</a:t>
            </a:r>
            <a:endParaRPr lang="en-US" altLang="ko-KR" sz="2800" dirty="0"/>
          </a:p>
          <a:p>
            <a:pPr lvl="1"/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71BC-2792-7681-BB4D-EC33EE748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자바 백준 기본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037E6-AB23-6A05-F592-8AB57483E41F}"/>
              </a:ext>
            </a:extLst>
          </p:cNvPr>
          <p:cNvSpPr/>
          <p:nvPr/>
        </p:nvSpPr>
        <p:spPr>
          <a:xfrm>
            <a:off x="658882" y="1562595"/>
            <a:ext cx="330839" cy="330839"/>
          </a:xfrm>
          <a:prstGeom prst="roundRect">
            <a:avLst>
              <a:gd name="adj" fmla="val 16667"/>
            </a:avLst>
          </a:prstGeom>
          <a:solidFill>
            <a:srgbClr val="4A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C942FEC-23FA-D66B-DBA1-3DC37D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0986-639C-EE5B-9F40-44DF7C44B316}"/>
              </a:ext>
            </a:extLst>
          </p:cNvPr>
          <p:cNvSpPr/>
          <p:nvPr/>
        </p:nvSpPr>
        <p:spPr>
          <a:xfrm>
            <a:off x="5648153" y="9930177"/>
            <a:ext cx="2328784" cy="2490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4F3000-73F5-13FB-6CF6-0E057056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66" y="2651193"/>
            <a:ext cx="10155067" cy="3829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A7328-5FA6-869E-AB2F-7F9E733268B1}"/>
              </a:ext>
            </a:extLst>
          </p:cNvPr>
          <p:cNvSpPr txBox="1"/>
          <p:nvPr/>
        </p:nvSpPr>
        <p:spPr>
          <a:xfrm>
            <a:off x="3134334" y="7101449"/>
            <a:ext cx="6551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업로드 되는 코드에 </a:t>
            </a:r>
            <a:r>
              <a:rPr lang="en-US" altLang="ko-KR" dirty="0"/>
              <a:t>package</a:t>
            </a:r>
            <a:r>
              <a:rPr lang="ko-KR" altLang="en-US" dirty="0"/>
              <a:t>명은 </a:t>
            </a:r>
            <a:r>
              <a:rPr lang="ko-KR" altLang="en-US" dirty="0" err="1"/>
              <a:t>제외해야함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는 항상 </a:t>
            </a:r>
            <a:r>
              <a:rPr lang="en-US" altLang="ko-KR" dirty="0"/>
              <a:t>‘Main’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5663ADF-89C7-34D4-A8A4-1D8BC5A58950}"/>
              </a:ext>
            </a:extLst>
          </p:cNvPr>
          <p:cNvSpPr/>
          <p:nvPr/>
        </p:nvSpPr>
        <p:spPr>
          <a:xfrm>
            <a:off x="4146083" y="3643753"/>
            <a:ext cx="522169" cy="326668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43DA708-B668-1D91-5B1C-42E7941A2F7D}"/>
              </a:ext>
            </a:extLst>
          </p:cNvPr>
          <p:cNvSpPr txBox="1">
            <a:spLocks/>
          </p:cNvSpPr>
          <p:nvPr/>
        </p:nvSpPr>
        <p:spPr>
          <a:xfrm>
            <a:off x="655091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 algn="l" defTabSz="1371600" rtl="0" eaLnBrk="1" latinLnBrk="1" hangingPunct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5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07500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800225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1575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문제풀이에 사용되는 기본 함수들</a:t>
            </a:r>
            <a:endParaRPr lang="en-US" altLang="ko-KR" sz="2800" dirty="0"/>
          </a:p>
          <a:p>
            <a:pPr lvl="1"/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71BC-2792-7681-BB4D-EC33EE748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자바 백준 기본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037E6-AB23-6A05-F592-8AB57483E41F}"/>
              </a:ext>
            </a:extLst>
          </p:cNvPr>
          <p:cNvSpPr/>
          <p:nvPr/>
        </p:nvSpPr>
        <p:spPr>
          <a:xfrm>
            <a:off x="658882" y="1562595"/>
            <a:ext cx="330839" cy="330839"/>
          </a:xfrm>
          <a:prstGeom prst="roundRect">
            <a:avLst>
              <a:gd name="adj" fmla="val 16667"/>
            </a:avLst>
          </a:prstGeom>
          <a:solidFill>
            <a:srgbClr val="4A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C942FEC-23FA-D66B-DBA1-3DC37D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0986-639C-EE5B-9F40-44DF7C44B316}"/>
              </a:ext>
            </a:extLst>
          </p:cNvPr>
          <p:cNvSpPr/>
          <p:nvPr/>
        </p:nvSpPr>
        <p:spPr>
          <a:xfrm>
            <a:off x="5648153" y="9930177"/>
            <a:ext cx="2328784" cy="2490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65335-F6AA-4C85-B59B-8F0B5F9FA523}"/>
              </a:ext>
            </a:extLst>
          </p:cNvPr>
          <p:cNvSpPr txBox="1"/>
          <p:nvPr/>
        </p:nvSpPr>
        <p:spPr>
          <a:xfrm>
            <a:off x="1491916" y="7721605"/>
            <a:ext cx="109487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백준의 모든 문제는 입력 형식이 </a:t>
            </a:r>
            <a:r>
              <a:rPr lang="ko-KR" altLang="en-US" dirty="0" err="1"/>
              <a:t>정해져있음</a:t>
            </a:r>
            <a:r>
              <a:rPr lang="en-US" altLang="ko-KR" dirty="0"/>
              <a:t>. </a:t>
            </a:r>
            <a:r>
              <a:rPr lang="ko-KR" altLang="en-US" dirty="0"/>
              <a:t>따라서 아래 두 개의 함수를 </a:t>
            </a:r>
            <a:r>
              <a:rPr lang="ko-KR" altLang="en-US" dirty="0" err="1"/>
              <a:t>사용해야함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BufferReader</a:t>
            </a:r>
            <a:r>
              <a:rPr lang="en-US" altLang="ko-KR" b="1" dirty="0"/>
              <a:t>: </a:t>
            </a:r>
            <a:r>
              <a:rPr lang="en-US" altLang="ko-KR" dirty="0" err="1"/>
              <a:t>InputStreamReader</a:t>
            </a:r>
            <a:r>
              <a:rPr lang="ko-KR" altLang="en-US" dirty="0"/>
              <a:t>을 통해 입력 받은 바이트를 문자열로 변환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StringTokenizer</a:t>
            </a:r>
            <a:r>
              <a:rPr lang="en-US" altLang="ko-KR" b="1" dirty="0"/>
              <a:t>: </a:t>
            </a:r>
            <a:r>
              <a:rPr lang="ko-KR" altLang="en-US" dirty="0"/>
              <a:t>문자열을 구분자를 통해 분리시킬 수 있음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802C16-9D35-F6EA-7962-AAABEA63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85" y="2332217"/>
            <a:ext cx="11193437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43DA708-B668-1D91-5B1C-42E7941A2F7D}"/>
              </a:ext>
            </a:extLst>
          </p:cNvPr>
          <p:cNvSpPr txBox="1">
            <a:spLocks/>
          </p:cNvSpPr>
          <p:nvPr/>
        </p:nvSpPr>
        <p:spPr>
          <a:xfrm>
            <a:off x="655091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 algn="l" defTabSz="1371600" rtl="0" eaLnBrk="1" latinLnBrk="1" hangingPunct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5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07500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800225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1575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백준 풀이에 익숙해지기 위한 문제풀이</a:t>
            </a:r>
            <a:r>
              <a:rPr lang="en-US" altLang="ko-KR" sz="2800" dirty="0"/>
              <a:t>(5</a:t>
            </a:r>
            <a:r>
              <a:rPr lang="ko-KR" altLang="en-US" sz="2800" dirty="0"/>
              <a:t>문제</a:t>
            </a:r>
            <a:r>
              <a:rPr lang="en-US" altLang="ko-KR" sz="2800" dirty="0"/>
              <a:t>)</a:t>
            </a:r>
          </a:p>
          <a:p>
            <a:pPr lvl="1"/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71BC-2792-7681-BB4D-EC33EE748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금일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037E6-AB23-6A05-F592-8AB57483E41F}"/>
              </a:ext>
            </a:extLst>
          </p:cNvPr>
          <p:cNvSpPr/>
          <p:nvPr/>
        </p:nvSpPr>
        <p:spPr>
          <a:xfrm>
            <a:off x="658882" y="1562595"/>
            <a:ext cx="330839" cy="330839"/>
          </a:xfrm>
          <a:prstGeom prst="roundRect">
            <a:avLst>
              <a:gd name="adj" fmla="val 16667"/>
            </a:avLst>
          </a:prstGeom>
          <a:solidFill>
            <a:srgbClr val="4A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C942FEC-23FA-D66B-DBA1-3DC37D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0986-639C-EE5B-9F40-44DF7C44B316}"/>
              </a:ext>
            </a:extLst>
          </p:cNvPr>
          <p:cNvSpPr/>
          <p:nvPr/>
        </p:nvSpPr>
        <p:spPr>
          <a:xfrm>
            <a:off x="5648153" y="9930177"/>
            <a:ext cx="2328784" cy="2490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321B9A-8A5A-CFD3-09FC-F26B8331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0" y="3308465"/>
            <a:ext cx="8403369" cy="51975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D08BDD-37BF-F48A-7481-4A017AA2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158" y="4919891"/>
            <a:ext cx="4006751" cy="22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1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43DA708-B668-1D91-5B1C-42E7941A2F7D}"/>
              </a:ext>
            </a:extLst>
          </p:cNvPr>
          <p:cNvSpPr txBox="1">
            <a:spLocks/>
          </p:cNvSpPr>
          <p:nvPr/>
        </p:nvSpPr>
        <p:spPr>
          <a:xfrm>
            <a:off x="655091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 algn="l" defTabSz="1371600" rtl="0" eaLnBrk="1" latinLnBrk="1" hangingPunct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5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07500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800225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1575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백준 풀이에 익숙해지기 위한 문제풀이</a:t>
            </a:r>
            <a:r>
              <a:rPr lang="en-US" altLang="ko-KR" sz="2800" dirty="0"/>
              <a:t>(5</a:t>
            </a:r>
            <a:r>
              <a:rPr lang="ko-KR" altLang="en-US" sz="2800" dirty="0"/>
              <a:t>문제</a:t>
            </a:r>
            <a:r>
              <a:rPr lang="en-US" altLang="ko-KR" sz="2800" dirty="0"/>
              <a:t>)</a:t>
            </a:r>
          </a:p>
          <a:p>
            <a:pPr lvl="1"/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71BC-2792-7681-BB4D-EC33EE748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금일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037E6-AB23-6A05-F592-8AB57483E41F}"/>
              </a:ext>
            </a:extLst>
          </p:cNvPr>
          <p:cNvSpPr/>
          <p:nvPr/>
        </p:nvSpPr>
        <p:spPr>
          <a:xfrm>
            <a:off x="658882" y="1562595"/>
            <a:ext cx="330839" cy="330839"/>
          </a:xfrm>
          <a:prstGeom prst="roundRect">
            <a:avLst>
              <a:gd name="adj" fmla="val 16667"/>
            </a:avLst>
          </a:prstGeom>
          <a:solidFill>
            <a:srgbClr val="4A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C942FEC-23FA-D66B-DBA1-3DC37D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0986-639C-EE5B-9F40-44DF7C44B316}"/>
              </a:ext>
            </a:extLst>
          </p:cNvPr>
          <p:cNvSpPr/>
          <p:nvPr/>
        </p:nvSpPr>
        <p:spPr>
          <a:xfrm>
            <a:off x="5648153" y="9930177"/>
            <a:ext cx="2328784" cy="2490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CA23C4-06D9-4570-B58A-0C9CA0BB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85" y="3911631"/>
            <a:ext cx="1101243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14261</TotalTime>
  <Words>132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나눔스퀘어 Bold</vt:lpstr>
      <vt:lpstr>Wingdings</vt:lpstr>
      <vt:lpstr>나눔스퀘어 ExtraBold</vt:lpstr>
      <vt:lpstr>Arial</vt:lpstr>
      <vt:lpstr>Calibri Light</vt:lpstr>
      <vt:lpstr>나눔스퀘어</vt:lpstr>
      <vt:lpstr>맑은 고딕</vt:lpstr>
      <vt:lpstr>Calibri</vt:lpstr>
      <vt:lpstr>나눔고딕 ExtraBold</vt:lpstr>
      <vt:lpstr>Office 테마</vt:lpstr>
      <vt:lpstr> (1주차 – 토요일)  자바 백준풀이 기본방법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김한결</cp:lastModifiedBy>
  <cp:revision>278</cp:revision>
  <dcterms:created xsi:type="dcterms:W3CDTF">2017-05-29T09:12:16Z</dcterms:created>
  <dcterms:modified xsi:type="dcterms:W3CDTF">2023-07-08T12:31:40Z</dcterms:modified>
</cp:coreProperties>
</file>