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потерявшихся домашних животных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Фархутдинов Тимур </a:t>
            </a:r>
            <a:r>
              <a:rPr lang="ru-RU" dirty="0" err="1" smtClean="0"/>
              <a:t>русланович</a:t>
            </a:r>
            <a:endParaRPr lang="ru-RU" dirty="0" smtClean="0"/>
          </a:p>
          <a:p>
            <a:r>
              <a:rPr lang="ru-RU" dirty="0" smtClean="0"/>
              <a:t>Ис-222б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4" y="526282"/>
            <a:ext cx="589010" cy="589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955" y="600102"/>
            <a:ext cx="266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Новая жизнь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1595097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74378" y="1749200"/>
            <a:ext cx="3757545" cy="780450"/>
          </a:xfrm>
        </p:spPr>
        <p:txBody>
          <a:bodyPr/>
          <a:lstStyle/>
          <a:p>
            <a:r>
              <a:rPr lang="ru-RU" dirty="0" smtClean="0"/>
              <a:t>Люди часто теряют домашних животных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4" y="526282"/>
            <a:ext cx="589010" cy="589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955" y="600102"/>
            <a:ext cx="266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Новая жизнь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8" y="3163559"/>
            <a:ext cx="4883265" cy="32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15292"/>
            <a:ext cx="8761413" cy="706964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54954" y="4164677"/>
            <a:ext cx="4825158" cy="1529542"/>
          </a:xfrm>
        </p:spPr>
        <p:txBody>
          <a:bodyPr/>
          <a:lstStyle/>
          <a:p>
            <a:r>
              <a:rPr lang="ru-RU" dirty="0" smtClean="0"/>
              <a:t>Создать сайт для поиска потерявшихся домашних животных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4" y="526282"/>
            <a:ext cx="589010" cy="589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5" y="600102"/>
            <a:ext cx="266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Новая жизнь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16" y="2337446"/>
            <a:ext cx="3053038" cy="44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8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САЙТ ПРЕДСТАВЛЯЕТ ЦЕНТРАЛИЗОВАННЫЙ ИСТОЧНИК ДЛЯ ПОИСКА ПИТОМЦЕВ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4" y="526282"/>
            <a:ext cx="589010" cy="589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04" y="1348048"/>
            <a:ext cx="4116018" cy="2104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878" y="820787"/>
            <a:ext cx="314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Новая жизнь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4" y="526282"/>
            <a:ext cx="589010" cy="589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921" y="463340"/>
            <a:ext cx="314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Новая жизнь</a:t>
            </a:r>
            <a:endParaRPr lang="ru-RU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4444" t="21747" r="18572" b="21069"/>
          <a:stretch/>
        </p:blipFill>
        <p:spPr>
          <a:xfrm>
            <a:off x="891921" y="1527812"/>
            <a:ext cx="7178022" cy="45972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47302" t="38043" r="28889" b="43756"/>
          <a:stretch/>
        </p:blipFill>
        <p:spPr>
          <a:xfrm>
            <a:off x="8069943" y="4652149"/>
            <a:ext cx="3425371" cy="14729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41746" t="39241" r="30714" b="16455"/>
          <a:stretch/>
        </p:blipFill>
        <p:spPr>
          <a:xfrm>
            <a:off x="8083068" y="1527812"/>
            <a:ext cx="3412246" cy="30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2" b="23292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ВСЕ РЕКОМЕНДАЦИИ БУДУТ УЧТЕНЫ И ПРИНЯТЫ ВО ВНИМЕНИЕ*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4" y="526282"/>
            <a:ext cx="589010" cy="589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3288" y="820787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Новая жизнь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15</TotalTime>
  <Words>52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Segoe UI Black</vt:lpstr>
      <vt:lpstr>Wingdings 3</vt:lpstr>
      <vt:lpstr>Совет директоров</vt:lpstr>
      <vt:lpstr>Поиск потерявшихся домашних животных</vt:lpstr>
      <vt:lpstr>Проблема</vt:lpstr>
      <vt:lpstr>Цель</vt:lpstr>
      <vt:lpstr>АКТУАЛЬСТЬ</vt:lpstr>
      <vt:lpstr>Презентация PowerPoint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потерявшихся домашних животных</dc:title>
  <dc:creator>stud</dc:creator>
  <cp:lastModifiedBy>stud</cp:lastModifiedBy>
  <cp:revision>3</cp:revision>
  <dcterms:created xsi:type="dcterms:W3CDTF">2024-04-24T09:02:30Z</dcterms:created>
  <dcterms:modified xsi:type="dcterms:W3CDTF">2024-04-24T09:17:38Z</dcterms:modified>
</cp:coreProperties>
</file>