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4F64A4-2AE0-480A-8C85-83B65F7BFB77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FCA235-6AFA-4ED5-8066-ABADE18396FE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8D14F6-3BD6-4829-AC11-78392C9448C4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5" name="Рисунок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9C859-9C8C-4451-B9C7-1FBAEF2DA653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CD3C7-6328-46AE-8F82-CBDBF303528A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Заголовок 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CD3ED-93ED-479D-9E8C-C9F001254D08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F4241-4F96-4834-AE46-35BB0CA4DE80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52DD94-F418-44B5-ABE5-722123F1B89C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29293-1767-4AC2-BB8A-423B9DA41EE2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600981-0BD9-46E6-9763-C792FCAA5155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40C8D-1BDE-47B9-AB60-296BD98BAE6A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FA2149-8A8C-431F-B777-1A067D314F37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BDE828-0E3D-4F4B-ADFE-F379809FC78A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9F030-0426-4DB9-A813-BAA7F5B3B270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C4415-3CB4-4419-AF1D-92364C39A5DF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9" name="Рисунок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8211745B-C411-403B-9A98-E50B6C8457D2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163647EA-04AD-4D04-A278-4E5266C109D1}" type="datetime1">
              <a:rPr lang="ru-RU" noProof="1" smtClean="0"/>
              <a:t>19.03.2024</a:t>
            </a:fld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 useBgFill="1"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6735" y="6045892"/>
            <a:ext cx="8090253" cy="715960"/>
          </a:xfrm>
          <a:effectLst/>
        </p:spPr>
        <p:txBody>
          <a:bodyPr rtlCol="0" anchor="ctr">
            <a:normAutofit fontScale="92500" lnSpcReduction="10000"/>
          </a:bodyPr>
          <a:lstStyle/>
          <a:p>
            <a:pPr algn="r"/>
            <a:r>
              <a:rPr lang="ru-RU" dirty="0" smtClean="0">
                <a:latin typeface="Ubuntu"/>
                <a:cs typeface="Ubuntu"/>
              </a:rPr>
              <a:t>Руководители: преподаватели </a:t>
            </a:r>
            <a:r>
              <a:rPr lang="ru-RU" dirty="0" smtClean="0">
                <a:latin typeface="Ubuntu"/>
                <a:cs typeface="Ubuntu"/>
              </a:rPr>
              <a:t>информационных </a:t>
            </a:r>
            <a:r>
              <a:rPr lang="ru-RU" dirty="0" smtClean="0">
                <a:latin typeface="Ubuntu"/>
                <a:cs typeface="Ubuntu"/>
              </a:rPr>
              <a:t>технологий</a:t>
            </a:r>
            <a:endParaRPr lang="en-US" dirty="0" smtClean="0">
              <a:latin typeface="Ubuntu"/>
              <a:cs typeface="Ubuntu"/>
            </a:endParaRPr>
          </a:p>
          <a:p>
            <a:pPr algn="r"/>
            <a:r>
              <a:rPr lang="ru-RU" dirty="0" err="1" smtClean="0">
                <a:latin typeface="Ubuntu"/>
                <a:cs typeface="Ubuntu"/>
              </a:rPr>
              <a:t>Гизетдинова</a:t>
            </a:r>
            <a:r>
              <a:rPr lang="ru-RU" dirty="0" smtClean="0">
                <a:latin typeface="Ubuntu"/>
                <a:cs typeface="Ubuntu"/>
              </a:rPr>
              <a:t> И.Р., </a:t>
            </a:r>
            <a:r>
              <a:rPr lang="ru-RU" dirty="0" err="1" smtClean="0">
                <a:latin typeface="Ubuntu"/>
                <a:cs typeface="Ubuntu"/>
              </a:rPr>
              <a:t>Чеснокова</a:t>
            </a:r>
            <a:r>
              <a:rPr lang="ru-RU" dirty="0" smtClean="0">
                <a:latin typeface="Ubuntu"/>
                <a:cs typeface="Ubuntu"/>
              </a:rPr>
              <a:t> В.С., </a:t>
            </a:r>
            <a:r>
              <a:rPr lang="ru-RU" dirty="0" err="1" smtClean="0">
                <a:latin typeface="Ubuntu"/>
                <a:cs typeface="Ubuntu"/>
              </a:rPr>
              <a:t>Якупова</a:t>
            </a:r>
            <a:r>
              <a:rPr lang="ru-RU" dirty="0" smtClean="0">
                <a:latin typeface="Ubuntu"/>
                <a:cs typeface="Ubuntu"/>
              </a:rPr>
              <a:t> В.И.</a:t>
            </a:r>
            <a:endParaRPr lang="ru-RU" i="1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5856" y="1554221"/>
            <a:ext cx="6336144" cy="1762558"/>
          </a:xfrm>
          <a:effectLst/>
        </p:spPr>
        <p:txBody>
          <a:bodyPr rtlCol="0" anchor="ctr">
            <a:normAutofit fontScale="90000"/>
          </a:bodyPr>
          <a:lstStyle/>
          <a:p>
            <a:r>
              <a:rPr lang="ru-RU" sz="4800" dirty="0" smtClean="0">
                <a:solidFill>
                  <a:schemeClr val="tx1"/>
                </a:solidFill>
              </a:rPr>
              <a:t>Программа «</a:t>
            </a:r>
            <a:r>
              <a:rPr lang="ru-RU" sz="4800" dirty="0" smtClean="0">
                <a:solidFill>
                  <a:schemeClr val="tx1"/>
                </a:solidFill>
              </a:rPr>
              <a:t>ГРАД»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200" dirty="0" smtClean="0">
                <a:solidFill>
                  <a:schemeClr val="tx1"/>
                </a:solidFill>
              </a:rPr>
              <a:t>программа </a:t>
            </a:r>
            <a:r>
              <a:rPr lang="ru-RU" sz="3200" dirty="0">
                <a:solidFill>
                  <a:schemeClr val="tx1"/>
                </a:solidFill>
              </a:rPr>
              <a:t>для просмотра актуальной погоды</a:t>
            </a:r>
            <a:endParaRPr lang="ru-RU" sz="3200" noProof="1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54B407-BBF4-477A-961F-E2A1E207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2" y="1467426"/>
            <a:ext cx="3923148" cy="3923148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 txBox="1">
            <a:spLocks/>
          </p:cNvSpPr>
          <p:nvPr/>
        </p:nvSpPr>
        <p:spPr>
          <a:xfrm>
            <a:off x="5651564" y="4002919"/>
            <a:ext cx="6445424" cy="19086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latin typeface="Ubuntu"/>
                <a:cs typeface="Ubuntu"/>
              </a:rPr>
              <a:t>Авторский коллектив: студенты </a:t>
            </a:r>
            <a:r>
              <a:rPr lang="ru-RU" dirty="0" smtClean="0">
                <a:latin typeface="Ubuntu"/>
                <a:cs typeface="Ubuntu"/>
              </a:rPr>
              <a:t>2 </a:t>
            </a:r>
            <a:r>
              <a:rPr lang="ru-RU" dirty="0" smtClean="0">
                <a:latin typeface="Ubuntu"/>
                <a:cs typeface="Ubuntu"/>
              </a:rPr>
              <a:t>курса группы </a:t>
            </a:r>
            <a:r>
              <a:rPr lang="ru-RU" dirty="0" smtClean="0">
                <a:latin typeface="Ubuntu"/>
                <a:cs typeface="Ubuntu"/>
              </a:rPr>
              <a:t>ИС-222б</a:t>
            </a:r>
          </a:p>
          <a:p>
            <a:pPr algn="r"/>
            <a:r>
              <a:rPr lang="ru-RU" i="1" noProof="1">
                <a:latin typeface="Ubuntu"/>
              </a:rPr>
              <a:t>Латыпов </a:t>
            </a:r>
            <a:r>
              <a:rPr lang="ru-RU" i="1" noProof="1">
                <a:latin typeface="Ubuntu"/>
              </a:rPr>
              <a:t>Риналь </a:t>
            </a:r>
            <a:r>
              <a:rPr lang="ru-RU" i="1" noProof="1" smtClean="0">
                <a:latin typeface="Ubuntu"/>
              </a:rPr>
              <a:t>Ильдарович</a:t>
            </a:r>
            <a:endParaRPr lang="ru-RU" i="1" noProof="1"/>
          </a:p>
          <a:p>
            <a:pPr algn="r"/>
            <a:r>
              <a:rPr lang="ru-RU" i="1" noProof="1" smtClean="0">
                <a:latin typeface="Ubuntu"/>
              </a:rPr>
              <a:t>Тютюгина Ангелина Артёмовна</a:t>
            </a:r>
            <a:endParaRPr lang="ru-RU" i="1" noProof="1" smtClean="0">
              <a:latin typeface="Ubuntu"/>
            </a:endParaRPr>
          </a:p>
          <a:p>
            <a:pPr algn="r"/>
            <a:r>
              <a:rPr lang="ru-RU" i="1" noProof="1" smtClean="0">
                <a:latin typeface="Ubuntu"/>
              </a:rPr>
              <a:t>Фархутдинов Тимур </a:t>
            </a:r>
            <a:r>
              <a:rPr lang="ru-RU" i="1" noProof="1" smtClean="0">
                <a:latin typeface="Ubuntu"/>
              </a:rPr>
              <a:t>Русланович</a:t>
            </a:r>
          </a:p>
          <a:p>
            <a:pPr algn="r"/>
            <a:r>
              <a:rPr lang="ru-RU" i="1" noProof="1" smtClean="0">
                <a:latin typeface="Ubuntu" panose="020B0504030602030204" pitchFamily="34" charset="0"/>
              </a:rPr>
              <a:t>Нестеров Роман Сергеевич</a:t>
            </a:r>
            <a:endParaRPr lang="ru-RU" i="1" noProof="1">
              <a:latin typeface="Ubuntu" panose="020B0504030602030204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 txBox="1">
            <a:spLocks/>
          </p:cNvSpPr>
          <p:nvPr/>
        </p:nvSpPr>
        <p:spPr>
          <a:xfrm>
            <a:off x="3283526" y="-60716"/>
            <a:ext cx="8758821" cy="11468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i="1" noProof="1" smtClean="0"/>
              <a:t>Министерство образования и науки Республики Татарстан</a:t>
            </a:r>
          </a:p>
          <a:p>
            <a:pPr algn="r"/>
            <a:r>
              <a:rPr lang="ru-RU" i="1" noProof="1" smtClean="0"/>
              <a:t>ГАПОУ «Альметьевский политехнический техникум»</a:t>
            </a:r>
            <a:endParaRPr lang="ru-RU" i="1" noProof="1"/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96BCA-39E4-479D-B879-C460543A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7" y="615141"/>
            <a:ext cx="10571998" cy="58636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Актуальность и цель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A40FA8-9147-4CC4-BF4D-41631E93F7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19677" y="2405765"/>
            <a:ext cx="9622837" cy="1927014"/>
          </a:xfrm>
        </p:spPr>
        <p:txBody>
          <a:bodyPr/>
          <a:lstStyle/>
          <a:p>
            <a:pPr marL="0" indent="0" algn="l">
              <a:buNone/>
            </a:pPr>
            <a:r>
              <a:rPr lang="ru-RU" sz="2000" dirty="0" smtClean="0">
                <a:latin typeface="Ubuntu"/>
              </a:rPr>
              <a:t>Актуальностью </a:t>
            </a:r>
            <a:r>
              <a:rPr lang="ru-RU" sz="2000" dirty="0">
                <a:latin typeface="Ubuntu"/>
              </a:rPr>
              <a:t>нашей темы является то, что почти каждый второй человек перед выходом на улицу всегда просматривает погоду для точного планирования своих дел. Поэтому проблема определения погоды для многих является актуальной</a:t>
            </a:r>
            <a:r>
              <a:rPr lang="ru-RU" sz="2000" dirty="0" smtClean="0">
                <a:latin typeface="Ubuntu"/>
              </a:rPr>
              <a:t>. </a:t>
            </a:r>
            <a:endParaRPr lang="ru-RU" sz="2000" dirty="0">
              <a:latin typeface="Ubuntu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543175-AAEC-402A-9C3A-7EF4A24A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444" y="194479"/>
            <a:ext cx="1583510" cy="15835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3429F0-5EC7-49C4-8919-D70EA463C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7" y="2405765"/>
            <a:ext cx="693512" cy="693512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2C640983-2B22-45D3-A068-E2BC86B5FF9A}"/>
              </a:ext>
            </a:extLst>
          </p:cNvPr>
          <p:cNvSpPr txBox="1">
            <a:spLocks/>
          </p:cNvSpPr>
          <p:nvPr/>
        </p:nvSpPr>
        <p:spPr>
          <a:xfrm>
            <a:off x="1319678" y="4519112"/>
            <a:ext cx="10161122" cy="15824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200" b="1" dirty="0" smtClean="0">
              <a:latin typeface="Ubuntu"/>
            </a:endParaRPr>
          </a:p>
          <a:p>
            <a:pPr marL="0" indent="0">
              <a:buFont typeface="Wingdings 2" charset="2"/>
              <a:buNone/>
            </a:pPr>
            <a:r>
              <a:rPr lang="ru-RU" sz="2200" dirty="0" smtClean="0">
                <a:latin typeface="Ubuntu"/>
              </a:rPr>
              <a:t>Цель проекта</a:t>
            </a:r>
            <a:r>
              <a:rPr lang="en-US" sz="2200" dirty="0" smtClean="0">
                <a:latin typeface="Ubuntu"/>
              </a:rPr>
              <a:t>:</a:t>
            </a:r>
            <a:r>
              <a:rPr lang="ru-RU" sz="2200" dirty="0" smtClean="0">
                <a:latin typeface="Ubuntu"/>
              </a:rPr>
              <a:t> создание удобной и практичной программы для жителей определенной местности, предназначенная для просмотра и прогнозирования актуальной погоды.</a:t>
            </a:r>
          </a:p>
          <a:p>
            <a:endParaRPr lang="ru-RU" sz="2200" dirty="0" smtClean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C0EC6C-C5EA-4839-99A4-B8BADDCF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7" y="4519112"/>
            <a:ext cx="696186" cy="6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6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E5EF7-F2E9-4908-A316-33B7D447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60" y="617482"/>
            <a:ext cx="10571998" cy="594678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7D78C2-9DB7-4D52-9B6B-3FD137DB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093" y="3473982"/>
            <a:ext cx="2359628" cy="235962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6D102-D67B-4D52-B0DD-368E1DBCFB90}"/>
              </a:ext>
            </a:extLst>
          </p:cNvPr>
          <p:cNvSpPr/>
          <p:nvPr/>
        </p:nvSpPr>
        <p:spPr>
          <a:xfrm>
            <a:off x="378028" y="2326798"/>
            <a:ext cx="114552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accent1"/>
                </a:solidFill>
                <a:latin typeface="Ubuntu"/>
              </a:rPr>
              <a:t>1</a:t>
            </a:r>
            <a:r>
              <a:rPr lang="ru-RU" sz="2800" dirty="0" smtClean="0">
                <a:latin typeface="Ubuntu"/>
              </a:rPr>
              <a:t> Определение </a:t>
            </a:r>
            <a:r>
              <a:rPr lang="ru-RU" sz="2800" dirty="0">
                <a:latin typeface="Ubuntu"/>
              </a:rPr>
              <a:t>целевой </a:t>
            </a:r>
            <a:r>
              <a:rPr lang="ru-RU" sz="2800" dirty="0" smtClean="0">
                <a:latin typeface="Ubuntu"/>
              </a:rPr>
              <a:t>аудитории</a:t>
            </a:r>
          </a:p>
          <a:p>
            <a:r>
              <a:rPr lang="ru-RU" sz="4400" b="1" dirty="0" smtClean="0">
                <a:solidFill>
                  <a:schemeClr val="accent1"/>
                </a:solidFill>
                <a:latin typeface="Ubuntu"/>
              </a:rPr>
              <a:t>2</a:t>
            </a:r>
            <a:r>
              <a:rPr lang="ru-RU" sz="2800" dirty="0" smtClean="0">
                <a:latin typeface="Ubuntu"/>
              </a:rPr>
              <a:t> </a:t>
            </a:r>
            <a:r>
              <a:rPr lang="ru-RU" sz="2800" dirty="0">
                <a:latin typeface="Ubuntu"/>
              </a:rPr>
              <a:t>Анализ </a:t>
            </a:r>
            <a:r>
              <a:rPr lang="ru-RU" sz="2800" dirty="0" smtClean="0">
                <a:latin typeface="Ubuntu"/>
              </a:rPr>
              <a:t>конкурентов</a:t>
            </a:r>
          </a:p>
          <a:p>
            <a:r>
              <a:rPr lang="ru-RU" sz="4400" b="1" dirty="0" smtClean="0">
                <a:solidFill>
                  <a:schemeClr val="accent1"/>
                </a:solidFill>
                <a:latin typeface="Ubuntu"/>
              </a:rPr>
              <a:t>3</a:t>
            </a:r>
            <a:r>
              <a:rPr lang="ru-RU" sz="2800" dirty="0" smtClean="0">
                <a:latin typeface="Ubuntu"/>
              </a:rPr>
              <a:t> </a:t>
            </a:r>
            <a:r>
              <a:rPr lang="ru-RU" sz="2800" dirty="0">
                <a:latin typeface="Ubuntu"/>
              </a:rPr>
              <a:t>Определение функциональности </a:t>
            </a:r>
            <a:r>
              <a:rPr lang="ru-RU" sz="2800" dirty="0" smtClean="0">
                <a:latin typeface="Ubuntu"/>
              </a:rPr>
              <a:t>программы</a:t>
            </a:r>
          </a:p>
          <a:p>
            <a:r>
              <a:rPr lang="ru-RU" sz="4400" b="1" dirty="0" smtClean="0">
                <a:solidFill>
                  <a:schemeClr val="accent1"/>
                </a:solidFill>
                <a:latin typeface="Ubuntu"/>
              </a:rPr>
              <a:t>4</a:t>
            </a:r>
            <a:r>
              <a:rPr lang="ru-RU" sz="2800" dirty="0" smtClean="0">
                <a:latin typeface="Ubuntu"/>
              </a:rPr>
              <a:t> </a:t>
            </a:r>
            <a:r>
              <a:rPr lang="ru-RU" sz="2800" dirty="0">
                <a:latin typeface="Ubuntu"/>
              </a:rPr>
              <a:t>Определение технических </a:t>
            </a:r>
            <a:r>
              <a:rPr lang="ru-RU" sz="2800" dirty="0" smtClean="0">
                <a:latin typeface="Ubuntu"/>
              </a:rPr>
              <a:t>требований</a:t>
            </a:r>
          </a:p>
          <a:p>
            <a:r>
              <a:rPr lang="ru-RU" sz="4400" b="1" dirty="0" smtClean="0">
                <a:solidFill>
                  <a:schemeClr val="accent1"/>
                </a:solidFill>
                <a:latin typeface="Ubuntu"/>
              </a:rPr>
              <a:t>5</a:t>
            </a:r>
            <a:r>
              <a:rPr lang="ru-RU" sz="2800" dirty="0" smtClean="0">
                <a:latin typeface="Ubuntu"/>
              </a:rPr>
              <a:t> </a:t>
            </a:r>
            <a:r>
              <a:rPr lang="ru-RU" sz="2800" dirty="0">
                <a:latin typeface="Ubuntu"/>
              </a:rPr>
              <a:t>Разработка дизайна и интерфейса </a:t>
            </a:r>
            <a:r>
              <a:rPr lang="ru-RU" sz="2800" dirty="0" smtClean="0">
                <a:latin typeface="Ubuntu"/>
              </a:rPr>
              <a:t>программы</a:t>
            </a:r>
          </a:p>
          <a:p>
            <a:r>
              <a:rPr lang="ru-RU" sz="4400" b="1" dirty="0" smtClean="0">
                <a:solidFill>
                  <a:schemeClr val="accent1"/>
                </a:solidFill>
                <a:latin typeface="Ubuntu"/>
              </a:rPr>
              <a:t>6</a:t>
            </a:r>
            <a:r>
              <a:rPr lang="ru-RU" sz="2800" dirty="0" smtClean="0">
                <a:latin typeface="Ubuntu"/>
              </a:rPr>
              <a:t> </a:t>
            </a:r>
            <a:r>
              <a:rPr lang="ru-RU" sz="2800" dirty="0">
                <a:latin typeface="Ubuntu"/>
              </a:rPr>
              <a:t>Тестирование </a:t>
            </a:r>
            <a:r>
              <a:rPr lang="ru-RU" sz="2800" dirty="0" smtClean="0">
                <a:latin typeface="Ubuntu"/>
              </a:rPr>
              <a:t>программы</a:t>
            </a:r>
            <a:endParaRPr lang="ru-RU" sz="24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6948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BB5E6D5-A255-4F65-90AF-88924C34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</a:t>
            </a:r>
            <a:r>
              <a:rPr lang="ru-RU" dirty="0" smtClean="0"/>
              <a:t>значимость проекта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2B047C-9DFB-49E0-AB1B-FCDAE1564C8E}"/>
              </a:ext>
            </a:extLst>
          </p:cNvPr>
          <p:cNvSpPr/>
          <p:nvPr/>
        </p:nvSpPr>
        <p:spPr>
          <a:xfrm>
            <a:off x="1479665" y="2331662"/>
            <a:ext cx="82158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b="1" dirty="0">
                <a:latin typeface="Ubuntu"/>
                <a:ea typeface="Times New Roman" panose="02020603050405020304" pitchFamily="18" charset="0"/>
              </a:rPr>
              <a:t>Практическая значимость</a:t>
            </a:r>
            <a:r>
              <a:rPr lang="ru-RU" sz="2400" dirty="0">
                <a:latin typeface="Ubuntu"/>
                <a:ea typeface="Times New Roman" panose="02020603050405020304" pitchFamily="18" charset="0"/>
              </a:rPr>
              <a:t>: программа для просмотра погоды позволит получать актуальную информацию о погодных условиях на определенной местности. Разработанная программа может быть полезна для планирования поездок, выбора одежды перед выходом на улицу, планирования досуга и других повседневных задач.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Ubuntu"/>
                <a:ea typeface="Times New Roman" panose="02020603050405020304" pitchFamily="18" charset="0"/>
              </a:rPr>
              <a:t>В связи с поставленной целью было решено спроектировать и разработать программу, которая автоматически вычисляет местоположение пользователя по геолокации и отображает актуальную погоду данной местности. </a:t>
            </a:r>
            <a:endParaRPr lang="ru-RU" sz="2400" dirty="0">
              <a:effectLst/>
              <a:latin typeface="Ubuntu"/>
              <a:ea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B93C02-F7F6-4E1C-9C4E-83324224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4" y="2331663"/>
            <a:ext cx="818862" cy="8188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63F52D-A645-4ADE-B6E8-6914E7D2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544" y="4428239"/>
            <a:ext cx="2427738" cy="24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3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178" y="556952"/>
            <a:ext cx="10571998" cy="694431"/>
          </a:xfrm>
        </p:spPr>
        <p:txBody>
          <a:bodyPr/>
          <a:lstStyle/>
          <a:p>
            <a:r>
              <a:rPr lang="ru-RU" dirty="0" smtClean="0"/>
              <a:t>Средства и инструменты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01083" y="2359924"/>
            <a:ext cx="10774473" cy="808939"/>
          </a:xfrm>
        </p:spPr>
        <p:txBody>
          <a:bodyPr/>
          <a:lstStyle/>
          <a:p>
            <a:pPr algn="l"/>
            <a:r>
              <a:rPr lang="ru-RU" sz="2800" dirty="0" smtClean="0">
                <a:latin typeface="Ubuntu"/>
              </a:rPr>
              <a:t>Разработка программного продукта велась на </a:t>
            </a:r>
            <a:r>
              <a:rPr lang="ru-RU" sz="2800" dirty="0" err="1" smtClean="0">
                <a:latin typeface="Ubuntu"/>
              </a:rPr>
              <a:t>объектно</a:t>
            </a:r>
            <a:r>
              <a:rPr lang="ru-RU" sz="2800" dirty="0" smtClean="0">
                <a:latin typeface="Ubuntu"/>
              </a:rPr>
              <a:t> – ориентированном языке программирования </a:t>
            </a:r>
            <a:r>
              <a:rPr lang="en-US" sz="2800" dirty="0" smtClean="0">
                <a:latin typeface="Ubuntu"/>
              </a:rPr>
              <a:t>Python</a:t>
            </a:r>
            <a:endParaRPr lang="ru-RU" sz="2800" dirty="0">
              <a:latin typeface="Ubuntu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6" y="2106256"/>
            <a:ext cx="950524" cy="1041616"/>
          </a:xfrm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353065" y="4238171"/>
            <a:ext cx="8646698" cy="24571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 smtClean="0">
                <a:latin typeface="Ubuntu"/>
              </a:rPr>
              <a:t>Технологии и библиотеки, задействованные при разработке программы:</a:t>
            </a:r>
          </a:p>
          <a:p>
            <a:pPr algn="l"/>
            <a:r>
              <a:rPr lang="ru-RU" sz="3600" b="1" kern="600" dirty="0">
                <a:solidFill>
                  <a:schemeClr val="accent1"/>
                </a:solidFill>
                <a:latin typeface="Ubuntu"/>
              </a:rPr>
              <a:t>1</a:t>
            </a:r>
            <a:r>
              <a:rPr lang="ru-RU" sz="2400" b="1" kern="600" dirty="0">
                <a:solidFill>
                  <a:schemeClr val="accent1"/>
                </a:solidFill>
                <a:latin typeface="Ubuntu"/>
              </a:rPr>
              <a:t> </a:t>
            </a:r>
            <a:r>
              <a:rPr lang="en-US" sz="2400" kern="600" dirty="0" smtClean="0">
                <a:latin typeface="Ubuntu"/>
              </a:rPr>
              <a:t>API, </a:t>
            </a:r>
            <a:r>
              <a:rPr lang="ru-RU" sz="2400" kern="600" dirty="0" smtClean="0">
                <a:latin typeface="Ubuntu"/>
              </a:rPr>
              <a:t>выполнение запросов на сервер (</a:t>
            </a:r>
            <a:r>
              <a:rPr lang="en-US" sz="2400" kern="600" dirty="0" smtClean="0">
                <a:latin typeface="Ubuntu"/>
              </a:rPr>
              <a:t>requests</a:t>
            </a:r>
            <a:r>
              <a:rPr lang="ru-RU" sz="2400" kern="600" dirty="0" smtClean="0">
                <a:latin typeface="Ubuntu"/>
              </a:rPr>
              <a:t>)</a:t>
            </a:r>
            <a:endParaRPr lang="en-US" sz="2400" kern="600" dirty="0" smtClean="0">
              <a:latin typeface="Ubuntu"/>
            </a:endParaRPr>
          </a:p>
          <a:p>
            <a:pPr algn="l"/>
            <a:r>
              <a:rPr lang="en-US" sz="3600" b="1" kern="600" dirty="0" smtClean="0">
                <a:solidFill>
                  <a:schemeClr val="accent1"/>
                </a:solidFill>
                <a:latin typeface="Ubuntu"/>
              </a:rPr>
              <a:t>2</a:t>
            </a:r>
            <a:r>
              <a:rPr lang="ru-RU" sz="3600" b="1" kern="600" dirty="0" smtClean="0">
                <a:solidFill>
                  <a:schemeClr val="accent1"/>
                </a:solidFill>
                <a:latin typeface="Ubuntu"/>
              </a:rPr>
              <a:t> </a:t>
            </a:r>
            <a:r>
              <a:rPr lang="ru-RU" sz="2400" kern="600" dirty="0" smtClean="0">
                <a:latin typeface="Ubuntu"/>
              </a:rPr>
              <a:t>Системы распознавание </a:t>
            </a:r>
            <a:r>
              <a:rPr lang="ru-RU" sz="2400" kern="600" dirty="0" err="1" smtClean="0">
                <a:latin typeface="Ubuntu"/>
              </a:rPr>
              <a:t>геолокации</a:t>
            </a:r>
            <a:r>
              <a:rPr lang="ru-RU" sz="2400" kern="600" dirty="0" smtClean="0">
                <a:latin typeface="Ubuntu"/>
              </a:rPr>
              <a:t> (</a:t>
            </a:r>
            <a:r>
              <a:rPr lang="en-US" sz="2400" kern="600" dirty="0" smtClean="0">
                <a:latin typeface="Ubuntu"/>
              </a:rPr>
              <a:t>geocoder, </a:t>
            </a:r>
            <a:r>
              <a:rPr lang="en-US" sz="2400" kern="600" dirty="0" err="1" smtClean="0">
                <a:latin typeface="Ubuntu"/>
              </a:rPr>
              <a:t>geopy</a:t>
            </a:r>
            <a:r>
              <a:rPr lang="ru-RU" sz="2400" kern="600" dirty="0" smtClean="0">
                <a:latin typeface="Ubuntu"/>
              </a:rPr>
              <a:t>)</a:t>
            </a:r>
            <a:endParaRPr lang="en-US" sz="2400" kern="600" dirty="0" smtClean="0">
              <a:latin typeface="Ubuntu"/>
            </a:endParaRPr>
          </a:p>
          <a:p>
            <a:pPr algn="l"/>
            <a:r>
              <a:rPr lang="en-US" sz="3600" b="1" kern="600" dirty="0" smtClean="0">
                <a:solidFill>
                  <a:schemeClr val="accent1"/>
                </a:solidFill>
                <a:latin typeface="Ubuntu"/>
              </a:rPr>
              <a:t>3</a:t>
            </a:r>
            <a:r>
              <a:rPr lang="ru-RU" sz="2400" b="1" kern="600" dirty="0" smtClean="0">
                <a:solidFill>
                  <a:schemeClr val="accent1"/>
                </a:solidFill>
                <a:latin typeface="Ubuntu"/>
              </a:rPr>
              <a:t> </a:t>
            </a:r>
            <a:r>
              <a:rPr lang="ru-RU" sz="2400" kern="600" dirty="0" smtClean="0">
                <a:latin typeface="Ubuntu"/>
              </a:rPr>
              <a:t>Обработка введенных пользователем запросов (</a:t>
            </a:r>
            <a:r>
              <a:rPr lang="en-US" sz="2400" kern="600" dirty="0" err="1" smtClean="0">
                <a:latin typeface="Ubuntu"/>
              </a:rPr>
              <a:t>pymorphy</a:t>
            </a:r>
            <a:r>
              <a:rPr lang="en-US" sz="2400" kern="600" dirty="0" smtClean="0">
                <a:latin typeface="Ubuntu"/>
              </a:rPr>
              <a:t> 2</a:t>
            </a:r>
            <a:r>
              <a:rPr lang="ru-RU" sz="2400" kern="600" dirty="0" smtClean="0">
                <a:latin typeface="Ubuntu"/>
              </a:rPr>
              <a:t>)</a:t>
            </a:r>
            <a:endParaRPr lang="ru-RU" sz="2400" kern="600" dirty="0">
              <a:latin typeface="Ubuntu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82" y="4226855"/>
            <a:ext cx="2631145" cy="26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6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7990" y="1499193"/>
            <a:ext cx="5025096" cy="1693950"/>
          </a:xfrm>
        </p:spPr>
        <p:txBody>
          <a:bodyPr/>
          <a:lstStyle/>
          <a:p>
            <a:r>
              <a:rPr lang="ru-RU" sz="4000" dirty="0" smtClean="0"/>
              <a:t>Демонстрация продукта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811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84_TF11381587.potx" id="{39960431-B770-4A47-ABAE-6DDCD864A62A}" vid="{17B34671-D737-4357-AAB0-95043B2199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purl.org/dc/elements/1.1/"/>
    <ds:schemaRef ds:uri="71af3243-3dd4-4a8d-8c0d-dd76da1f02a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tf11381587_win32</Template>
  <TotalTime>0</TotalTime>
  <Words>264</Words>
  <Application>Microsoft Office PowerPoint</Application>
  <PresentationFormat>Широкоэкранный</PresentationFormat>
  <Paragraphs>32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Times New Roman</vt:lpstr>
      <vt:lpstr>Ubuntu</vt:lpstr>
      <vt:lpstr>Wingdings 2</vt:lpstr>
      <vt:lpstr>Цитаты</vt:lpstr>
      <vt:lpstr>Программа «ГРАД» программа для просмотра актуальной погоды</vt:lpstr>
      <vt:lpstr>Актуальность и цель проекта</vt:lpstr>
      <vt:lpstr>Задачи проекта</vt:lpstr>
      <vt:lpstr>Практическая значимость проекта</vt:lpstr>
      <vt:lpstr>Средства и инструменты </vt:lpstr>
      <vt:lpstr>Демонстрация продукта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2023-03-09T09:41:36Z</dcterms:created>
  <dcterms:modified xsi:type="dcterms:W3CDTF">2024-03-19T18:09:25Z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