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400" r:id="rId22"/>
    <p:sldId id="367" r:id="rId23"/>
    <p:sldId id="401" r:id="rId24"/>
    <p:sldId id="392" r:id="rId25"/>
    <p:sldId id="393" r:id="rId26"/>
    <p:sldId id="289" r:id="rId27"/>
    <p:sldId id="394" r:id="rId28"/>
    <p:sldId id="395" r:id="rId29"/>
    <p:sldId id="396" r:id="rId30"/>
    <p:sldId id="397" r:id="rId31"/>
    <p:sldId id="398" r:id="rId32"/>
    <p:sldId id="399" r:id="rId33"/>
    <p:sldId id="362" r:id="rId34"/>
  </p:sldIdLst>
  <p:sldSz cx="12190413" cy="6859588"/>
  <p:notesSz cx="6858000" cy="9144000"/>
  <p:custDataLst>
    <p:tags r:id="rId37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100" d="100"/>
          <a:sy n="100" d="100"/>
        </p:scale>
        <p:origin x="1194" y="40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79323" y="3672051"/>
            <a:ext cx="250257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02E8D-A2C5-40E1-B49C-96F6D103A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577521"/>
            <a:ext cx="10513168" cy="51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2926F-7599-440F-A777-B3A5120D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8" y="1601742"/>
            <a:ext cx="10564856" cy="5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75651A1-4565-4DB6-A6FC-8C46AE2C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1703102"/>
            <a:ext cx="3791479" cy="419158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25635"/>
              </p:ext>
            </p:extLst>
          </p:nvPr>
        </p:nvGraphicFramePr>
        <p:xfrm>
          <a:off x="1198662" y="1917626"/>
          <a:ext cx="9361042" cy="336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93365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79324" y="4778722"/>
            <a:ext cx="250257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4593-163E-251C-3432-AEFCB42F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50"/>
            <a:ext cx="52673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A15DB6-926C-5452-5B45-D5B5405C478F}"/>
              </a:ext>
            </a:extLst>
          </p:cNvPr>
          <p:cNvSpPr txBox="1"/>
          <p:nvPr/>
        </p:nvSpPr>
        <p:spPr>
          <a:xfrm>
            <a:off x="5454452" y="1917626"/>
            <a:ext cx="65838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教师用户优先级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5F004A-FD3F-4CE2-8AFE-B9D0082A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608"/>
              </p:ext>
            </p:extLst>
          </p:nvPr>
        </p:nvGraphicFramePr>
        <p:xfrm>
          <a:off x="377653" y="1557586"/>
          <a:ext cx="5141489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888">
                  <a:extLst>
                    <a:ext uri="{9D8B030D-6E8A-4147-A177-3AD203B41FA5}">
                      <a16:colId xmlns:a16="http://schemas.microsoft.com/office/drawing/2014/main" val="3185814460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2398084369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828102835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1131000161"/>
                    </a:ext>
                  </a:extLst>
                </a:gridCol>
                <a:gridCol w="496940">
                  <a:extLst>
                    <a:ext uri="{9D8B030D-6E8A-4147-A177-3AD203B41FA5}">
                      <a16:colId xmlns:a16="http://schemas.microsoft.com/office/drawing/2014/main" val="2881503156"/>
                    </a:ext>
                  </a:extLst>
                </a:gridCol>
                <a:gridCol w="412654">
                  <a:extLst>
                    <a:ext uri="{9D8B030D-6E8A-4147-A177-3AD203B41FA5}">
                      <a16:colId xmlns:a16="http://schemas.microsoft.com/office/drawing/2014/main" val="1326246150"/>
                    </a:ext>
                  </a:extLst>
                </a:gridCol>
                <a:gridCol w="496355">
                  <a:extLst>
                    <a:ext uri="{9D8B030D-6E8A-4147-A177-3AD203B41FA5}">
                      <a16:colId xmlns:a16="http://schemas.microsoft.com/office/drawing/2014/main" val="83904726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1722056277"/>
                    </a:ext>
                  </a:extLst>
                </a:gridCol>
                <a:gridCol w="858085">
                  <a:extLst>
                    <a:ext uri="{9D8B030D-6E8A-4147-A177-3AD203B41FA5}">
                      <a16:colId xmlns:a16="http://schemas.microsoft.com/office/drawing/2014/main" val="2197430794"/>
                    </a:ext>
                  </a:extLst>
                </a:gridCol>
              </a:tblGrid>
              <a:tr h="37323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相对优先级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463511452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使用论坛功能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4686990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使用博客功能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93735496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使用问答功能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001837605"/>
                  </a:ext>
                </a:extLst>
              </a:tr>
              <a:tr h="394396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使用资料上传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1.00</a:t>
                      </a:r>
                      <a:r>
                        <a:rPr lang="zh-CN" sz="1100" kern="0">
                          <a:effectLst/>
                        </a:rPr>
                        <a:t>（基准）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490736711"/>
                  </a:ext>
                </a:extLst>
              </a:tr>
              <a:tr h="314081"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网站式布局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10.23%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0.6940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1.54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298830187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0.3926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027142199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03696093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主页的标题名称一致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0.6747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33762924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主页的布局需要进一步优化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16889068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网站的版权信息应注明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9.47%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0.4445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74671340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主页的内容显示应按照热度顺序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849361737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原型展示显示图片视频等多媒体方式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82569870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标签化分块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0.6477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8437159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登录应采用弹窗形式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301705899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指定某个体回答问题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58367278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690175168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7247334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EE6534-DE2F-40F2-9185-E6BB63AB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5246"/>
              </p:ext>
            </p:extLst>
          </p:nvPr>
        </p:nvGraphicFramePr>
        <p:xfrm>
          <a:off x="6234920" y="1592104"/>
          <a:ext cx="5577840" cy="367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3122140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13479232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280172009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48444118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15914286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514711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7152897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1832659905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4242971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相对优先级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使用论坛功能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10.17%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13.79%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0.3622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0.90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02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使用博客功能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11.86%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0.6784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1.69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使用问答功能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0.5519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1.38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8486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使用资料上传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8.47%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8.62%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0.4012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1.00</a:t>
                      </a:r>
                      <a:r>
                        <a:rPr lang="zh-CN" sz="1200" kern="0">
                          <a:effectLst/>
                        </a:rPr>
                        <a:t>（基准）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26716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网站式布局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0.5145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0.3518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0.88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6.90%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0.4829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4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界面需要优化视觉表现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0.4840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1.21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8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发帖时显示字数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15.25%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10.71%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0.7244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 dirty="0">
                          <a:effectLst/>
                        </a:rPr>
                        <a:t>1.81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9816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7391350" y="5590034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4237</Words>
  <Application>Microsoft Office PowerPoint</Application>
  <PresentationFormat>自定义</PresentationFormat>
  <Paragraphs>965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38</cp:revision>
  <dcterms:created xsi:type="dcterms:W3CDTF">2015-04-23T03:04:04Z</dcterms:created>
  <dcterms:modified xsi:type="dcterms:W3CDTF">2022-05-11T06:33:48Z</dcterms:modified>
</cp:coreProperties>
</file>