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heme/theme3.xml" ContentType="application/vnd.openxmlformats-officedocument.them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notesSlides/notesSlide1.xml" ContentType="application/vnd.openxmlformats-officedocument.presentationml.notesSlide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47"/>
  </p:notesMasterIdLst>
  <p:sldIdLst>
    <p:sldId id="275" r:id="rId3"/>
    <p:sldId id="257" r:id="rId4"/>
    <p:sldId id="279" r:id="rId5"/>
    <p:sldId id="280" r:id="rId6"/>
    <p:sldId id="281" r:id="rId7"/>
    <p:sldId id="270" r:id="rId8"/>
    <p:sldId id="271" r:id="rId9"/>
    <p:sldId id="272" r:id="rId10"/>
    <p:sldId id="273" r:id="rId11"/>
    <p:sldId id="276" r:id="rId12"/>
    <p:sldId id="282" r:id="rId13"/>
    <p:sldId id="261" r:id="rId14"/>
    <p:sldId id="262" r:id="rId15"/>
    <p:sldId id="263" r:id="rId16"/>
    <p:sldId id="264" r:id="rId17"/>
    <p:sldId id="265" r:id="rId18"/>
    <p:sldId id="289" r:id="rId19"/>
    <p:sldId id="290" r:id="rId20"/>
    <p:sldId id="287" r:id="rId21"/>
    <p:sldId id="288" r:id="rId22"/>
    <p:sldId id="291" r:id="rId23"/>
    <p:sldId id="292" r:id="rId24"/>
    <p:sldId id="293" r:id="rId25"/>
    <p:sldId id="378" r:id="rId26"/>
    <p:sldId id="379" r:id="rId27"/>
    <p:sldId id="380" r:id="rId28"/>
    <p:sldId id="381" r:id="rId29"/>
    <p:sldId id="382" r:id="rId30"/>
    <p:sldId id="384" r:id="rId31"/>
    <p:sldId id="386" r:id="rId32"/>
    <p:sldId id="387" r:id="rId33"/>
    <p:sldId id="388" r:id="rId34"/>
    <p:sldId id="389" r:id="rId35"/>
    <p:sldId id="391" r:id="rId36"/>
    <p:sldId id="392" r:id="rId37"/>
    <p:sldId id="393" r:id="rId38"/>
    <p:sldId id="398" r:id="rId39"/>
    <p:sldId id="394" r:id="rId40"/>
    <p:sldId id="399" r:id="rId41"/>
    <p:sldId id="396" r:id="rId42"/>
    <p:sldId id="400" r:id="rId43"/>
    <p:sldId id="401" r:id="rId44"/>
    <p:sldId id="266" r:id="rId45"/>
    <p:sldId id="278" r:id="rId46"/>
  </p:sldIdLst>
  <p:sldSz cx="12192000" cy="6858000"/>
  <p:notesSz cx="6858000" cy="9144000"/>
  <p:custDataLst>
    <p:tags r:id="rId4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5" name="作者" initials="A" lastIdx="0" clrIdx="2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29" y="72"/>
      </p:cViewPr>
      <p:guideLst>
        <p:guide orient="horz" pos="219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gs" Target="tags/tag1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87CAD-0FFB-441A-8BFF-DA8FCBFFA357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803C1-636B-494A-B778-F6F713DDF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575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0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6.xml"/><Relationship Id="rId4" Type="http://schemas.openxmlformats.org/officeDocument/2006/relationships/tags" Target="../tags/tag115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20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5.xml"/><Relationship Id="rId4" Type="http://schemas.openxmlformats.org/officeDocument/2006/relationships/tags" Target="../tags/tag12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64.xml"/><Relationship Id="rId18" Type="http://schemas.openxmlformats.org/officeDocument/2006/relationships/tags" Target="../tags/tag6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68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6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6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68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7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96.xml"/><Relationship Id="rId1" Type="http://schemas.openxmlformats.org/officeDocument/2006/relationships/tags" Target="../tags/tag19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6.xml"/><Relationship Id="rId3" Type="http://schemas.openxmlformats.org/officeDocument/2006/relationships/tags" Target="../tags/tag131.xml"/><Relationship Id="rId7" Type="http://schemas.openxmlformats.org/officeDocument/2006/relationships/tags" Target="../tags/tag135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11" Type="http://schemas.openxmlformats.org/officeDocument/2006/relationships/tags" Target="../tags/tag139.xml"/><Relationship Id="rId5" Type="http://schemas.openxmlformats.org/officeDocument/2006/relationships/tags" Target="../tags/tag133.xml"/><Relationship Id="rId10" Type="http://schemas.openxmlformats.org/officeDocument/2006/relationships/tags" Target="../tags/tag138.xml"/><Relationship Id="rId4" Type="http://schemas.openxmlformats.org/officeDocument/2006/relationships/tags" Target="../tags/tag132.xml"/><Relationship Id="rId9" Type="http://schemas.openxmlformats.org/officeDocument/2006/relationships/tags" Target="../tags/tag13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98.xml"/><Relationship Id="rId1" Type="http://schemas.openxmlformats.org/officeDocument/2006/relationships/tags" Target="../tags/tag19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00.xml"/><Relationship Id="rId1" Type="http://schemas.openxmlformats.org/officeDocument/2006/relationships/tags" Target="../tags/tag19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02.xml"/><Relationship Id="rId1" Type="http://schemas.openxmlformats.org/officeDocument/2006/relationships/tags" Target="../tags/tag20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205.xml"/><Relationship Id="rId7" Type="http://schemas.openxmlformats.org/officeDocument/2006/relationships/image" Target="../media/image17.png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207.xml"/><Relationship Id="rId4" Type="http://schemas.openxmlformats.org/officeDocument/2006/relationships/tags" Target="../tags/tag20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216.xml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6" Type="http://schemas.openxmlformats.org/officeDocument/2006/relationships/image" Target="../media/image26.png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6" Type="http://schemas.openxmlformats.org/officeDocument/2006/relationships/image" Target="../media/image27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2.xml"/><Relationship Id="rId7" Type="http://schemas.openxmlformats.org/officeDocument/2006/relationships/image" Target="../media/image1.jpeg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44.xml"/><Relationship Id="rId4" Type="http://schemas.openxmlformats.org/officeDocument/2006/relationships/tags" Target="../tags/tag14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4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image" Target="../media/image28.png"/><Relationship Id="rId4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5" Type="http://schemas.openxmlformats.org/officeDocument/2006/relationships/image" Target="../media/image29.png"/><Relationship Id="rId4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5" Type="http://schemas.openxmlformats.org/officeDocument/2006/relationships/image" Target="../media/image30.png"/><Relationship Id="rId4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5" Type="http://schemas.openxmlformats.org/officeDocument/2006/relationships/image" Target="../media/image31.png"/><Relationship Id="rId4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5" Type="http://schemas.openxmlformats.org/officeDocument/2006/relationships/image" Target="../media/image32.png"/><Relationship Id="rId4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5" Type="http://schemas.openxmlformats.org/officeDocument/2006/relationships/image" Target="../media/image33.png"/><Relationship Id="rId4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" Type="http://schemas.openxmlformats.org/officeDocument/2006/relationships/tags" Target="../tags/tag248.xml"/><Relationship Id="rId5" Type="http://schemas.openxmlformats.org/officeDocument/2006/relationships/image" Target="../media/image34.png"/><Relationship Id="rId4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4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256.xml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49.xml"/><Relationship Id="rId4" Type="http://schemas.openxmlformats.org/officeDocument/2006/relationships/tags" Target="../tags/tag14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" Type="http://schemas.openxmlformats.org/officeDocument/2006/relationships/tags" Target="../tags/tag257.xml"/><Relationship Id="rId4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" Type="http://schemas.openxmlformats.org/officeDocument/2006/relationships/tags" Target="../tags/tag260.xml"/><Relationship Id="rId4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4" Type="http://schemas.openxmlformats.org/officeDocument/2006/relationships/notesSlide" Target="../notesSlides/notesSlide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274.xml"/><Relationship Id="rId3" Type="http://schemas.openxmlformats.org/officeDocument/2006/relationships/tags" Target="../tags/tag269.xml"/><Relationship Id="rId7" Type="http://schemas.openxmlformats.org/officeDocument/2006/relationships/tags" Target="../tags/tag273.xml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6" Type="http://schemas.openxmlformats.org/officeDocument/2006/relationships/tags" Target="../tags/tag272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271.xml"/><Relationship Id="rId10" Type="http://schemas.openxmlformats.org/officeDocument/2006/relationships/tags" Target="../tags/tag276.xml"/><Relationship Id="rId4" Type="http://schemas.openxmlformats.org/officeDocument/2006/relationships/tags" Target="../tags/tag270.xml"/><Relationship Id="rId9" Type="http://schemas.openxmlformats.org/officeDocument/2006/relationships/tags" Target="../tags/tag27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5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>
            <p:custDataLst>
              <p:tags r:id="rId2"/>
            </p:custDataLst>
          </p:nvPr>
        </p:nvSpPr>
        <p:spPr>
          <a:xfrm>
            <a:off x="2698774" y="2134521"/>
            <a:ext cx="6612206" cy="22451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60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UML基础Ⅲ：综合应用和问题解答</a:t>
            </a:r>
          </a:p>
        </p:txBody>
      </p:sp>
      <p:sp>
        <p:nvSpPr>
          <p:cNvPr id="23" name="文本框 22"/>
          <p:cNvSpPr txBox="1"/>
          <p:nvPr>
            <p:custDataLst>
              <p:tags r:id="rId3"/>
            </p:custDataLst>
          </p:nvPr>
        </p:nvSpPr>
        <p:spPr>
          <a:xfrm>
            <a:off x="2698774" y="4414855"/>
            <a:ext cx="4150360" cy="5598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800" b="1" cap="all" spc="4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G07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 12"/>
          <p:cNvSpPr/>
          <p:nvPr>
            <p:custDataLst>
              <p:tags r:id="rId3"/>
            </p:custDataLst>
          </p:nvPr>
        </p:nvSpPr>
        <p:spPr>
          <a:xfrm>
            <a:off x="609605" y="1813576"/>
            <a:ext cx="3657629" cy="3657629"/>
          </a:xfrm>
          <a:prstGeom prst="rect">
            <a:avLst/>
          </a:prstGeom>
          <a:solidFill>
            <a:srgbClr val="000000">
              <a:alpha val="0"/>
            </a:srgbClr>
          </a:solidFill>
          <a:ln w="44450"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状态机图</a:t>
            </a:r>
          </a:p>
        </p:txBody>
      </p:sp>
      <p:sp>
        <p:nvSpPr>
          <p:cNvPr id="4" name="Title 6"/>
          <p:cNvSpPr txBox="1"/>
          <p:nvPr>
            <p:custDataLst>
              <p:tags r:id="rId5"/>
            </p:custDataLst>
          </p:nvPr>
        </p:nvSpPr>
        <p:spPr>
          <a:xfrm>
            <a:off x="933409" y="2423180"/>
            <a:ext cx="3009913" cy="243841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描述一个实体基于事件反应的动态行为，显示了该实体是如何根据当前所处的状态对不同的事件做出反应的，如图1.7所示</a:t>
            </a: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8"/>
          <a:srcRect l="6065" r="6065"/>
          <a:stretch>
            <a:fillRect/>
          </a:stretch>
        </p:blipFill>
        <p:spPr>
          <a:xfrm>
            <a:off x="4616450" y="2575560"/>
            <a:ext cx="6341110" cy="243078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800" h="2880">
                <a:moveTo>
                  <a:pt x="0" y="0"/>
                </a:moveTo>
                <a:lnTo>
                  <a:pt x="10800" y="0"/>
                </a:lnTo>
                <a:lnTo>
                  <a:pt x="10800" y="2880"/>
                </a:lnTo>
                <a:lnTo>
                  <a:pt x="0" y="288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6096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57155" y="13716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状态机图</a:t>
            </a:r>
            <a:r>
              <a:rPr lang="en-US" altLang="zh-CN"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6"/>
          <a:srcRect t="2457" b="2457"/>
          <a:stretch>
            <a:fillRect/>
          </a:stretch>
        </p:blipFill>
        <p:spPr>
          <a:xfrm>
            <a:off x="1744980" y="996315"/>
            <a:ext cx="7315200" cy="46672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520" h="6720">
                <a:moveTo>
                  <a:pt x="0" y="0"/>
                </a:moveTo>
                <a:lnTo>
                  <a:pt x="11520" y="0"/>
                </a:lnTo>
                <a:lnTo>
                  <a:pt x="11520" y="6720"/>
                </a:lnTo>
                <a:lnTo>
                  <a:pt x="0" y="672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9650" y="818515"/>
            <a:ext cx="6062345" cy="522097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6096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57155" y="13716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状态机图</a:t>
            </a:r>
            <a:r>
              <a:rPr lang="en-US" altLang="zh-CN"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7160" y="1688465"/>
            <a:ext cx="5521960" cy="32512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5334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57155" y="14478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状态机图</a:t>
            </a:r>
            <a:r>
              <a:rPr lang="en-US" altLang="zh-CN"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4560" y="1297305"/>
            <a:ext cx="5832475" cy="453009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6096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57155" y="13716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状态机图</a:t>
            </a:r>
            <a:r>
              <a:rPr lang="en-US" altLang="zh-CN"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0385" y="2142490"/>
            <a:ext cx="6878320" cy="257302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6096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57155" y="13716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状态机图</a:t>
            </a:r>
            <a:r>
              <a:rPr lang="en-US" altLang="zh-CN"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575" y="675640"/>
            <a:ext cx="5581650" cy="5133975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6096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57155" y="13716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状态机图</a:t>
            </a:r>
            <a:r>
              <a:rPr lang="en-US" altLang="zh-CN"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6096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38960" y="1277620"/>
            <a:ext cx="56788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/>
              <a:t>Q1: </a:t>
            </a:r>
            <a:r>
              <a:rPr lang="zh-CN" altLang="en-US" sz="2400"/>
              <a:t>下图是什么图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195" y="2103120"/>
            <a:ext cx="3152775" cy="13620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531620" y="4193540"/>
            <a:ext cx="69354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/>
              <a:t>A.类图    B.用例图    C.活动图    D.状态图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6096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38960" y="1277620"/>
            <a:ext cx="56788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/>
              <a:t>Q1: </a:t>
            </a:r>
            <a:r>
              <a:rPr lang="zh-CN" altLang="en-US" sz="2400"/>
              <a:t>下图是什么图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195" y="2103120"/>
            <a:ext cx="3152775" cy="13620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531620" y="4193540"/>
            <a:ext cx="69354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/>
              <a:t>A.类图    </a:t>
            </a:r>
            <a:r>
              <a:rPr lang="en-US" altLang="zh-CN" sz="2400">
                <a:solidFill>
                  <a:srgbClr val="C00000"/>
                </a:solidFill>
              </a:rPr>
              <a:t>B.用例图</a:t>
            </a:r>
            <a:r>
              <a:rPr lang="en-US" altLang="zh-CN" sz="2400"/>
              <a:t>    C.活动图    D.状态图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41350" y="4951730"/>
            <a:ext cx="902017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sz="2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用例图(UseCaseDiagram)是显示一组用例、参与者以及它们之间关系的一种图</a:t>
            </a:r>
            <a:endParaRPr lang="zh-CN" altLang="en-US" sz="20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6096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78000" y="1910080"/>
            <a:ext cx="80403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/>
              <a:t>Q2: </a:t>
            </a:r>
            <a:r>
              <a:rPr lang="zh-CN" altLang="en-US" sz="2400"/>
              <a:t>顺序图由类角色，生命线，活动条和（ ）组成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263140" y="3378200"/>
            <a:ext cx="69354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/>
              <a:t>A.关系     B.消息     C.用例     D.实体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87096" y="139319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887095" y="216154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4527550" y="2133599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5637530" y="2133599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UML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图的应用</a:t>
            </a:r>
          </a:p>
        </p:txBody>
      </p:sp>
      <p:sp>
        <p:nvSpPr>
          <p:cNvPr id="26" name="文本框 25"/>
          <p:cNvSpPr txBox="1"/>
          <p:nvPr>
            <p:custDataLst>
              <p:tags r:id="rId7"/>
            </p:custDataLst>
          </p:nvPr>
        </p:nvSpPr>
        <p:spPr>
          <a:xfrm>
            <a:off x="4527550" y="3418840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</a:p>
        </p:txBody>
      </p:sp>
      <p:sp>
        <p:nvSpPr>
          <p:cNvPr id="27" name="文本框 26"/>
          <p:cNvSpPr txBox="1"/>
          <p:nvPr>
            <p:custDataLst>
              <p:tags r:id="rId8"/>
            </p:custDataLst>
          </p:nvPr>
        </p:nvSpPr>
        <p:spPr>
          <a:xfrm>
            <a:off x="5637530" y="3418840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提问环节</a:t>
            </a:r>
          </a:p>
        </p:txBody>
      </p:sp>
      <p:sp>
        <p:nvSpPr>
          <p:cNvPr id="29" name="文本框 28"/>
          <p:cNvSpPr txBox="1"/>
          <p:nvPr>
            <p:custDataLst>
              <p:tags r:id="rId9"/>
            </p:custDataLst>
          </p:nvPr>
        </p:nvSpPr>
        <p:spPr>
          <a:xfrm>
            <a:off x="4527550" y="4704079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b="1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</a:p>
        </p:txBody>
      </p:sp>
      <p:sp>
        <p:nvSpPr>
          <p:cNvPr id="30" name="文本框 29"/>
          <p:cNvSpPr txBox="1"/>
          <p:nvPr>
            <p:custDataLst>
              <p:tags r:id="rId10"/>
            </p:custDataLst>
          </p:nvPr>
        </p:nvSpPr>
        <p:spPr>
          <a:xfrm>
            <a:off x="5637530" y="4704079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小组分工与评分</a:t>
            </a:r>
          </a:p>
        </p:txBody>
      </p:sp>
      <p:cxnSp>
        <p:nvCxnSpPr>
          <p:cNvPr id="38" name="直接连接符 37"/>
          <p:cNvCxnSpPr/>
          <p:nvPr>
            <p:custDataLst>
              <p:tags r:id="rId11"/>
            </p:custDataLst>
          </p:nvPr>
        </p:nvCxnSpPr>
        <p:spPr>
          <a:xfrm>
            <a:off x="4635500" y="1515110"/>
            <a:ext cx="52482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6096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78000" y="1910080"/>
            <a:ext cx="80403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/>
              <a:t>Q2: </a:t>
            </a:r>
            <a:r>
              <a:rPr lang="zh-CN" altLang="en-US" sz="2400"/>
              <a:t>顺序图由类角色，生命线，活动条和（ ）组成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263140" y="3378200"/>
            <a:ext cx="69354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/>
              <a:t>A.关系     </a:t>
            </a:r>
            <a:r>
              <a:rPr lang="en-US" altLang="zh-CN" sz="2400">
                <a:solidFill>
                  <a:srgbClr val="C00000"/>
                </a:solidFill>
              </a:rPr>
              <a:t>B.消息</a:t>
            </a:r>
            <a:r>
              <a:rPr lang="en-US" altLang="zh-CN" sz="2400"/>
              <a:t>     C.用例     D.实体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6096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78000" y="1910080"/>
            <a:ext cx="80403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/>
              <a:t>Q3: </a:t>
            </a:r>
            <a:r>
              <a:rPr lang="zh-CN" altLang="en-US" sz="2400"/>
              <a:t>用例图主要包含用例及发起用例的（</a:t>
            </a:r>
            <a:r>
              <a:rPr lang="en-US" altLang="zh-CN" sz="2400"/>
              <a:t>  </a:t>
            </a:r>
            <a:r>
              <a:rPr lang="zh-CN" altLang="en-US" sz="2400"/>
              <a:t>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263140" y="3370580"/>
            <a:ext cx="69354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/>
              <a:t>A.参与者    B.用户    C.系统     D.类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6096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78000" y="1910080"/>
            <a:ext cx="80403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/>
              <a:t>Q3: </a:t>
            </a:r>
            <a:r>
              <a:rPr lang="zh-CN" altLang="en-US" sz="2400"/>
              <a:t>用例图主要包含用例及发起用例的（</a:t>
            </a:r>
            <a:r>
              <a:rPr lang="en-US" altLang="zh-CN" sz="2400"/>
              <a:t>  </a:t>
            </a:r>
            <a:r>
              <a:rPr lang="zh-CN" altLang="en-US" sz="2400"/>
              <a:t>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263140" y="3370580"/>
            <a:ext cx="69354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 err="1">
                <a:solidFill>
                  <a:srgbClr val="C00000"/>
                </a:solidFill>
              </a:rPr>
              <a:t>A.参与者</a:t>
            </a:r>
            <a:r>
              <a:rPr lang="en-US" altLang="zh-CN" sz="2400" dirty="0"/>
              <a:t>    </a:t>
            </a:r>
            <a:r>
              <a:rPr lang="en-US" altLang="zh-CN" sz="2400" dirty="0" err="1"/>
              <a:t>B.用户</a:t>
            </a:r>
            <a:r>
              <a:rPr lang="en-US" altLang="zh-CN" sz="2400" dirty="0"/>
              <a:t>    </a:t>
            </a:r>
            <a:r>
              <a:rPr lang="en-US" altLang="zh-CN" sz="2400" dirty="0" err="1"/>
              <a:t>C.系统</a:t>
            </a:r>
            <a:r>
              <a:rPr lang="en-US" altLang="zh-CN" sz="2400" dirty="0"/>
              <a:t>     </a:t>
            </a:r>
            <a:r>
              <a:rPr lang="en-US" altLang="zh-CN" sz="2400" dirty="0" err="1"/>
              <a:t>D.类</a:t>
            </a:r>
            <a:endParaRPr lang="en-US" altLang="zh-CN" sz="2400" dirty="0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 12"/>
          <p:cNvSpPr/>
          <p:nvPr>
            <p:custDataLst>
              <p:tags r:id="rId3"/>
            </p:custDataLst>
          </p:nvPr>
        </p:nvSpPr>
        <p:spPr>
          <a:xfrm>
            <a:off x="609605" y="1813576"/>
            <a:ext cx="4791075" cy="3657629"/>
          </a:xfrm>
          <a:prstGeom prst="rect">
            <a:avLst/>
          </a:prstGeom>
          <a:solidFill>
            <a:srgbClr val="000000">
              <a:alpha val="0"/>
            </a:srgbClr>
          </a:solidFill>
          <a:ln w="44450"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类图</a:t>
            </a:r>
            <a:endParaRPr sz="3200" b="1" spc="16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5"/>
            </p:custDataLst>
          </p:nvPr>
        </p:nvSpPr>
        <p:spPr>
          <a:xfrm>
            <a:off x="798990" y="2095130"/>
            <a:ext cx="4456591" cy="276646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zh-CN" altLang="en-US" sz="2000" dirty="0"/>
              <a:t>类是对一组具有</a:t>
            </a:r>
            <a:r>
              <a:rPr lang="zh-CN" altLang="en-US" sz="2000" dirty="0">
                <a:solidFill>
                  <a:srgbClr val="FF0000"/>
                </a:solidFill>
              </a:rPr>
              <a:t>相同</a:t>
            </a:r>
            <a:r>
              <a:rPr lang="zh-CN" altLang="en-US" sz="2000" dirty="0"/>
              <a:t>属性、操作、关系和语义的对象的抽象。主要包括</a:t>
            </a:r>
            <a:r>
              <a:rPr lang="zh-CN" altLang="en-US" sz="2000" b="1" dirty="0"/>
              <a:t>名称部分</a:t>
            </a:r>
            <a:r>
              <a:rPr lang="en-US" altLang="zh-CN" sz="2000" dirty="0"/>
              <a:t>(Name)</a:t>
            </a:r>
            <a:r>
              <a:rPr lang="zh-CN" altLang="en-US" sz="2000" dirty="0"/>
              <a:t>、</a:t>
            </a:r>
            <a:r>
              <a:rPr lang="zh-CN" altLang="en-US" sz="2000" b="1" dirty="0"/>
              <a:t>属性部分</a:t>
            </a:r>
            <a:r>
              <a:rPr lang="en-US" altLang="zh-CN" sz="2000" dirty="0"/>
              <a:t>(Attribute)</a:t>
            </a:r>
            <a:r>
              <a:rPr lang="zh-CN" altLang="en-US" sz="2000" dirty="0"/>
              <a:t>和</a:t>
            </a:r>
            <a:r>
              <a:rPr lang="zh-CN" altLang="en-US" sz="2000" b="1" dirty="0"/>
              <a:t>操作部分</a:t>
            </a:r>
            <a:r>
              <a:rPr lang="en-US" altLang="zh-CN" sz="2000" dirty="0"/>
              <a:t>(Operation)</a:t>
            </a:r>
            <a:r>
              <a:rPr lang="zh-CN" altLang="en-US" sz="2000" dirty="0"/>
              <a:t>。在</a:t>
            </a:r>
            <a:r>
              <a:rPr lang="en-US" altLang="zh-CN" sz="2000" dirty="0"/>
              <a:t>UML</a:t>
            </a:r>
            <a:r>
              <a:rPr lang="zh-CN" altLang="en-US" sz="2000" dirty="0"/>
              <a:t>中类用一个矩形框表示，它包含三个区域，最上面是类名、中间是类的属性、最下面是类的方法，如图所示。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DF2334-D14E-3AC4-EE99-A5954C718B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845" y="1312461"/>
            <a:ext cx="4791075" cy="42330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8750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类图</a:t>
            </a:r>
            <a:endParaRPr sz="3200" b="1" spc="16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B0EB385-1396-D841-4816-79364D0AE3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0" y="2179975"/>
            <a:ext cx="3632021" cy="270563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1131A9B-43BD-9C17-7A1B-DEEF57D398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847" y="2179975"/>
            <a:ext cx="3552819" cy="27600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83437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类图</a:t>
            </a:r>
            <a:endParaRPr sz="3200" b="1" spc="16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F21F335-EE8A-F027-A055-2C58EDCA97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56" y="2247861"/>
            <a:ext cx="4697202" cy="32651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2B04D43-DD35-F842-4C8E-D244312555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054" y="2227655"/>
            <a:ext cx="4140193" cy="32853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2021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类图</a:t>
            </a:r>
            <a:endParaRPr sz="3200" b="1" spc="16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075CC7-26DC-065B-6D28-9D5B47CB80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68" y="2385523"/>
            <a:ext cx="3760970" cy="27560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4C8DCA6-93C5-60AF-FFAE-62C846852E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156" y="2764823"/>
            <a:ext cx="4059790" cy="19974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8248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类图</a:t>
            </a:r>
            <a:endParaRPr sz="3200" b="1" spc="16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EF941A-10F8-06D4-6FB6-279DDB508F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153" y="2075041"/>
            <a:ext cx="4637572" cy="29763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494F2E8-7E27-5DCF-25F3-38FB88B4A5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89" y="2075041"/>
            <a:ext cx="4635419" cy="30601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8082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类图</a:t>
            </a:r>
            <a:endParaRPr sz="3200" b="1" spc="16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24FE47F9-CED9-D325-B48A-994AF9908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533" y="2254288"/>
            <a:ext cx="3919408" cy="3462932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265CA98-B9B2-658C-E3EE-AD08B2F4EC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045" y="2890360"/>
            <a:ext cx="3862170" cy="18858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85193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顺序图</a:t>
            </a:r>
            <a:endParaRPr sz="3200" b="1" spc="16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DEA82F0-4425-BD1F-5F35-8587C6A2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99" y="1753569"/>
            <a:ext cx="10969200" cy="705600"/>
          </a:xfrm>
        </p:spPr>
        <p:txBody>
          <a:bodyPr/>
          <a:lstStyle/>
          <a:p>
            <a:r>
              <a:rPr lang="zh-CN" altLang="en-US" dirty="0"/>
              <a:t>顺序图定义：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FA2AF5A-E0CC-4049-3597-B99AAF772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99" y="2974655"/>
            <a:ext cx="5827981" cy="1973580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顺序图(</a:t>
            </a:r>
            <a:r>
              <a:rPr lang="zh-CN" altLang="en-US" dirty="0">
                <a:solidFill>
                  <a:srgbClr val="FF0000"/>
                </a:solidFill>
              </a:rPr>
              <a:t>Sequence Diagram</a:t>
            </a:r>
            <a:r>
              <a:rPr lang="zh-CN" altLang="en-US" dirty="0"/>
              <a:t>)是强调消息</a:t>
            </a:r>
            <a:r>
              <a:rPr lang="zh-CN" altLang="en-US" dirty="0">
                <a:solidFill>
                  <a:srgbClr val="FF0000"/>
                </a:solidFill>
              </a:rPr>
              <a:t>时间顺序</a:t>
            </a:r>
            <a:r>
              <a:rPr lang="zh-CN" altLang="en-US" dirty="0"/>
              <a:t>的交互图,它描述了对象之间传送消息的时间顺序,用于表示用例中的行为顺序。</a:t>
            </a:r>
          </a:p>
          <a:p>
            <a:pPr marL="0" indent="0">
              <a:buNone/>
            </a:pPr>
            <a:r>
              <a:rPr lang="zh-CN" altLang="en-US" dirty="0"/>
              <a:t>顺序图将交互关系表示为一个二维图。横向轴代表了在协作中各独立对象的类元角色。纵向轴是时间轴,时间沿竖线向下延伸。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5DD86C-755B-AAE1-3250-2781CC66A7E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631619" y="1664514"/>
            <a:ext cx="5209757" cy="37155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4247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 12"/>
          <p:cNvSpPr/>
          <p:nvPr>
            <p:custDataLst>
              <p:tags r:id="rId3"/>
            </p:custDataLst>
          </p:nvPr>
        </p:nvSpPr>
        <p:spPr>
          <a:xfrm>
            <a:off x="609605" y="1813576"/>
            <a:ext cx="3657629" cy="3657629"/>
          </a:xfrm>
          <a:prstGeom prst="rect">
            <a:avLst/>
          </a:prstGeom>
          <a:solidFill>
            <a:srgbClr val="000000">
              <a:alpha val="0"/>
            </a:srgbClr>
          </a:solidFill>
          <a:ln w="44450"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用例</a:t>
            </a:r>
            <a:r>
              <a:rPr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图</a:t>
            </a:r>
          </a:p>
        </p:txBody>
      </p:sp>
      <p:sp>
        <p:nvSpPr>
          <p:cNvPr id="4" name="Title 6"/>
          <p:cNvSpPr txBox="1"/>
          <p:nvPr>
            <p:custDataLst>
              <p:tags r:id="rId5"/>
            </p:custDataLst>
          </p:nvPr>
        </p:nvSpPr>
        <p:spPr>
          <a:xfrm>
            <a:off x="933409" y="2423180"/>
            <a:ext cx="3009913" cy="243841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0">
              <a:buFont typeface="Arial" panose="020B0604020202020204" pitchFamily="34" charset="0"/>
              <a:buNone/>
            </a:pPr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用例图(UseCaseDiagram)是显示一组用例、参与者以及它们之间关系的一种图</a:t>
            </a:r>
            <a:endParaRPr lang="zh-CN" altLang="en-US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Picutre 483"/>
          <p:cNvPicPr/>
          <p:nvPr/>
        </p:nvPicPr>
        <p:blipFill>
          <a:blip r:embed="rId7"/>
          <a:stretch>
            <a:fillRect/>
          </a:stretch>
        </p:blipFill>
        <p:spPr>
          <a:xfrm>
            <a:off x="5142073" y="2283984"/>
            <a:ext cx="5297707" cy="27160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顺序图</a:t>
            </a:r>
            <a:endParaRPr sz="3200" b="1" spc="16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E20E89-8DB0-8CAA-7630-136E5AFC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4" y="1181870"/>
            <a:ext cx="10515600" cy="1325563"/>
          </a:xfrm>
        </p:spPr>
        <p:txBody>
          <a:bodyPr/>
          <a:lstStyle/>
          <a:p>
            <a:r>
              <a:rPr lang="zh-CN" altLang="en-US"/>
              <a:t>顺序图用途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792EC224-FCDA-CC9A-7C9B-E98DA52F9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64" y="2642370"/>
            <a:ext cx="10515600" cy="3689055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2400" dirty="0"/>
              <a:t>顺序图主要用于按照交互发生的一系列</a:t>
            </a:r>
            <a:r>
              <a:rPr lang="zh-CN" altLang="en-US" sz="2400" dirty="0">
                <a:solidFill>
                  <a:srgbClr val="FF0000"/>
                </a:solidFill>
              </a:rPr>
              <a:t>顺序</a:t>
            </a:r>
            <a:r>
              <a:rPr lang="zh-CN" altLang="en-US" sz="2400" dirty="0"/>
              <a:t>，显示对象之间的这些</a:t>
            </a:r>
            <a:r>
              <a:rPr lang="zh-CN" altLang="en-US" sz="2400" dirty="0">
                <a:solidFill>
                  <a:srgbClr val="FF0000"/>
                </a:solidFill>
              </a:rPr>
              <a:t>交互</a:t>
            </a:r>
            <a:r>
              <a:rPr lang="zh-CN" altLang="en-US" sz="2400" dirty="0"/>
              <a:t>。除记录组织的当前事件外，一个业务级的顺序图能被当作一个需求文件使用,为实现一个未来系统传递需求。在项目的需求阶段,分析师能通过提供一个更加正式层次的表达,把用例带入下一层次。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顺序图的主要用途之一,是把用</a:t>
            </a:r>
            <a:r>
              <a:rPr lang="en-US" altLang="zh-CN" sz="2400" dirty="0" err="1">
                <a:solidFill>
                  <a:srgbClr val="FF0000"/>
                </a:solidFill>
              </a:rPr>
              <a:t>例表达的需求</a:t>
            </a:r>
            <a:r>
              <a:rPr lang="en-US" altLang="zh-CN" sz="2400" dirty="0" err="1"/>
              <a:t>,转化为进</a:t>
            </a:r>
            <a:r>
              <a:rPr lang="zh-CN" altLang="en-US" sz="2400" dirty="0"/>
              <a:t>一</a:t>
            </a:r>
            <a:r>
              <a:rPr lang="en-US" altLang="zh-CN" sz="2400" dirty="0" err="1"/>
              <a:t>步、更加</a:t>
            </a:r>
            <a:r>
              <a:rPr lang="en-US" altLang="zh-CN" sz="2400" dirty="0" err="1">
                <a:solidFill>
                  <a:srgbClr val="FF0000"/>
                </a:solidFill>
              </a:rPr>
              <a:t>正式层次</a:t>
            </a:r>
            <a:r>
              <a:rPr lang="en-US" altLang="zh-CN" sz="2400" dirty="0" err="1"/>
              <a:t>的</a:t>
            </a:r>
            <a:r>
              <a:rPr lang="en-US" altLang="zh-CN" sz="2400" dirty="0" err="1">
                <a:solidFill>
                  <a:srgbClr val="FF0000"/>
                </a:solidFill>
              </a:rPr>
              <a:t>精细表达</a:t>
            </a:r>
            <a:r>
              <a:rPr lang="en-US" altLang="zh-CN" sz="2400" dirty="0" err="1"/>
              <a:t>。用例常常被细化为一个或者更多的顺序图。顺序图还能用来记录</a:t>
            </a:r>
            <a:r>
              <a:rPr lang="zh-CN" altLang="en-US" sz="2400" dirty="0"/>
              <a:t>一</a:t>
            </a:r>
            <a:r>
              <a:rPr lang="en-US" altLang="zh-CN" sz="2400" dirty="0" err="1"/>
              <a:t>个存在系统</a:t>
            </a:r>
            <a:r>
              <a:rPr lang="en-US" altLang="zh-CN" sz="2400" dirty="0"/>
              <a:t>(</a:t>
            </a:r>
            <a:r>
              <a:rPr lang="en-US" altLang="zh-CN" sz="2400" dirty="0" err="1"/>
              <a:t>称它为“遗产</a:t>
            </a:r>
            <a:r>
              <a:rPr lang="en-US" altLang="zh-CN" sz="2400" dirty="0"/>
              <a:t>”)</a:t>
            </a:r>
            <a:r>
              <a:rPr lang="en-US" altLang="zh-CN" sz="2400" dirty="0" err="1"/>
              <a:t>的对象现在如何交互。当把这个系统移交给另一个人或组织时,这个文档很有用</a:t>
            </a:r>
            <a:r>
              <a:rPr lang="en-US" altLang="zh-CN" sz="2400" dirty="0"/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1689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顺序图</a:t>
            </a:r>
            <a:endParaRPr sz="3200" b="1" spc="16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70DF9B3-AFAE-3A66-A205-A91A5A20D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43641"/>
            <a:ext cx="12192000" cy="43707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272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顺序图</a:t>
            </a:r>
            <a:endParaRPr sz="3200" b="1" spc="16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1D165E-ECB8-67B6-BAEE-9580F2C33C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62153"/>
            <a:ext cx="12192000" cy="33336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67001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顺序图</a:t>
            </a:r>
            <a:endParaRPr sz="3200" b="1" spc="16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CFABF74-06C8-F399-7287-C3C715692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50230"/>
            <a:ext cx="12192000" cy="27575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0707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顺序图</a:t>
            </a:r>
            <a:endParaRPr sz="3200" b="1" spc="16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CFA970-D5A7-7874-5943-1EF1392D2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15011"/>
            <a:ext cx="12192000" cy="38279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291082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顺序图</a:t>
            </a:r>
            <a:endParaRPr sz="3200" b="1" spc="16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93AF07-A5D1-51D0-6D08-D4AA4CFE1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07515"/>
            <a:ext cx="12192000" cy="26429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2648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顺序图</a:t>
            </a:r>
            <a:endParaRPr sz="3200" b="1" spc="16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B8C885-47F3-4D35-C384-FBD9555965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83033"/>
            <a:ext cx="12192000" cy="26919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97302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顺序图</a:t>
            </a:r>
            <a:endParaRPr sz="3200" b="1" spc="16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ED6912-D5FA-4393-7BEC-6BE4FFC05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12114"/>
            <a:ext cx="12153900" cy="60007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74342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6096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78000" y="1910080"/>
            <a:ext cx="804037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/>
              <a:t>Q4: </a:t>
            </a:r>
            <a:r>
              <a:rPr lang="zh-CN" altLang="en-US" sz="2400" dirty="0"/>
              <a:t>顺序图反映对象之间发送消息的时间顺序，它与（</a:t>
            </a:r>
            <a:r>
              <a:rPr lang="en-US" altLang="zh-CN" sz="2400" dirty="0"/>
              <a:t>  </a:t>
            </a:r>
            <a:r>
              <a:rPr lang="zh-CN" altLang="en-US" sz="2400" dirty="0"/>
              <a:t>）是同构的。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263140" y="3370580"/>
            <a:ext cx="69354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/>
              <a:t>A.</a:t>
            </a:r>
            <a:r>
              <a:rPr lang="zh-CN" altLang="en-US" sz="2400" dirty="0"/>
              <a:t>用例图</a:t>
            </a:r>
            <a:r>
              <a:rPr lang="en-US" altLang="zh-CN" sz="2400" dirty="0"/>
              <a:t>    B.</a:t>
            </a:r>
            <a:r>
              <a:rPr lang="zh-CN" altLang="en-US" sz="2400" dirty="0"/>
              <a:t>状态图</a:t>
            </a:r>
            <a:r>
              <a:rPr lang="en-US" altLang="zh-CN" sz="2400" dirty="0"/>
              <a:t>    C.</a:t>
            </a:r>
            <a:r>
              <a:rPr lang="zh-CN" altLang="en-US" sz="2400" dirty="0"/>
              <a:t>协作图</a:t>
            </a:r>
            <a:r>
              <a:rPr lang="en-US" altLang="zh-CN" sz="2400" dirty="0"/>
              <a:t>     </a:t>
            </a:r>
            <a:r>
              <a:rPr lang="en-US" altLang="zh-CN" sz="2400" dirty="0" err="1"/>
              <a:t>D.类</a:t>
            </a:r>
            <a:r>
              <a:rPr lang="zh-CN" altLang="en-US" sz="2400" dirty="0"/>
              <a:t>图</a:t>
            </a:r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C5AD27-B6F9-BE8E-6A41-D026D4667BC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顺序图</a:t>
            </a:r>
            <a:endParaRPr sz="3200" b="1" spc="16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94355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6096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78000" y="1910080"/>
            <a:ext cx="804037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/>
              <a:t>Q4: </a:t>
            </a:r>
            <a:r>
              <a:rPr lang="zh-CN" altLang="en-US" sz="2400" dirty="0"/>
              <a:t>顺序图反映对象之间发送消息的时间顺序，它与（</a:t>
            </a:r>
            <a:r>
              <a:rPr lang="en-US" altLang="zh-CN" sz="2400" dirty="0"/>
              <a:t>  </a:t>
            </a:r>
            <a:r>
              <a:rPr lang="zh-CN" altLang="en-US" sz="2400" dirty="0"/>
              <a:t>）是同构的。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263140" y="3370580"/>
            <a:ext cx="69354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/>
              <a:t>A.</a:t>
            </a:r>
            <a:r>
              <a:rPr lang="zh-CN" altLang="en-US" sz="2400" dirty="0"/>
              <a:t>用例图</a:t>
            </a:r>
            <a:r>
              <a:rPr lang="en-US" altLang="zh-CN" sz="2400" dirty="0"/>
              <a:t>    B.</a:t>
            </a:r>
            <a:r>
              <a:rPr lang="zh-CN" altLang="en-US" sz="2400" dirty="0"/>
              <a:t>状态图</a:t>
            </a: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C00000"/>
                </a:solidFill>
              </a:rPr>
              <a:t>C.</a:t>
            </a:r>
            <a:r>
              <a:rPr lang="zh-CN" altLang="en-US" sz="2400" dirty="0">
                <a:solidFill>
                  <a:srgbClr val="C00000"/>
                </a:solidFill>
              </a:rPr>
              <a:t>协作图</a:t>
            </a:r>
            <a:r>
              <a:rPr lang="en-US" altLang="zh-CN" sz="2400" dirty="0">
                <a:solidFill>
                  <a:srgbClr val="C00000"/>
                </a:solidFill>
              </a:rPr>
              <a:t>     </a:t>
            </a:r>
            <a:r>
              <a:rPr lang="en-US" altLang="zh-CN" sz="2400" dirty="0" err="1"/>
              <a:t>D.类</a:t>
            </a:r>
            <a:r>
              <a:rPr lang="zh-CN" altLang="en-US" sz="2400" dirty="0"/>
              <a:t>图</a:t>
            </a:r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C03CE2-C083-34CC-3D37-2EAE5C671B9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顺序图</a:t>
            </a:r>
            <a:endParaRPr sz="3200" b="1" spc="16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500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6096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 12"/>
          <p:cNvSpPr/>
          <p:nvPr>
            <p:custDataLst>
              <p:tags r:id="rId3"/>
            </p:custDataLst>
          </p:nvPr>
        </p:nvSpPr>
        <p:spPr>
          <a:xfrm>
            <a:off x="601980" y="1558290"/>
            <a:ext cx="9973945" cy="3710940"/>
          </a:xfrm>
          <a:prstGeom prst="rect">
            <a:avLst/>
          </a:prstGeom>
          <a:solidFill>
            <a:srgbClr val="000000">
              <a:alpha val="0"/>
            </a:srgbClr>
          </a:solidFill>
          <a:ln w="44450"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用例</a:t>
            </a:r>
            <a:r>
              <a:rPr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图</a:t>
            </a:r>
          </a:p>
        </p:txBody>
      </p:sp>
      <p:sp>
        <p:nvSpPr>
          <p:cNvPr id="4" name="Title 6"/>
          <p:cNvSpPr txBox="1"/>
          <p:nvPr>
            <p:custDataLst>
              <p:tags r:id="rId5"/>
            </p:custDataLst>
          </p:nvPr>
        </p:nvSpPr>
        <p:spPr>
          <a:xfrm>
            <a:off x="933450" y="1981200"/>
            <a:ext cx="9642475" cy="26441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/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0">
              <a:buFont typeface="Arial" panose="020B0604020202020204" pitchFamily="34" charset="0"/>
              <a:buNone/>
            </a:pPr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用例图</a:t>
            </a: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主要作用</a:t>
            </a:r>
            <a:endParaRPr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(1)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用来描述将要开发系统的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功能需求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和系统的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使用场景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(2)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作为设计和开发过程的基础，促进各阶段开发工作的进展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(3)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用于验证与确认系统需求</a:t>
            </a:r>
            <a:endParaRPr lang="zh-CN" altLang="en-US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6096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78000" y="1910080"/>
            <a:ext cx="804037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/>
              <a:t>Q5:</a:t>
            </a:r>
            <a:r>
              <a:rPr lang="zh-CN" altLang="en-US" sz="2400" dirty="0"/>
              <a:t>（   ）定义了系统的功能需求，它是从系统的外部看系统功能，并不描述系统内部对功能的具体实现。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263140" y="3370580"/>
            <a:ext cx="69354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/>
              <a:t>A.</a:t>
            </a:r>
            <a:r>
              <a:rPr lang="zh-CN" altLang="en-US" sz="2400" dirty="0"/>
              <a:t>用例图</a:t>
            </a:r>
            <a:r>
              <a:rPr lang="en-US" altLang="zh-CN" sz="2400" dirty="0"/>
              <a:t>    B.</a:t>
            </a:r>
            <a:r>
              <a:rPr lang="zh-CN" altLang="en-US" sz="2400" dirty="0"/>
              <a:t>类图</a:t>
            </a:r>
            <a:r>
              <a:rPr lang="en-US" altLang="zh-CN" sz="2400" dirty="0"/>
              <a:t>    C.</a:t>
            </a:r>
            <a:r>
              <a:rPr lang="zh-CN" altLang="en-US" sz="2400" dirty="0"/>
              <a:t>活动图</a:t>
            </a:r>
            <a:r>
              <a:rPr lang="en-US" altLang="zh-CN" sz="2400" dirty="0"/>
              <a:t>     D.</a:t>
            </a:r>
            <a:r>
              <a:rPr lang="zh-CN" altLang="en-US" sz="2400" dirty="0"/>
              <a:t>状态图</a:t>
            </a:r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33EB81-8B0E-4DC6-5CAB-5CE77AE7FCF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顺序图</a:t>
            </a:r>
            <a:endParaRPr sz="3200" b="1" spc="16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6588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6096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78000" y="1910080"/>
            <a:ext cx="804037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/>
              <a:t>Q5:</a:t>
            </a:r>
            <a:r>
              <a:rPr lang="zh-CN" altLang="en-US" sz="2400" dirty="0"/>
              <a:t>（   ）定义了系统的功能需求，它是从系统的外部看系统功能，并不描述系统内部对功能的具体实现。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263140" y="3370580"/>
            <a:ext cx="69354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A.</a:t>
            </a:r>
            <a:r>
              <a:rPr lang="zh-CN" altLang="en-US" sz="2400" dirty="0">
                <a:solidFill>
                  <a:srgbClr val="C00000"/>
                </a:solidFill>
              </a:rPr>
              <a:t>用例图</a:t>
            </a:r>
            <a:r>
              <a:rPr lang="en-US" altLang="zh-CN" sz="2400" dirty="0">
                <a:solidFill>
                  <a:srgbClr val="C00000"/>
                </a:solidFill>
              </a:rPr>
              <a:t>    </a:t>
            </a:r>
            <a:r>
              <a:rPr lang="en-US" altLang="zh-CN" sz="2400" dirty="0"/>
              <a:t>B.</a:t>
            </a:r>
            <a:r>
              <a:rPr lang="zh-CN" altLang="en-US" sz="2400" dirty="0"/>
              <a:t>类图</a:t>
            </a:r>
            <a:r>
              <a:rPr lang="en-US" altLang="zh-CN" sz="2400" dirty="0"/>
              <a:t>    C.</a:t>
            </a:r>
            <a:r>
              <a:rPr lang="zh-CN" altLang="en-US" sz="2400" dirty="0"/>
              <a:t>活动图</a:t>
            </a:r>
            <a:r>
              <a:rPr lang="en-US" altLang="zh-CN" sz="2400" dirty="0"/>
              <a:t>     D.</a:t>
            </a:r>
            <a:r>
              <a:rPr lang="zh-CN" altLang="en-US" sz="2400" dirty="0"/>
              <a:t>状态图</a:t>
            </a:r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1620D5-D52B-3E47-D43D-345E01895A8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顺序图</a:t>
            </a:r>
            <a:endParaRPr sz="3200" b="1" spc="16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87322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zh-CN" altLang="en-US" dirty="0">
                <a:latin typeface="+mj-lt"/>
                <a:ea typeface="+mj-ea"/>
              </a:rPr>
              <a:t>小组分工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A40A248-DA1E-6E0D-B308-4BCDE2662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154861"/>
              </p:ext>
            </p:extLst>
          </p:nvPr>
        </p:nvGraphicFramePr>
        <p:xfrm>
          <a:off x="7776839" y="2361459"/>
          <a:ext cx="4019110" cy="332025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39542">
                  <a:extLst>
                    <a:ext uri="{9D8B030D-6E8A-4147-A177-3AD203B41FA5}">
                      <a16:colId xmlns:a16="http://schemas.microsoft.com/office/drawing/2014/main" val="1553559147"/>
                    </a:ext>
                  </a:extLst>
                </a:gridCol>
                <a:gridCol w="1339542">
                  <a:extLst>
                    <a:ext uri="{9D8B030D-6E8A-4147-A177-3AD203B41FA5}">
                      <a16:colId xmlns:a16="http://schemas.microsoft.com/office/drawing/2014/main" val="858425101"/>
                    </a:ext>
                  </a:extLst>
                </a:gridCol>
                <a:gridCol w="1340026">
                  <a:extLst>
                    <a:ext uri="{9D8B030D-6E8A-4147-A177-3AD203B41FA5}">
                      <a16:colId xmlns:a16="http://schemas.microsoft.com/office/drawing/2014/main" val="15309018"/>
                    </a:ext>
                  </a:extLst>
                </a:gridCol>
              </a:tblGrid>
              <a:tr h="553375"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 dirty="0">
                          <a:effectLst/>
                        </a:rPr>
                        <a:t>姓名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得分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不足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7883194"/>
                  </a:ext>
                </a:extLst>
              </a:tr>
              <a:tr h="553375"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徐过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80.3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6883520"/>
                  </a:ext>
                </a:extLst>
              </a:tr>
              <a:tr h="553375"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许罗阳宁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6013592"/>
                  </a:ext>
                </a:extLst>
              </a:tr>
              <a:tr h="553375"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徐晟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3885823"/>
                  </a:ext>
                </a:extLst>
              </a:tr>
              <a:tr h="553375"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余浩凯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9302948"/>
                  </a:ext>
                </a:extLst>
              </a:tr>
              <a:tr h="553375"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邵云飞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9812772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631313A-38F0-048E-B911-948D6ABCA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980193"/>
              </p:ext>
            </p:extLst>
          </p:nvPr>
        </p:nvGraphicFramePr>
        <p:xfrm>
          <a:off x="218496" y="1382061"/>
          <a:ext cx="6768230" cy="512526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690202">
                  <a:extLst>
                    <a:ext uri="{9D8B030D-6E8A-4147-A177-3AD203B41FA5}">
                      <a16:colId xmlns:a16="http://schemas.microsoft.com/office/drawing/2014/main" val="2030268014"/>
                    </a:ext>
                  </a:extLst>
                </a:gridCol>
                <a:gridCol w="3816512">
                  <a:extLst>
                    <a:ext uri="{9D8B030D-6E8A-4147-A177-3AD203B41FA5}">
                      <a16:colId xmlns:a16="http://schemas.microsoft.com/office/drawing/2014/main" val="2641177216"/>
                    </a:ext>
                  </a:extLst>
                </a:gridCol>
                <a:gridCol w="1156049">
                  <a:extLst>
                    <a:ext uri="{9D8B030D-6E8A-4147-A177-3AD203B41FA5}">
                      <a16:colId xmlns:a16="http://schemas.microsoft.com/office/drawing/2014/main" val="2046741534"/>
                    </a:ext>
                  </a:extLst>
                </a:gridCol>
                <a:gridCol w="1105467">
                  <a:extLst>
                    <a:ext uri="{9D8B030D-6E8A-4147-A177-3AD203B41FA5}">
                      <a16:colId xmlns:a16="http://schemas.microsoft.com/office/drawing/2014/main" val="1776487668"/>
                    </a:ext>
                  </a:extLst>
                </a:gridCol>
              </a:tblGrid>
              <a:tr h="261816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序号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问题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责任人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落实时间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6735751"/>
                  </a:ext>
                </a:extLst>
              </a:tr>
              <a:tr h="261816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项目文件修订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徐过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5.15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8509782"/>
                  </a:ext>
                </a:extLst>
              </a:tr>
              <a:tr h="261816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会议纪要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余浩凯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5.12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0384535"/>
                  </a:ext>
                </a:extLst>
              </a:tr>
              <a:tr h="261816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甘特图完善加更新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许罗阳宁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5.12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5133823"/>
                  </a:ext>
                </a:extLst>
              </a:tr>
              <a:tr h="261816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GitHub</a:t>
                      </a:r>
                      <a:r>
                        <a:rPr lang="zh-CN" sz="1400" kern="100">
                          <a:effectLst/>
                        </a:rPr>
                        <a:t>维护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徐过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5.15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0318456"/>
                  </a:ext>
                </a:extLst>
              </a:tr>
              <a:tr h="674395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</a:rPr>
                        <a:t>翻转课堂</a:t>
                      </a:r>
                      <a:r>
                        <a:rPr lang="en-US" sz="1400" kern="100" dirty="0">
                          <a:effectLst/>
                        </a:rPr>
                        <a:t>ppt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邵云飞</a:t>
                      </a:r>
                      <a:endParaRPr lang="zh-CN" sz="1050" kern="100">
                        <a:effectLst/>
                      </a:endParaRPr>
                    </a:p>
                    <a:p>
                      <a:pPr algn="ctr"/>
                      <a:r>
                        <a:rPr lang="zh-CN" sz="1400" kern="100">
                          <a:effectLst/>
                        </a:rPr>
                        <a:t>徐晟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5.13-5.15</a:t>
                      </a:r>
                      <a:endParaRPr lang="zh-CN" sz="1050" kern="100">
                        <a:effectLst/>
                      </a:endParaRPr>
                    </a:p>
                    <a:p>
                      <a:pPr algn="ctr"/>
                      <a:r>
                        <a:rPr lang="en-US" sz="1400" kern="100">
                          <a:effectLst/>
                        </a:rPr>
                        <a:t>5.13-5.15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7021250"/>
                  </a:ext>
                </a:extLst>
              </a:tr>
              <a:tr h="261816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Uml</a:t>
                      </a:r>
                      <a:r>
                        <a:rPr lang="zh-CN" sz="1400" kern="100">
                          <a:effectLst/>
                        </a:rPr>
                        <a:t>图更新完善（数据流图）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邵云飞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5.12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1030688"/>
                  </a:ext>
                </a:extLst>
              </a:tr>
              <a:tr h="523632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Uml</a:t>
                      </a:r>
                      <a:r>
                        <a:rPr lang="zh-CN" sz="1400" kern="100">
                          <a:effectLst/>
                        </a:rPr>
                        <a:t>图更新完善（</a:t>
                      </a:r>
                      <a:r>
                        <a:rPr lang="en-US" sz="1400" kern="100">
                          <a:effectLst/>
                        </a:rPr>
                        <a:t>e-r</a:t>
                      </a:r>
                      <a:r>
                        <a:rPr lang="zh-CN" sz="1400" kern="100">
                          <a:effectLst/>
                        </a:rPr>
                        <a:t>图）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余浩凯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5.12-5.13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2354335"/>
                  </a:ext>
                </a:extLst>
              </a:tr>
              <a:tr h="523632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Uml</a:t>
                      </a:r>
                      <a:r>
                        <a:rPr lang="zh-CN" sz="1400" kern="100">
                          <a:effectLst/>
                        </a:rPr>
                        <a:t>图更新完善（对话框图）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许罗阳宁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5.13-5.14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9114760"/>
                  </a:ext>
                </a:extLst>
              </a:tr>
              <a:tr h="261816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Uml</a:t>
                      </a:r>
                      <a:r>
                        <a:rPr lang="zh-CN" sz="1400" kern="100">
                          <a:effectLst/>
                        </a:rPr>
                        <a:t>图更新完善（顺序图）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徐晟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5.12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6754666"/>
                  </a:ext>
                </a:extLst>
              </a:tr>
              <a:tr h="261816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软件测试计划修订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余浩凯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5.13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6507374"/>
                  </a:ext>
                </a:extLst>
              </a:tr>
              <a:tr h="261816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11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原型最后整改（问答）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邵云飞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5.12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8293103"/>
                  </a:ext>
                </a:extLst>
              </a:tr>
              <a:tr h="261816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12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原型最后整改（论坛）（楼中楼）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余浩凯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5.15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2412200"/>
                  </a:ext>
                </a:extLst>
              </a:tr>
              <a:tr h="261816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13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原型最后整改（主页）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许罗阳宁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5.15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2594630"/>
                  </a:ext>
                </a:extLst>
              </a:tr>
              <a:tr h="261816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14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原型最后整改（博客）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徐晟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5.12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7160724"/>
                  </a:ext>
                </a:extLst>
              </a:tr>
              <a:tr h="261816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15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教师需求确认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许罗阳宁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</a:rPr>
                        <a:t>5.15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622296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1575" y="584270"/>
            <a:ext cx="10969200" cy="705600"/>
          </a:xfrm>
        </p:spPr>
        <p:txBody>
          <a:bodyPr/>
          <a:lstStyle/>
          <a:p>
            <a:r>
              <a:t>参考文献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1505" y="1453515"/>
            <a:ext cx="103035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[1]杨弘平.UML2 </a:t>
            </a:r>
            <a:r>
              <a:rPr lang="en-US" altLang="zh-CN" dirty="0" err="1">
                <a:sym typeface="+mn-ea"/>
              </a:rPr>
              <a:t>基础、建模与设计教程</a:t>
            </a:r>
            <a:r>
              <a:rPr lang="en-US" altLang="zh-CN" dirty="0">
                <a:sym typeface="+mn-ea"/>
              </a:rPr>
              <a:t>[M].</a:t>
            </a:r>
            <a:r>
              <a:rPr lang="zh-CN" altLang="en-US" dirty="0">
                <a:sym typeface="+mn-ea"/>
              </a:rPr>
              <a:t>北京</a:t>
            </a:r>
            <a:r>
              <a:rPr lang="en-US" altLang="zh-CN" dirty="0">
                <a:sym typeface="+mn-ea"/>
              </a:rPr>
              <a:t>:清华大学出版社-2015-ISBN 978-7-302-40449-1 </a:t>
            </a:r>
          </a:p>
          <a:p>
            <a:pPr algn="l"/>
            <a:r>
              <a:rPr lang="en-US" altLang="zh-CN" dirty="0">
                <a:sym typeface="+mn-ea"/>
              </a:rPr>
              <a:t>P51-161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1039B6-7BC3-822A-07D3-6D989B3648E2}"/>
              </a:ext>
            </a:extLst>
          </p:cNvPr>
          <p:cNvSpPr txBox="1"/>
          <p:nvPr/>
        </p:nvSpPr>
        <p:spPr>
          <a:xfrm>
            <a:off x="611505" y="2404906"/>
            <a:ext cx="1030351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[2]https://www.docin.com/p-2502479128.html       2022/5/15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>
            <p:custDataLst>
              <p:tags r:id="rId2"/>
            </p:custDataLst>
          </p:nvPr>
        </p:nvSpPr>
        <p:spPr>
          <a:xfrm>
            <a:off x="1982350" y="2818765"/>
            <a:ext cx="8029575" cy="1120140"/>
          </a:xfrm>
          <a:prstGeom prst="rect">
            <a:avLst/>
          </a:prstGeom>
          <a:noFill/>
        </p:spPr>
        <p:txBody>
          <a:bodyPr wrap="square" tIns="0" bIns="0" rtlCol="0" anchor="b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7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汉仪大宋简" panose="00020600040101010101" charset="-122"/>
              </a:rPr>
              <a:t>THANKS!</a:t>
            </a:r>
          </a:p>
        </p:txBody>
      </p:sp>
      <p:cxnSp>
        <p:nvCxnSpPr>
          <p:cNvPr id="54" name="直接连接符 53"/>
          <p:cNvCxnSpPr/>
          <p:nvPr>
            <p:custDataLst>
              <p:tags r:id="rId3"/>
            </p:custDataLst>
          </p:nvPr>
        </p:nvCxnSpPr>
        <p:spPr>
          <a:xfrm>
            <a:off x="5460880" y="4164965"/>
            <a:ext cx="10807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>
            <p:custDataLst>
              <p:tags r:id="rId4"/>
            </p:custDataLst>
          </p:nvPr>
        </p:nvCxnSpPr>
        <p:spPr>
          <a:xfrm>
            <a:off x="5460880" y="4566285"/>
            <a:ext cx="10807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>
            <p:custDataLst>
              <p:tags r:id="rId5"/>
            </p:custDataLst>
          </p:nvPr>
        </p:nvSpPr>
        <p:spPr>
          <a:xfrm>
            <a:off x="5248790" y="4164965"/>
            <a:ext cx="1504950" cy="401320"/>
          </a:xfrm>
          <a:prstGeom prst="rect">
            <a:avLst/>
          </a:prstGeom>
          <a:noFill/>
        </p:spPr>
        <p:txBody>
          <a:bodyPr wrap="square" tIns="0" bIns="0" rtlCol="0" anchor="ctr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1400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汉仪大宋简" panose="00020600040101010101" charset="-122"/>
              </a:rPr>
              <a:t>G07</a:t>
            </a:r>
          </a:p>
        </p:txBody>
      </p:sp>
      <p:sp>
        <p:nvSpPr>
          <p:cNvPr id="60" name="椭圆 59"/>
          <p:cNvSpPr/>
          <p:nvPr>
            <p:custDataLst>
              <p:tags r:id="rId6"/>
            </p:custDataLst>
          </p:nvPr>
        </p:nvSpPr>
        <p:spPr>
          <a:xfrm>
            <a:off x="5316100" y="2291715"/>
            <a:ext cx="300990" cy="30099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1" name="椭圆 60"/>
          <p:cNvSpPr/>
          <p:nvPr>
            <p:custDataLst>
              <p:tags r:id="rId7"/>
            </p:custDataLst>
          </p:nvPr>
        </p:nvSpPr>
        <p:spPr>
          <a:xfrm>
            <a:off x="5860930" y="2291715"/>
            <a:ext cx="300990" cy="30099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2" name="椭圆 61"/>
          <p:cNvSpPr/>
          <p:nvPr>
            <p:custDataLst>
              <p:tags r:id="rId8"/>
            </p:custDataLst>
          </p:nvPr>
        </p:nvSpPr>
        <p:spPr>
          <a:xfrm>
            <a:off x="6407665" y="2291715"/>
            <a:ext cx="300990" cy="30099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cxnSp>
        <p:nvCxnSpPr>
          <p:cNvPr id="64" name="直接连接符 63"/>
          <p:cNvCxnSpPr/>
          <p:nvPr>
            <p:custDataLst>
              <p:tags r:id="rId9"/>
            </p:custDataLst>
          </p:nvPr>
        </p:nvCxnSpPr>
        <p:spPr>
          <a:xfrm>
            <a:off x="4039750" y="2443480"/>
            <a:ext cx="914400" cy="0"/>
          </a:xfrm>
          <a:prstGeom prst="line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>
            <p:custDataLst>
              <p:tags r:id="rId10"/>
            </p:custDataLst>
          </p:nvPr>
        </p:nvCxnSpPr>
        <p:spPr>
          <a:xfrm>
            <a:off x="7020440" y="2443480"/>
            <a:ext cx="942340" cy="0"/>
          </a:xfrm>
          <a:prstGeom prst="line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6096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57155" y="13716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用例</a:t>
            </a:r>
            <a:r>
              <a:rPr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9805" y="1261110"/>
            <a:ext cx="6497955" cy="43357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55340" y="42615"/>
            <a:ext cx="10969200" cy="705600"/>
          </a:xfrm>
        </p:spPr>
        <p:txBody>
          <a:bodyPr/>
          <a:lstStyle/>
          <a:p>
            <a:r>
              <a:t>用例图</a:t>
            </a:r>
            <a:r>
              <a:rPr lang="en-US" altLang="zh-CN"/>
              <a:t>2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0435" y="1118235"/>
            <a:ext cx="6403975" cy="417957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-6096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457155" y="13716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用例</a:t>
            </a:r>
            <a:r>
              <a:rPr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0315" y="1410335"/>
            <a:ext cx="6084570" cy="388874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6096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57155" y="13716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用例</a:t>
            </a:r>
            <a:r>
              <a:rPr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610" y="1922780"/>
            <a:ext cx="6287135" cy="26517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3965" y="2176145"/>
            <a:ext cx="3526790" cy="214503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6096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57155" y="13716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用例</a:t>
            </a:r>
            <a:r>
              <a:rPr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50" y="1854835"/>
            <a:ext cx="7666355" cy="25692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7845" y="2150745"/>
            <a:ext cx="2908300" cy="189357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6096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57155" y="13716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用例</a:t>
            </a:r>
            <a:r>
              <a:rPr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2RjNTg1ODIwY2MwYTNmZDQyOTUxYTA2Y2QyY2Q4Yj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56;60;2"/>
  <p:tag name="KSO_WM_UNIT_BLOCK" val="0"/>
  <p:tag name="KSO_WM_UNIT_DEC_AREA_ID" val="5a98cb67407541d98bcf1eed4d3787f8"/>
  <p:tag name="KSO_WM_UNIT_ISCONTENTSTITLE" val="0"/>
  <p:tag name="KSO_WM_UNIT_ISNUMDGMTITLE" val="0"/>
  <p:tag name="KSO_WM_UNIT_PRESET_TEXT" val="单击此处添加&#10;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1357_1*a*1"/>
  <p:tag name="KSO_WM_TEMPLATE_CATEGORY" val="diagram"/>
  <p:tag name="KSO_WM_TEMPLATE_INDEX" val="20221357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4;30;2"/>
  <p:tag name="KSO_WM_UNIT_BLOCK" val="0"/>
  <p:tag name="KSO_WM_UNIT_DEC_AREA_ID" val="729cfe767e514265b8b6e98bba9614de"/>
  <p:tag name="KSO_WM_UNIT_ISCONTENTSTITLE" val="0"/>
  <p:tag name="KSO_WM_UNIT_ISNUMDGMTITLE" val="0"/>
  <p:tag name="KSO_WM_UNIT_PRESET_TEXT" val="单击此处添加副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21357_1*b*1"/>
  <p:tag name="KSO_WM_TEMPLATE_CATEGORY" val="diagram"/>
  <p:tag name="KSO_WM_TEMPLATE_INDEX" val="20221357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3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3"/>
  <p:tag name="KSO_WM_SLIDE_INDEX" val="3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081_3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081_3*i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081_3*l_h_i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3*l_h_f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081_3*l_h_i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081_3*l_h_f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5081_3*l_h_i*1_3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5081_3*l_h_f*1_3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081_3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121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56"/>
  <p:tag name="KSO_WM_SLIDE_POSITION" val="0*0"/>
  <p:tag name="KSO_WM_TAG_VERSION" val="1.0"/>
  <p:tag name="KSO_WM_BEAUTIFY_FLAG" val="#wm#"/>
  <p:tag name="KSO_WM_TEMPLATE_CATEGORY" val="diagram"/>
  <p:tag name="KSO_WM_TEMPLATE_INDEX" val="20211212"/>
  <p:tag name="KSO_WM_SLIDE_LAYOUT" val="a_d_f"/>
  <p:tag name="KSO_WM_SLIDE_LAYOUT_CNT" val="1_1_1"/>
  <p:tag name="KSO_WM_SLIDE_LAYOUT_INFO" val="{&quot;id&quot;:&quot;2021-04-01T15:11:43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11:43&quot;,&quot;margin&quot;:{&quot;bottom&quot;:0.4230000078678131,&quot;left&quot;:1.2699999809265137,&quot;right&quot;:1.2380000352859497,&quot;top&quot;:0.4230000078678131},&quot;type&quot;:0},{&quot;direction&quot;:1,&quot;id&quot;:&quot;2021-04-01T15:11:43&quot;,&quot;maxSize&quot;:{&quot;size1&quot;:36.19960201380115},&quot;minSize&quot;:{&quot;size1&quot;:36.19960201380115},&quot;normalSize&quot;:{&quot;size1&quot;:36.19960201380115},&quot;subLayout&quot;:[{&quot;id&quot;:&quot;2021-04-01T15:11:43&quot;,&quot;margin&quot;:{&quot;bottom&quot;:3.809999942779541,&quot;left&quot;:2.5399999618530273,&quot;right&quot;:1.2699999809265137,&quot;top&quot;:4.232999801635742},&quot;type&quot;:0},{&quot;id&quot;:&quot;2021-04-01T15:11:43&quot;,&quot;margin&quot;:{&quot;bottom&quot;:2.9630000591278076,&quot;left&quot;:0.847000002861023,&quot;right&quot;:1.6610000133514404,&quot;top&quot;:3.3870000839233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778e478fb0c58a9434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text&quot;,&quot;picture&quot;]},{&quot;text_align&quot;:&quot;cm&quot;,&quot;text_direction&quot;:&quot;horizontal&quot;,&quot;support_big_font&quot;:false,&quot;fill_id&quot;:&quot;fbbe603274bf4c259f47f9a86b67354d&quot;,&quot;fill_align&quot;:&quot;cm&quot;,&quot;chip_types&quot;:[&quot;text&quot;,&quot;picture&quot;,&quot;chart&quot;,&quot;table&quot;,&quot;video&quot;]}],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picture&quot;]},{&quot;text_align&quot;:&quot;lm&quot;,&quot;text_direction&quot;:&quot;horizontal&quot;,&quot;support_big_font&quot;:false,&quot;fill_id&quot;:&quot;fbbe603274bf4c259f47f9a86b67354d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60656eaa4054ed1e2fb7fd65"/>
  <p:tag name="KSO_WM_TEMPLATE_ASSEMBLE_GROUPID" val="60656eaa4054ed1e2fb7fd65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2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d0478d7b91742c19febd6454287f58d"/>
  <p:tag name="KSO_WM_UNIT_TYPE" val="i"/>
  <p:tag name="KSO_WM_UNIT_INDEX" val="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5ee1ca4d6848d78f644aeb"/>
  <p:tag name="KSO_WM_CHIP_XID" val="5f5f3b778e478fb0c58a9434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08"/>
  <p:tag name="KSO_WM_TEMPLATE_ASSEMBLE_XID" val="60656eaa4054ed1e2fb7fd65"/>
  <p:tag name="KSO_WM_TEMPLATE_ASSEMBLE_GROUPID" val="60656eaa4054ed1e2fb7fd6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212_1*f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60"/>
  <p:tag name="KSO_WM_UNIT_SHOW_EDIT_AREA_INDICATION" val="1"/>
  <p:tag name="KSO_WM_CHIP_GROUPID" val="5e6b05596848fb12bee65ac8"/>
  <p:tag name="KSO_WM_CHIP_XID" val="5e6b05596848fb12bee65aca"/>
  <p:tag name="KSO_WM_UNIT_DEC_AREA_ID" val="d148e7f2d7384471910a2a5907113bb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2b763630f48344b2a4f9f56d56750e60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121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56"/>
  <p:tag name="KSO_WM_SLIDE_POSITION" val="0*0"/>
  <p:tag name="KSO_WM_TAG_VERSION" val="1.0"/>
  <p:tag name="KSO_WM_BEAUTIFY_FLAG" val="#wm#"/>
  <p:tag name="KSO_WM_TEMPLATE_CATEGORY" val="diagram"/>
  <p:tag name="KSO_WM_TEMPLATE_INDEX" val="20211212"/>
  <p:tag name="KSO_WM_SLIDE_LAYOUT" val="a_d_f"/>
  <p:tag name="KSO_WM_SLIDE_LAYOUT_CNT" val="1_1_1"/>
  <p:tag name="KSO_WM_SLIDE_LAYOUT_INFO" val="{&quot;id&quot;:&quot;2021-04-01T15:11:43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11:43&quot;,&quot;margin&quot;:{&quot;bottom&quot;:0.4230000078678131,&quot;left&quot;:1.2699999809265137,&quot;right&quot;:1.2380000352859497,&quot;top&quot;:0.4230000078678131},&quot;type&quot;:0},{&quot;direction&quot;:1,&quot;id&quot;:&quot;2021-04-01T15:11:43&quot;,&quot;maxSize&quot;:{&quot;size1&quot;:36.19960201380115},&quot;minSize&quot;:{&quot;size1&quot;:36.19960201380115},&quot;normalSize&quot;:{&quot;size1&quot;:36.19960201380115},&quot;subLayout&quot;:[{&quot;id&quot;:&quot;2021-04-01T15:11:43&quot;,&quot;margin&quot;:{&quot;bottom&quot;:3.809999942779541,&quot;left&quot;:2.5399999618530273,&quot;right&quot;:1.2699999809265137,&quot;top&quot;:4.232999801635742},&quot;type&quot;:0},{&quot;id&quot;:&quot;2021-04-01T15:11:43&quot;,&quot;margin&quot;:{&quot;bottom&quot;:2.9630000591278076,&quot;left&quot;:0.847000002861023,&quot;right&quot;:1.6610000133514404,&quot;top&quot;:3.3870000839233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778e478fb0c58a9434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text&quot;,&quot;picture&quot;]},{&quot;text_align&quot;:&quot;cm&quot;,&quot;text_direction&quot;:&quot;horizontal&quot;,&quot;support_big_font&quot;:false,&quot;fill_id&quot;:&quot;fbbe603274bf4c259f47f9a86b67354d&quot;,&quot;fill_align&quot;:&quot;cm&quot;,&quot;chip_types&quot;:[&quot;text&quot;,&quot;picture&quot;,&quot;chart&quot;,&quot;table&quot;,&quot;video&quot;]}],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picture&quot;]},{&quot;text_align&quot;:&quot;lm&quot;,&quot;text_direction&quot;:&quot;horizontal&quot;,&quot;support_big_font&quot;:false,&quot;fill_id&quot;:&quot;fbbe603274bf4c259f47f9a86b67354d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60656eaa4054ed1e2fb7fd65"/>
  <p:tag name="KSO_WM_TEMPLATE_ASSEMBLE_GROUPID" val="60656eaa4054ed1e2fb7fd65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2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d0478d7b91742c19febd6454287f58d"/>
  <p:tag name="KSO_WM_UNIT_TYPE" val="i"/>
  <p:tag name="KSO_WM_UNIT_INDEX" val="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5ee1ca4d6848d78f644aeb"/>
  <p:tag name="KSO_WM_CHIP_XID" val="5f5f3b778e478fb0c58a9434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08"/>
  <p:tag name="KSO_WM_TEMPLATE_ASSEMBLE_XID" val="60656eaa4054ed1e2fb7fd65"/>
  <p:tag name="KSO_WM_TEMPLATE_ASSEMBLE_GROUPID" val="60656eaa4054ed1e2fb7fd65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212_1*f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60"/>
  <p:tag name="KSO_WM_UNIT_SHOW_EDIT_AREA_INDICATION" val="1"/>
  <p:tag name="KSO_WM_CHIP_GROUPID" val="5e6b05596848fb12bee65ac8"/>
  <p:tag name="KSO_WM_CHIP_XID" val="5e6b05596848fb12bee65aca"/>
  <p:tag name="KSO_WM_UNIT_DEC_AREA_ID" val="d148e7f2d7384471910a2a5907113bb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2b763630f48344b2a4f9f56d56750e60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121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56"/>
  <p:tag name="KSO_WM_SLIDE_POSITION" val="0*0"/>
  <p:tag name="KSO_WM_TAG_VERSION" val="1.0"/>
  <p:tag name="KSO_WM_BEAUTIFY_FLAG" val="#wm#"/>
  <p:tag name="KSO_WM_TEMPLATE_CATEGORY" val="diagram"/>
  <p:tag name="KSO_WM_TEMPLATE_INDEX" val="20211212"/>
  <p:tag name="KSO_WM_SLIDE_LAYOUT" val="a_d_f"/>
  <p:tag name="KSO_WM_SLIDE_LAYOUT_CNT" val="1_1_1"/>
  <p:tag name="KSO_WM_SLIDE_LAYOUT_INFO" val="{&quot;id&quot;:&quot;2021-04-01T15:11:43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11:43&quot;,&quot;margin&quot;:{&quot;bottom&quot;:0.4230000078678131,&quot;left&quot;:1.2699999809265137,&quot;right&quot;:1.2380000352859497,&quot;top&quot;:0.4230000078678131},&quot;type&quot;:0},{&quot;direction&quot;:1,&quot;id&quot;:&quot;2021-04-01T15:11:43&quot;,&quot;maxSize&quot;:{&quot;size1&quot;:36.19960201380115},&quot;minSize&quot;:{&quot;size1&quot;:36.19960201380115},&quot;normalSize&quot;:{&quot;size1&quot;:36.19960201380115},&quot;subLayout&quot;:[{&quot;id&quot;:&quot;2021-04-01T15:11:43&quot;,&quot;margin&quot;:{&quot;bottom&quot;:3.809999942779541,&quot;left&quot;:2.5399999618530273,&quot;right&quot;:1.2699999809265137,&quot;top&quot;:4.232999801635742},&quot;type&quot;:0},{&quot;id&quot;:&quot;2021-04-01T15:11:43&quot;,&quot;margin&quot;:{&quot;bottom&quot;:2.9630000591278076,&quot;left&quot;:0.847000002861023,&quot;right&quot;:1.6610000133514404,&quot;top&quot;:3.3870000839233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778e478fb0c58a9434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text&quot;,&quot;picture&quot;]},{&quot;text_align&quot;:&quot;cm&quot;,&quot;text_direction&quot;:&quot;horizontal&quot;,&quot;support_big_font&quot;:false,&quot;fill_id&quot;:&quot;fbbe603274bf4c259f47f9a86b67354d&quot;,&quot;fill_align&quot;:&quot;cm&quot;,&quot;chip_types&quot;:[&quot;text&quot;,&quot;picture&quot;,&quot;chart&quot;,&quot;table&quot;,&quot;video&quot;]}],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picture&quot;]},{&quot;text_align&quot;:&quot;lm&quot;,&quot;text_direction&quot;:&quot;horizontal&quot;,&quot;support_big_font&quot;:false,&quot;fill_id&quot;:&quot;fbbe603274bf4c259f47f9a86b67354d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60656eaa4054ed1e2fb7fd65"/>
  <p:tag name="KSO_WM_TEMPLATE_ASSEMBLE_GROUPID" val="60656eaa4054ed1e2fb7fd65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5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121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56"/>
  <p:tag name="KSO_WM_SLIDE_POSITION" val="0*0"/>
  <p:tag name="KSO_WM_TAG_VERSION" val="1.0"/>
  <p:tag name="KSO_WM_BEAUTIFY_FLAG" val="#wm#"/>
  <p:tag name="KSO_WM_TEMPLATE_CATEGORY" val="diagram"/>
  <p:tag name="KSO_WM_TEMPLATE_INDEX" val="20211212"/>
  <p:tag name="KSO_WM_SLIDE_LAYOUT" val="a_d_f"/>
  <p:tag name="KSO_WM_SLIDE_LAYOUT_CNT" val="1_1_1"/>
  <p:tag name="KSO_WM_SLIDE_LAYOUT_INFO" val="{&quot;id&quot;:&quot;2021-04-01T15:11:43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11:43&quot;,&quot;margin&quot;:{&quot;bottom&quot;:0.4230000078678131,&quot;left&quot;:1.2699999809265137,&quot;right&quot;:1.2380000352859497,&quot;top&quot;:0.4230000078678131},&quot;type&quot;:0},{&quot;direction&quot;:1,&quot;id&quot;:&quot;2021-04-01T15:11:43&quot;,&quot;maxSize&quot;:{&quot;size1&quot;:36.19960201380115},&quot;minSize&quot;:{&quot;size1&quot;:36.19960201380115},&quot;normalSize&quot;:{&quot;size1&quot;:36.19960201380115},&quot;subLayout&quot;:[{&quot;id&quot;:&quot;2021-04-01T15:11:43&quot;,&quot;margin&quot;:{&quot;bottom&quot;:3.809999942779541,&quot;left&quot;:2.5399999618530273,&quot;right&quot;:1.2699999809265137,&quot;top&quot;:4.232999801635742},&quot;type&quot;:0},{&quot;id&quot;:&quot;2021-04-01T15:11:43&quot;,&quot;margin&quot;:{&quot;bottom&quot;:2.9630000591278076,&quot;left&quot;:0.847000002861023,&quot;right&quot;:1.6610000133514404,&quot;top&quot;:3.3870000839233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778e478fb0c58a9434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text&quot;,&quot;picture&quot;]},{&quot;text_align&quot;:&quot;cm&quot;,&quot;text_direction&quot;:&quot;horizontal&quot;,&quot;support_big_font&quot;:false,&quot;fill_id&quot;:&quot;fbbe603274bf4c259f47f9a86b67354d&quot;,&quot;fill_align&quot;:&quot;cm&quot;,&quot;chip_types&quot;:[&quot;text&quot;,&quot;picture&quot;,&quot;chart&quot;,&quot;table&quot;,&quot;video&quot;]}],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picture&quot;]},{&quot;text_align&quot;:&quot;lm&quot;,&quot;text_direction&quot;:&quot;horizontal&quot;,&quot;support_big_font&quot;:false,&quot;fill_id&quot;:&quot;fbbe603274bf4c259f47f9a86b67354d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60656eaa4054ed1e2fb7fd65"/>
  <p:tag name="KSO_WM_TEMPLATE_ASSEMBLE_GROUPID" val="60656eaa4054ed1e2fb7fd65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2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d0478d7b91742c19febd6454287f58d"/>
  <p:tag name="KSO_WM_UNIT_TYPE" val="i"/>
  <p:tag name="KSO_WM_UNIT_INDEX" val="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5ee1ca4d6848d78f644aeb"/>
  <p:tag name="KSO_WM_CHIP_XID" val="5f5f3b778e478fb0c58a9434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08"/>
  <p:tag name="KSO_WM_TEMPLATE_ASSEMBLE_XID" val="60656eaa4054ed1e2fb7fd65"/>
  <p:tag name="KSO_WM_TEMPLATE_ASSEMBLE_GROUPID" val="60656eaa4054ed1e2fb7fd65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212_1*f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60"/>
  <p:tag name="KSO_WM_UNIT_SHOW_EDIT_AREA_INDICATION" val="1"/>
  <p:tag name="KSO_WM_CHIP_GROUPID" val="5e6b05596848fb12bee65ac8"/>
  <p:tag name="KSO_WM_CHIP_XID" val="5e6b05596848fb12bee65aca"/>
  <p:tag name="KSO_WM_UNIT_DEC_AREA_ID" val="d148e7f2d7384471910a2a5907113bb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2b763630f48344b2a4f9f56d56750e60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508*190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1212_1*d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dc3897c99ad542d2b18ca308c4b19cb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259918c6e3bf479c99fa9caf8b8b8632"/>
  <p:tag name="KSO_WM_UNIT_PLACING_PICTURE" val="259918c6e3bf479c99fa9caf8b8b8632"/>
  <p:tag name="KSO_WM_UNIT_SUPPORT_UNIT_TYPE" val="[&quot;d&quot;,&quot;α&quot;,&quot;β&quot;,&quot;θ&quot;]"/>
  <p:tag name="KSO_WM_TEMPLATE_ASSEMBLE_XID" val="60656eaa4054ed1e2fb7fd65"/>
  <p:tag name="KSO_WM_TEMPLATE_ASSEMBLE_GROUPID" val="60656eaa4054ed1e2fb7fd65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184*203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4767_1*d*1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933bc4b4ba524c4f93cf3ee804f8e5d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24f326405d14055a5da1b2ce56ef59f"/>
  <p:tag name="KSO_WM_UNIT_PLACING_PICTURE" val="424f326405d14055a5da1b2ce56ef59f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f9b4054ed1e2fb80d6e"/>
  <p:tag name="KSO_WM_TEMPLATE_ASSEMBLE_GROUPID" val="60656f9b4054ed1e2fb80d6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121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56"/>
  <p:tag name="KSO_WM_SLIDE_POSITION" val="0*0"/>
  <p:tag name="KSO_WM_TAG_VERSION" val="1.0"/>
  <p:tag name="KSO_WM_BEAUTIFY_FLAG" val="#wm#"/>
  <p:tag name="KSO_WM_TEMPLATE_CATEGORY" val="diagram"/>
  <p:tag name="KSO_WM_TEMPLATE_INDEX" val="20211212"/>
  <p:tag name="KSO_WM_SLIDE_LAYOUT" val="a_d_f"/>
  <p:tag name="KSO_WM_SLIDE_LAYOUT_CNT" val="1_1_1"/>
  <p:tag name="KSO_WM_SLIDE_LAYOUT_INFO" val="{&quot;id&quot;:&quot;2021-04-01T15:11:43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11:43&quot;,&quot;margin&quot;:{&quot;bottom&quot;:0.4230000078678131,&quot;left&quot;:1.2699999809265137,&quot;right&quot;:1.2380000352859497,&quot;top&quot;:0.4230000078678131},&quot;type&quot;:0},{&quot;direction&quot;:1,&quot;id&quot;:&quot;2021-04-01T15:11:43&quot;,&quot;maxSize&quot;:{&quot;size1&quot;:36.19960201380115},&quot;minSize&quot;:{&quot;size1&quot;:36.19960201380115},&quot;normalSize&quot;:{&quot;size1&quot;:36.19960201380115},&quot;subLayout&quot;:[{&quot;id&quot;:&quot;2021-04-01T15:11:43&quot;,&quot;margin&quot;:{&quot;bottom&quot;:3.809999942779541,&quot;left&quot;:2.5399999618530273,&quot;right&quot;:1.2699999809265137,&quot;top&quot;:4.232999801635742},&quot;type&quot;:0},{&quot;id&quot;:&quot;2021-04-01T15:11:43&quot;,&quot;margin&quot;:{&quot;bottom&quot;:2.9630000591278076,&quot;left&quot;:0.847000002861023,&quot;right&quot;:1.6610000133514404,&quot;top&quot;:3.3870000839233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778e478fb0c58a9434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text&quot;,&quot;picture&quot;]},{&quot;text_align&quot;:&quot;cm&quot;,&quot;text_direction&quot;:&quot;horizontal&quot;,&quot;support_big_font&quot;:false,&quot;fill_id&quot;:&quot;fbbe603274bf4c259f47f9a86b67354d&quot;,&quot;fill_align&quot;:&quot;cm&quot;,&quot;chip_types&quot;:[&quot;text&quot;,&quot;picture&quot;,&quot;chart&quot;,&quot;table&quot;,&quot;video&quot;]}],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picture&quot;]},{&quot;text_align&quot;:&quot;lm&quot;,&quot;text_direction&quot;:&quot;horizontal&quot;,&quot;support_big_font&quot;:false,&quot;fill_id&quot;:&quot;fbbe603274bf4c259f47f9a86b67354d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60656eaa4054ed1e2fb7fd65"/>
  <p:tag name="KSO_WM_TEMPLATE_ASSEMBLE_GROUPID" val="60656eaa4054ed1e2fb7fd65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2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d0478d7b91742c19febd6454287f58d"/>
  <p:tag name="KSO_WM_UNIT_TYPE" val="i"/>
  <p:tag name="KSO_WM_UNIT_INDEX" val="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5ee1ca4d6848d78f644aeb"/>
  <p:tag name="KSO_WM_CHIP_XID" val="5f5f3b778e478fb0c58a9434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08"/>
  <p:tag name="KSO_WM_TEMPLATE_ASSEMBLE_XID" val="60656eaa4054ed1e2fb7fd65"/>
  <p:tag name="KSO_WM_TEMPLATE_ASSEMBLE_GROUPID" val="60656eaa4054ed1e2fb7fd65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212_1*f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60"/>
  <p:tag name="KSO_WM_UNIT_SHOW_EDIT_AREA_INDICATION" val="1"/>
  <p:tag name="KSO_WM_CHIP_GROUPID" val="5e6b05596848fb12bee65ac8"/>
  <p:tag name="KSO_WM_CHIP_XID" val="5e6b05596848fb12bee65aca"/>
  <p:tag name="KSO_WM_UNIT_DEC_AREA_ID" val="d148e7f2d7384471910a2a5907113bb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2b763630f48344b2a4f9f56d56750e60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121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56"/>
  <p:tag name="KSO_WM_SLIDE_POSITION" val="0*0"/>
  <p:tag name="KSO_WM_TAG_VERSION" val="1.0"/>
  <p:tag name="KSO_WM_BEAUTIFY_FLAG" val="#wm#"/>
  <p:tag name="KSO_WM_TEMPLATE_CATEGORY" val="diagram"/>
  <p:tag name="KSO_WM_TEMPLATE_INDEX" val="20211212"/>
  <p:tag name="KSO_WM_SLIDE_LAYOUT" val="a_d_f"/>
  <p:tag name="KSO_WM_SLIDE_LAYOUT_CNT" val="1_1_1"/>
  <p:tag name="KSO_WM_SLIDE_LAYOUT_INFO" val="{&quot;id&quot;:&quot;2021-04-01T15:11:43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11:43&quot;,&quot;margin&quot;:{&quot;bottom&quot;:0.4230000078678131,&quot;left&quot;:1.2699999809265137,&quot;right&quot;:1.2380000352859497,&quot;top&quot;:0.4230000078678131},&quot;type&quot;:0},{&quot;direction&quot;:1,&quot;id&quot;:&quot;2021-04-01T15:11:43&quot;,&quot;maxSize&quot;:{&quot;size1&quot;:36.19960201380115},&quot;minSize&quot;:{&quot;size1&quot;:36.19960201380115},&quot;normalSize&quot;:{&quot;size1&quot;:36.19960201380115},&quot;subLayout&quot;:[{&quot;id&quot;:&quot;2021-04-01T15:11:43&quot;,&quot;margin&quot;:{&quot;bottom&quot;:3.809999942779541,&quot;left&quot;:2.5399999618530273,&quot;right&quot;:1.2699999809265137,&quot;top&quot;:4.232999801635742},&quot;type&quot;:0},{&quot;id&quot;:&quot;2021-04-01T15:11:43&quot;,&quot;margin&quot;:{&quot;bottom&quot;:2.9630000591278076,&quot;left&quot;:0.847000002861023,&quot;right&quot;:1.6610000133514404,&quot;top&quot;:3.3870000839233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778e478fb0c58a9434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text&quot;,&quot;picture&quot;]},{&quot;text_align&quot;:&quot;cm&quot;,&quot;text_direction&quot;:&quot;horizontal&quot;,&quot;support_big_font&quot;:false,&quot;fill_id&quot;:&quot;fbbe603274bf4c259f47f9a86b67354d&quot;,&quot;fill_align&quot;:&quot;cm&quot;,&quot;chip_types&quot;:[&quot;text&quot;,&quot;picture&quot;,&quot;chart&quot;,&quot;table&quot;,&quot;video&quot;]}],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picture&quot;]},{&quot;text_align&quot;:&quot;lm&quot;,&quot;text_direction&quot;:&quot;horizontal&quot;,&quot;support_big_font&quot;:false,&quot;fill_id&quot;:&quot;fbbe603274bf4c259f47f9a86b67354d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60656eaa4054ed1e2fb7fd65"/>
  <p:tag name="KSO_WM_TEMPLATE_ASSEMBLE_GROUPID" val="60656eaa4054ed1e2fb7fd65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121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56"/>
  <p:tag name="KSO_WM_SLIDE_POSITION" val="0*0"/>
  <p:tag name="KSO_WM_TAG_VERSION" val="1.0"/>
  <p:tag name="KSO_WM_BEAUTIFY_FLAG" val="#wm#"/>
  <p:tag name="KSO_WM_TEMPLATE_CATEGORY" val="diagram"/>
  <p:tag name="KSO_WM_TEMPLATE_INDEX" val="20211212"/>
  <p:tag name="KSO_WM_SLIDE_LAYOUT" val="a_d_f"/>
  <p:tag name="KSO_WM_SLIDE_LAYOUT_CNT" val="1_1_1"/>
  <p:tag name="KSO_WM_SLIDE_LAYOUT_INFO" val="{&quot;id&quot;:&quot;2021-04-01T15:11:43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11:43&quot;,&quot;margin&quot;:{&quot;bottom&quot;:0.4230000078678131,&quot;left&quot;:1.2699999809265137,&quot;right&quot;:1.2380000352859497,&quot;top&quot;:0.4230000078678131},&quot;type&quot;:0},{&quot;direction&quot;:1,&quot;id&quot;:&quot;2021-04-01T15:11:43&quot;,&quot;maxSize&quot;:{&quot;size1&quot;:36.19960201380115},&quot;minSize&quot;:{&quot;size1&quot;:36.19960201380115},&quot;normalSize&quot;:{&quot;size1&quot;:36.19960201380115},&quot;subLayout&quot;:[{&quot;id&quot;:&quot;2021-04-01T15:11:43&quot;,&quot;margin&quot;:{&quot;bottom&quot;:3.809999942779541,&quot;left&quot;:2.5399999618530273,&quot;right&quot;:1.2699999809265137,&quot;top&quot;:4.232999801635742},&quot;type&quot;:0},{&quot;id&quot;:&quot;2021-04-01T15:11:43&quot;,&quot;margin&quot;:{&quot;bottom&quot;:2.9630000591278076,&quot;left&quot;:0.847000002861023,&quot;right&quot;:1.6610000133514404,&quot;top&quot;:3.3870000839233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778e478fb0c58a9434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text&quot;,&quot;picture&quot;]},{&quot;text_align&quot;:&quot;cm&quot;,&quot;text_direction&quot;:&quot;horizontal&quot;,&quot;support_big_font&quot;:false,&quot;fill_id&quot;:&quot;fbbe603274bf4c259f47f9a86b67354d&quot;,&quot;fill_align&quot;:&quot;cm&quot;,&quot;chip_types&quot;:[&quot;text&quot;,&quot;picture&quot;,&quot;chart&quot;,&quot;table&quot;,&quot;video&quot;]}],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picture&quot;]},{&quot;text_align&quot;:&quot;lm&quot;,&quot;text_direction&quot;:&quot;horizontal&quot;,&quot;support_big_font&quot;:false,&quot;fill_id&quot;:&quot;fbbe603274bf4c259f47f9a86b67354d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60656eaa4054ed1e2fb7fd65"/>
  <p:tag name="KSO_WM_TEMPLATE_ASSEMBLE_GROUPID" val="60656eaa4054ed1e2fb7fd65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121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56"/>
  <p:tag name="KSO_WM_SLIDE_POSITION" val="0*0"/>
  <p:tag name="KSO_WM_TAG_VERSION" val="1.0"/>
  <p:tag name="KSO_WM_BEAUTIFY_FLAG" val="#wm#"/>
  <p:tag name="KSO_WM_TEMPLATE_CATEGORY" val="diagram"/>
  <p:tag name="KSO_WM_TEMPLATE_INDEX" val="20211212"/>
  <p:tag name="KSO_WM_SLIDE_LAYOUT" val="a_d_f"/>
  <p:tag name="KSO_WM_SLIDE_LAYOUT_CNT" val="1_1_1"/>
  <p:tag name="KSO_WM_SLIDE_LAYOUT_INFO" val="{&quot;id&quot;:&quot;2021-04-01T15:11:43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11:43&quot;,&quot;margin&quot;:{&quot;bottom&quot;:0.4230000078678131,&quot;left&quot;:1.2699999809265137,&quot;right&quot;:1.2380000352859497,&quot;top&quot;:0.4230000078678131},&quot;type&quot;:0},{&quot;direction&quot;:1,&quot;id&quot;:&quot;2021-04-01T15:11:43&quot;,&quot;maxSize&quot;:{&quot;size1&quot;:36.19960201380115},&quot;minSize&quot;:{&quot;size1&quot;:36.19960201380115},&quot;normalSize&quot;:{&quot;size1&quot;:36.19960201380115},&quot;subLayout&quot;:[{&quot;id&quot;:&quot;2021-04-01T15:11:43&quot;,&quot;margin&quot;:{&quot;bottom&quot;:3.809999942779541,&quot;left&quot;:2.5399999618530273,&quot;right&quot;:1.2699999809265137,&quot;top&quot;:4.232999801635742},&quot;type&quot;:0},{&quot;id&quot;:&quot;2021-04-01T15:11:43&quot;,&quot;margin&quot;:{&quot;bottom&quot;:2.9630000591278076,&quot;left&quot;:0.847000002861023,&quot;right&quot;:1.6610000133514404,&quot;top&quot;:3.3870000839233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778e478fb0c58a9434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text&quot;,&quot;picture&quot;]},{&quot;text_align&quot;:&quot;cm&quot;,&quot;text_direction&quot;:&quot;horizontal&quot;,&quot;support_big_font&quot;:false,&quot;fill_id&quot;:&quot;fbbe603274bf4c259f47f9a86b67354d&quot;,&quot;fill_align&quot;:&quot;cm&quot;,&quot;chip_types&quot;:[&quot;text&quot;,&quot;picture&quot;,&quot;chart&quot;,&quot;table&quot;,&quot;video&quot;]}],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picture&quot;]},{&quot;text_align&quot;:&quot;lm&quot;,&quot;text_direction&quot;:&quot;horizontal&quot;,&quot;support_big_font&quot;:false,&quot;fill_id&quot;:&quot;fbbe603274bf4c259f47f9a86b67354d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60656eaa4054ed1e2fb7fd65"/>
  <p:tag name="KSO_WM_TEMPLATE_ASSEMBLE_GROUPID" val="60656eaa4054ed1e2fb7fd65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121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56"/>
  <p:tag name="KSO_WM_SLIDE_POSITION" val="0*0"/>
  <p:tag name="KSO_WM_TAG_VERSION" val="1.0"/>
  <p:tag name="KSO_WM_BEAUTIFY_FLAG" val="#wm#"/>
  <p:tag name="KSO_WM_TEMPLATE_CATEGORY" val="diagram"/>
  <p:tag name="KSO_WM_TEMPLATE_INDEX" val="20211212"/>
  <p:tag name="KSO_WM_SLIDE_LAYOUT" val="a_d_f"/>
  <p:tag name="KSO_WM_SLIDE_LAYOUT_CNT" val="1_1_1"/>
  <p:tag name="KSO_WM_SLIDE_LAYOUT_INFO" val="{&quot;id&quot;:&quot;2021-04-01T15:11:43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11:43&quot;,&quot;margin&quot;:{&quot;bottom&quot;:0.4230000078678131,&quot;left&quot;:1.2699999809265137,&quot;right&quot;:1.2380000352859497,&quot;top&quot;:0.4230000078678131},&quot;type&quot;:0},{&quot;direction&quot;:1,&quot;id&quot;:&quot;2021-04-01T15:11:43&quot;,&quot;maxSize&quot;:{&quot;size1&quot;:36.19960201380115},&quot;minSize&quot;:{&quot;size1&quot;:36.19960201380115},&quot;normalSize&quot;:{&quot;size1&quot;:36.19960201380115},&quot;subLayout&quot;:[{&quot;id&quot;:&quot;2021-04-01T15:11:43&quot;,&quot;margin&quot;:{&quot;bottom&quot;:3.809999942779541,&quot;left&quot;:2.5399999618530273,&quot;right&quot;:1.2699999809265137,&quot;top&quot;:4.232999801635742},&quot;type&quot;:0},{&quot;id&quot;:&quot;2021-04-01T15:11:43&quot;,&quot;margin&quot;:{&quot;bottom&quot;:2.9630000591278076,&quot;left&quot;:0.847000002861023,&quot;right&quot;:1.6610000133514404,&quot;top&quot;:3.3870000839233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778e478fb0c58a9434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text&quot;,&quot;picture&quot;]},{&quot;text_align&quot;:&quot;cm&quot;,&quot;text_direction&quot;:&quot;horizontal&quot;,&quot;support_big_font&quot;:false,&quot;fill_id&quot;:&quot;fbbe603274bf4c259f47f9a86b67354d&quot;,&quot;fill_align&quot;:&quot;cm&quot;,&quot;chip_types&quot;:[&quot;text&quot;,&quot;picture&quot;,&quot;chart&quot;,&quot;table&quot;,&quot;video&quot;]}],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picture&quot;]},{&quot;text_align&quot;:&quot;lm&quot;,&quot;text_direction&quot;:&quot;horizontal&quot;,&quot;support_big_font&quot;:false,&quot;fill_id&quot;:&quot;fbbe603274bf4c259f47f9a86b67354d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60656eaa4054ed1e2fb7fd65"/>
  <p:tag name="KSO_WM_TEMPLATE_ASSEMBLE_GROUPID" val="60656eaa4054ed1e2fb7fd65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121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56"/>
  <p:tag name="KSO_WM_SLIDE_POSITION" val="0*0"/>
  <p:tag name="KSO_WM_TAG_VERSION" val="1.0"/>
  <p:tag name="KSO_WM_BEAUTIFY_FLAG" val="#wm#"/>
  <p:tag name="KSO_WM_TEMPLATE_CATEGORY" val="diagram"/>
  <p:tag name="KSO_WM_TEMPLATE_INDEX" val="20211212"/>
  <p:tag name="KSO_WM_SLIDE_LAYOUT" val="a_d_f"/>
  <p:tag name="KSO_WM_SLIDE_LAYOUT_CNT" val="1_1_1"/>
  <p:tag name="KSO_WM_SLIDE_LAYOUT_INFO" val="{&quot;id&quot;:&quot;2021-04-01T15:11:43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11:43&quot;,&quot;margin&quot;:{&quot;bottom&quot;:0.4230000078678131,&quot;left&quot;:1.2699999809265137,&quot;right&quot;:1.2380000352859497,&quot;top&quot;:0.4230000078678131},&quot;type&quot;:0},{&quot;direction&quot;:1,&quot;id&quot;:&quot;2021-04-01T15:11:43&quot;,&quot;maxSize&quot;:{&quot;size1&quot;:36.19960201380115},&quot;minSize&quot;:{&quot;size1&quot;:36.19960201380115},&quot;normalSize&quot;:{&quot;size1&quot;:36.19960201380115},&quot;subLayout&quot;:[{&quot;id&quot;:&quot;2021-04-01T15:11:43&quot;,&quot;margin&quot;:{&quot;bottom&quot;:3.809999942779541,&quot;left&quot;:2.5399999618530273,&quot;right&quot;:1.2699999809265137,&quot;top&quot;:4.232999801635742},&quot;type&quot;:0},{&quot;id&quot;:&quot;2021-04-01T15:11:43&quot;,&quot;margin&quot;:{&quot;bottom&quot;:2.9630000591278076,&quot;left&quot;:0.847000002861023,&quot;right&quot;:1.6610000133514404,&quot;top&quot;:3.3870000839233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778e478fb0c58a9434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text&quot;,&quot;picture&quot;]},{&quot;text_align&quot;:&quot;cm&quot;,&quot;text_direction&quot;:&quot;horizontal&quot;,&quot;support_big_font&quot;:false,&quot;fill_id&quot;:&quot;fbbe603274bf4c259f47f9a86b67354d&quot;,&quot;fill_align&quot;:&quot;cm&quot;,&quot;chip_types&quot;:[&quot;text&quot;,&quot;picture&quot;,&quot;chart&quot;,&quot;table&quot;,&quot;video&quot;]}],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picture&quot;]},{&quot;text_align&quot;:&quot;lm&quot;,&quot;text_direction&quot;:&quot;horizontal&quot;,&quot;support_big_font&quot;:false,&quot;fill_id&quot;:&quot;fbbe603274bf4c259f47f9a86b67354d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60656eaa4054ed1e2fb7fd65"/>
  <p:tag name="KSO_WM_TEMPLATE_ASSEMBLE_GROUPID" val="60656eaa4054ed1e2fb7fd65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121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56"/>
  <p:tag name="KSO_WM_SLIDE_POSITION" val="0*0"/>
  <p:tag name="KSO_WM_TAG_VERSION" val="1.0"/>
  <p:tag name="KSO_WM_BEAUTIFY_FLAG" val="#wm#"/>
  <p:tag name="KSO_WM_TEMPLATE_CATEGORY" val="diagram"/>
  <p:tag name="KSO_WM_TEMPLATE_INDEX" val="20211212"/>
  <p:tag name="KSO_WM_SLIDE_LAYOUT" val="a_d_f"/>
  <p:tag name="KSO_WM_SLIDE_LAYOUT_CNT" val="1_1_1"/>
  <p:tag name="KSO_WM_SLIDE_LAYOUT_INFO" val="{&quot;id&quot;:&quot;2021-04-01T15:11:43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11:43&quot;,&quot;margin&quot;:{&quot;bottom&quot;:0.4230000078678131,&quot;left&quot;:1.2699999809265137,&quot;right&quot;:1.2380000352859497,&quot;top&quot;:0.4230000078678131},&quot;type&quot;:0},{&quot;direction&quot;:1,&quot;id&quot;:&quot;2021-04-01T15:11:43&quot;,&quot;maxSize&quot;:{&quot;size1&quot;:36.19960201380115},&quot;minSize&quot;:{&quot;size1&quot;:36.19960201380115},&quot;normalSize&quot;:{&quot;size1&quot;:36.19960201380115},&quot;subLayout&quot;:[{&quot;id&quot;:&quot;2021-04-01T15:11:43&quot;,&quot;margin&quot;:{&quot;bottom&quot;:3.809999942779541,&quot;left&quot;:2.5399999618530273,&quot;right&quot;:1.2699999809265137,&quot;top&quot;:4.232999801635742},&quot;type&quot;:0},{&quot;id&quot;:&quot;2021-04-01T15:11:43&quot;,&quot;margin&quot;:{&quot;bottom&quot;:2.9630000591278076,&quot;left&quot;:0.847000002861023,&quot;right&quot;:1.6610000133514404,&quot;top&quot;:3.3870000839233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778e478fb0c58a9434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text&quot;,&quot;picture&quot;]},{&quot;text_align&quot;:&quot;cm&quot;,&quot;text_direction&quot;:&quot;horizontal&quot;,&quot;support_big_font&quot;:false,&quot;fill_id&quot;:&quot;fbbe603274bf4c259f47f9a86b67354d&quot;,&quot;fill_align&quot;:&quot;cm&quot;,&quot;chip_types&quot;:[&quot;text&quot;,&quot;picture&quot;,&quot;chart&quot;,&quot;table&quot;,&quot;video&quot;]}],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picture&quot;]},{&quot;text_align&quot;:&quot;lm&quot;,&quot;text_direction&quot;:&quot;horizontal&quot;,&quot;support_big_font&quot;:false,&quot;fill_id&quot;:&quot;fbbe603274bf4c259f47f9a86b67354d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60656eaa4054ed1e2fb7fd65"/>
  <p:tag name="KSO_WM_TEMPLATE_ASSEMBLE_GROUPID" val="60656eaa4054ed1e2fb7fd65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275,&quot;width&quot;:10200}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121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56"/>
  <p:tag name="KSO_WM_SLIDE_POSITION" val="0*0"/>
  <p:tag name="KSO_WM_TAG_VERSION" val="1.0"/>
  <p:tag name="KSO_WM_BEAUTIFY_FLAG" val="#wm#"/>
  <p:tag name="KSO_WM_TEMPLATE_CATEGORY" val="diagram"/>
  <p:tag name="KSO_WM_TEMPLATE_INDEX" val="20211212"/>
  <p:tag name="KSO_WM_SLIDE_LAYOUT" val="a_d_f"/>
  <p:tag name="KSO_WM_SLIDE_LAYOUT_CNT" val="1_1_1"/>
  <p:tag name="KSO_WM_SLIDE_LAYOUT_INFO" val="{&quot;id&quot;:&quot;2021-04-01T15:11:43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11:43&quot;,&quot;margin&quot;:{&quot;bottom&quot;:0.4230000078678131,&quot;left&quot;:1.2699999809265137,&quot;right&quot;:1.2380000352859497,&quot;top&quot;:0.4230000078678131},&quot;type&quot;:0},{&quot;direction&quot;:1,&quot;id&quot;:&quot;2021-04-01T15:11:43&quot;,&quot;maxSize&quot;:{&quot;size1&quot;:36.19960201380115},&quot;minSize&quot;:{&quot;size1&quot;:36.19960201380115},&quot;normalSize&quot;:{&quot;size1&quot;:36.19960201380115},&quot;subLayout&quot;:[{&quot;id&quot;:&quot;2021-04-01T15:11:43&quot;,&quot;margin&quot;:{&quot;bottom&quot;:3.809999942779541,&quot;left&quot;:2.5399999618530273,&quot;right&quot;:1.2699999809265137,&quot;top&quot;:4.232999801635742},&quot;type&quot;:0},{&quot;id&quot;:&quot;2021-04-01T15:11:43&quot;,&quot;margin&quot;:{&quot;bottom&quot;:2.9630000591278076,&quot;left&quot;:0.847000002861023,&quot;right&quot;:1.6610000133514404,&quot;top&quot;:3.3870000839233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778e478fb0c58a9434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text&quot;,&quot;picture&quot;]},{&quot;text_align&quot;:&quot;cm&quot;,&quot;text_direction&quot;:&quot;horizontal&quot;,&quot;support_big_font&quot;:false,&quot;fill_id&quot;:&quot;fbbe603274bf4c259f47f9a86b67354d&quot;,&quot;fill_align&quot;:&quot;cm&quot;,&quot;chip_types&quot;:[&quot;text&quot;,&quot;picture&quot;,&quot;chart&quot;,&quot;table&quot;,&quot;video&quot;]}],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picture&quot;]},{&quot;text_align&quot;:&quot;lm&quot;,&quot;text_direction&quot;:&quot;horizontal&quot;,&quot;support_big_font&quot;:false,&quot;fill_id&quot;:&quot;fbbe603274bf4c259f47f9a86b67354d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60656eaa4054ed1e2fb7fd65"/>
  <p:tag name="KSO_WM_TEMPLATE_ASSEMBLE_GROUPID" val="60656eaa4054ed1e2fb7fd65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121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56"/>
  <p:tag name="KSO_WM_SLIDE_POSITION" val="0*0"/>
  <p:tag name="KSO_WM_TAG_VERSION" val="1.0"/>
  <p:tag name="KSO_WM_BEAUTIFY_FLAG" val="#wm#"/>
  <p:tag name="KSO_WM_TEMPLATE_CATEGORY" val="diagram"/>
  <p:tag name="KSO_WM_TEMPLATE_INDEX" val="20211212"/>
  <p:tag name="KSO_WM_SLIDE_LAYOUT" val="a_d_f"/>
  <p:tag name="KSO_WM_SLIDE_LAYOUT_CNT" val="1_1_1"/>
  <p:tag name="KSO_WM_SLIDE_LAYOUT_INFO" val="{&quot;id&quot;:&quot;2021-04-01T15:11:43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11:43&quot;,&quot;margin&quot;:{&quot;bottom&quot;:0.4230000078678131,&quot;left&quot;:1.2699999809265137,&quot;right&quot;:1.2380000352859497,&quot;top&quot;:0.4230000078678131},&quot;type&quot;:0},{&quot;direction&quot;:1,&quot;id&quot;:&quot;2021-04-01T15:11:43&quot;,&quot;maxSize&quot;:{&quot;size1&quot;:36.19960201380115},&quot;minSize&quot;:{&quot;size1&quot;:36.19960201380115},&quot;normalSize&quot;:{&quot;size1&quot;:36.19960201380115},&quot;subLayout&quot;:[{&quot;id&quot;:&quot;2021-04-01T15:11:43&quot;,&quot;margin&quot;:{&quot;bottom&quot;:3.809999942779541,&quot;left&quot;:2.5399999618530273,&quot;right&quot;:1.2699999809265137,&quot;top&quot;:4.232999801635742},&quot;type&quot;:0},{&quot;id&quot;:&quot;2021-04-01T15:11:43&quot;,&quot;margin&quot;:{&quot;bottom&quot;:2.9630000591278076,&quot;left&quot;:0.847000002861023,&quot;right&quot;:1.6610000133514404,&quot;top&quot;:3.3870000839233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778e478fb0c58a9434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text&quot;,&quot;picture&quot;]},{&quot;text_align&quot;:&quot;cm&quot;,&quot;text_direction&quot;:&quot;horizontal&quot;,&quot;support_big_font&quot;:false,&quot;fill_id&quot;:&quot;fbbe603274bf4c259f47f9a86b67354d&quot;,&quot;fill_align&quot;:&quot;cm&quot;,&quot;chip_types&quot;:[&quot;text&quot;,&quot;picture&quot;,&quot;chart&quot;,&quot;table&quot;,&quot;video&quot;]}],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picture&quot;]},{&quot;text_align&quot;:&quot;lm&quot;,&quot;text_direction&quot;:&quot;horizontal&quot;,&quot;support_big_font&quot;:false,&quot;fill_id&quot;:&quot;fbbe603274bf4c259f47f9a86b67354d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60656eaa4054ed1e2fb7fd65"/>
  <p:tag name="KSO_WM_TEMPLATE_ASSEMBLE_GROUPID" val="60656eaa4054ed1e2fb7fd65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121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56"/>
  <p:tag name="KSO_WM_SLIDE_POSITION" val="0*0"/>
  <p:tag name="KSO_WM_TAG_VERSION" val="1.0"/>
  <p:tag name="KSO_WM_BEAUTIFY_FLAG" val="#wm#"/>
  <p:tag name="KSO_WM_TEMPLATE_CATEGORY" val="diagram"/>
  <p:tag name="KSO_WM_TEMPLATE_INDEX" val="20211212"/>
  <p:tag name="KSO_WM_SLIDE_LAYOUT" val="a_d_f"/>
  <p:tag name="KSO_WM_SLIDE_LAYOUT_CNT" val="1_1_1"/>
  <p:tag name="KSO_WM_SLIDE_LAYOUT_INFO" val="{&quot;id&quot;:&quot;2021-04-01T15:11:43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11:43&quot;,&quot;margin&quot;:{&quot;bottom&quot;:0.4230000078678131,&quot;left&quot;:1.2699999809265137,&quot;right&quot;:1.2380000352859497,&quot;top&quot;:0.4230000078678131},&quot;type&quot;:0},{&quot;direction&quot;:1,&quot;id&quot;:&quot;2021-04-01T15:11:43&quot;,&quot;maxSize&quot;:{&quot;size1&quot;:36.19960201380115},&quot;minSize&quot;:{&quot;size1&quot;:36.19960201380115},&quot;normalSize&quot;:{&quot;size1&quot;:36.19960201380115},&quot;subLayout&quot;:[{&quot;id&quot;:&quot;2021-04-01T15:11:43&quot;,&quot;margin&quot;:{&quot;bottom&quot;:3.809999942779541,&quot;left&quot;:2.5399999618530273,&quot;right&quot;:1.2699999809265137,&quot;top&quot;:4.232999801635742},&quot;type&quot;:0},{&quot;id&quot;:&quot;2021-04-01T15:11:43&quot;,&quot;margin&quot;:{&quot;bottom&quot;:2.9630000591278076,&quot;left&quot;:0.847000002861023,&quot;right&quot;:1.6610000133514404,&quot;top&quot;:3.3870000839233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778e478fb0c58a9434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text&quot;,&quot;picture&quot;]},{&quot;text_align&quot;:&quot;cm&quot;,&quot;text_direction&quot;:&quot;horizontal&quot;,&quot;support_big_font&quot;:false,&quot;fill_id&quot;:&quot;fbbe603274bf4c259f47f9a86b67354d&quot;,&quot;fill_align&quot;:&quot;cm&quot;,&quot;chip_types&quot;:[&quot;text&quot;,&quot;picture&quot;,&quot;chart&quot;,&quot;table&quot;,&quot;video&quot;]}],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picture&quot;]},{&quot;text_align&quot;:&quot;lm&quot;,&quot;text_direction&quot;:&quot;horizontal&quot;,&quot;support_big_font&quot;:false,&quot;fill_id&quot;:&quot;fbbe603274bf4c259f47f9a86b67354d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60656eaa4054ed1e2fb7fd65"/>
  <p:tag name="KSO_WM_TEMPLATE_ASSEMBLE_GROUPID" val="60656eaa4054ed1e2fb7fd65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121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56"/>
  <p:tag name="KSO_WM_SLIDE_POSITION" val="0*0"/>
  <p:tag name="KSO_WM_TAG_VERSION" val="1.0"/>
  <p:tag name="KSO_WM_BEAUTIFY_FLAG" val="#wm#"/>
  <p:tag name="KSO_WM_TEMPLATE_CATEGORY" val="diagram"/>
  <p:tag name="KSO_WM_TEMPLATE_INDEX" val="20211212"/>
  <p:tag name="KSO_WM_SLIDE_LAYOUT" val="a_d_f"/>
  <p:tag name="KSO_WM_SLIDE_LAYOUT_CNT" val="1_1_1"/>
  <p:tag name="KSO_WM_SLIDE_LAYOUT_INFO" val="{&quot;id&quot;:&quot;2021-04-01T15:11:43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11:43&quot;,&quot;margin&quot;:{&quot;bottom&quot;:0.4230000078678131,&quot;left&quot;:1.2699999809265137,&quot;right&quot;:1.2380000352859497,&quot;top&quot;:0.4230000078678131},&quot;type&quot;:0},{&quot;direction&quot;:1,&quot;id&quot;:&quot;2021-04-01T15:11:43&quot;,&quot;maxSize&quot;:{&quot;size1&quot;:36.19960201380115},&quot;minSize&quot;:{&quot;size1&quot;:36.19960201380115},&quot;normalSize&quot;:{&quot;size1&quot;:36.19960201380115},&quot;subLayout&quot;:[{&quot;id&quot;:&quot;2021-04-01T15:11:43&quot;,&quot;margin&quot;:{&quot;bottom&quot;:3.809999942779541,&quot;left&quot;:2.5399999618530273,&quot;right&quot;:1.2699999809265137,&quot;top&quot;:4.232999801635742},&quot;type&quot;:0},{&quot;id&quot;:&quot;2021-04-01T15:11:43&quot;,&quot;margin&quot;:{&quot;bottom&quot;:2.9630000591278076,&quot;left&quot;:0.847000002861023,&quot;right&quot;:1.6610000133514404,&quot;top&quot;:3.3870000839233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778e478fb0c58a9434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text&quot;,&quot;picture&quot;]},{&quot;text_align&quot;:&quot;cm&quot;,&quot;text_direction&quot;:&quot;horizontal&quot;,&quot;support_big_font&quot;:false,&quot;fill_id&quot;:&quot;fbbe603274bf4c259f47f9a86b67354d&quot;,&quot;fill_align&quot;:&quot;cm&quot;,&quot;chip_types&quot;:[&quot;text&quot;,&quot;picture&quot;,&quot;chart&quot;,&quot;table&quot;,&quot;video&quot;]}],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picture&quot;]},{&quot;text_align&quot;:&quot;lm&quot;,&quot;text_direction&quot;:&quot;horizontal&quot;,&quot;support_big_font&quot;:false,&quot;fill_id&quot;:&quot;fbbe603274bf4c259f47f9a86b67354d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60656eaa4054ed1e2fb7fd65"/>
  <p:tag name="KSO_WM_TEMPLATE_ASSEMBLE_GROUPID" val="60656eaa4054ed1e2fb7fd65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121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56"/>
  <p:tag name="KSO_WM_SLIDE_POSITION" val="0*0"/>
  <p:tag name="KSO_WM_TAG_VERSION" val="1.0"/>
  <p:tag name="KSO_WM_BEAUTIFY_FLAG" val="#wm#"/>
  <p:tag name="KSO_WM_TEMPLATE_CATEGORY" val="diagram"/>
  <p:tag name="KSO_WM_TEMPLATE_INDEX" val="20211212"/>
  <p:tag name="KSO_WM_SLIDE_LAYOUT" val="a_d_f"/>
  <p:tag name="KSO_WM_SLIDE_LAYOUT_CNT" val="1_1_1"/>
  <p:tag name="KSO_WM_SLIDE_LAYOUT_INFO" val="{&quot;id&quot;:&quot;2021-04-01T15:11:43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11:43&quot;,&quot;margin&quot;:{&quot;bottom&quot;:0.4230000078678131,&quot;left&quot;:1.2699999809265137,&quot;right&quot;:1.2380000352859497,&quot;top&quot;:0.4230000078678131},&quot;type&quot;:0},{&quot;direction&quot;:1,&quot;id&quot;:&quot;2021-04-01T15:11:43&quot;,&quot;maxSize&quot;:{&quot;size1&quot;:36.19960201380115},&quot;minSize&quot;:{&quot;size1&quot;:36.19960201380115},&quot;normalSize&quot;:{&quot;size1&quot;:36.19960201380115},&quot;subLayout&quot;:[{&quot;id&quot;:&quot;2021-04-01T15:11:43&quot;,&quot;margin&quot;:{&quot;bottom&quot;:3.809999942779541,&quot;left&quot;:2.5399999618530273,&quot;right&quot;:1.2699999809265137,&quot;top&quot;:4.232999801635742},&quot;type&quot;:0},{&quot;id&quot;:&quot;2021-04-01T15:11:43&quot;,&quot;margin&quot;:{&quot;bottom&quot;:2.9630000591278076,&quot;left&quot;:0.847000002861023,&quot;right&quot;:1.6610000133514404,&quot;top&quot;:3.3870000839233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778e478fb0c58a9434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text&quot;,&quot;picture&quot;]},{&quot;text_align&quot;:&quot;cm&quot;,&quot;text_direction&quot;:&quot;horizontal&quot;,&quot;support_big_font&quot;:false,&quot;fill_id&quot;:&quot;fbbe603274bf4c259f47f9a86b67354d&quot;,&quot;fill_align&quot;:&quot;cm&quot;,&quot;chip_types&quot;:[&quot;text&quot;,&quot;picture&quot;,&quot;chart&quot;,&quot;table&quot;,&quot;video&quot;]}],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picture&quot;]},{&quot;text_align&quot;:&quot;lm&quot;,&quot;text_direction&quot;:&quot;horizontal&quot;,&quot;support_big_font&quot;:false,&quot;fill_id&quot;:&quot;fbbe603274bf4c259f47f9a86b67354d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60656eaa4054ed1e2fb7fd65"/>
  <p:tag name="KSO_WM_TEMPLATE_ASSEMBLE_GROUPID" val="60656eaa4054ed1e2fb7fd6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121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56"/>
  <p:tag name="KSO_WM_SLIDE_POSITION" val="0*0"/>
  <p:tag name="KSO_WM_TAG_VERSION" val="1.0"/>
  <p:tag name="KSO_WM_BEAUTIFY_FLAG" val="#wm#"/>
  <p:tag name="KSO_WM_TEMPLATE_CATEGORY" val="diagram"/>
  <p:tag name="KSO_WM_TEMPLATE_INDEX" val="20211212"/>
  <p:tag name="KSO_WM_SLIDE_LAYOUT" val="a_d_f"/>
  <p:tag name="KSO_WM_SLIDE_LAYOUT_CNT" val="1_1_1"/>
  <p:tag name="KSO_WM_SLIDE_LAYOUT_INFO" val="{&quot;id&quot;:&quot;2021-04-01T15:11:43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11:43&quot;,&quot;margin&quot;:{&quot;bottom&quot;:0.4230000078678131,&quot;left&quot;:1.2699999809265137,&quot;right&quot;:1.2380000352859497,&quot;top&quot;:0.4230000078678131},&quot;type&quot;:0},{&quot;direction&quot;:1,&quot;id&quot;:&quot;2021-04-01T15:11:43&quot;,&quot;maxSize&quot;:{&quot;size1&quot;:36.19960201380115},&quot;minSize&quot;:{&quot;size1&quot;:36.19960201380115},&quot;normalSize&quot;:{&quot;size1&quot;:36.19960201380115},&quot;subLayout&quot;:[{&quot;id&quot;:&quot;2021-04-01T15:11:43&quot;,&quot;margin&quot;:{&quot;bottom&quot;:3.809999942779541,&quot;left&quot;:2.5399999618530273,&quot;right&quot;:1.2699999809265137,&quot;top&quot;:4.232999801635742},&quot;type&quot;:0},{&quot;id&quot;:&quot;2021-04-01T15:11:43&quot;,&quot;margin&quot;:{&quot;bottom&quot;:2.9630000591278076,&quot;left&quot;:0.847000002861023,&quot;right&quot;:1.6610000133514404,&quot;top&quot;:3.3870000839233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778e478fb0c58a9434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text&quot;,&quot;picture&quot;]},{&quot;text_align&quot;:&quot;cm&quot;,&quot;text_direction&quot;:&quot;horizontal&quot;,&quot;support_big_font&quot;:false,&quot;fill_id&quot;:&quot;fbbe603274bf4c259f47f9a86b67354d&quot;,&quot;fill_align&quot;:&quot;cm&quot;,&quot;chip_types&quot;:[&quot;text&quot;,&quot;picture&quot;,&quot;chart&quot;,&quot;table&quot;,&quot;video&quot;]}],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picture&quot;]},{&quot;text_align&quot;:&quot;lm&quot;,&quot;text_direction&quot;:&quot;horizontal&quot;,&quot;support_big_font&quot;:false,&quot;fill_id&quot;:&quot;fbbe603274bf4c259f47f9a86b67354d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60656eaa4054ed1e2fb7fd65"/>
  <p:tag name="KSO_WM_TEMPLATE_ASSEMBLE_GROUPID" val="60656eaa4054ed1e2fb7fd65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121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56"/>
  <p:tag name="KSO_WM_SLIDE_POSITION" val="0*0"/>
  <p:tag name="KSO_WM_TAG_VERSION" val="1.0"/>
  <p:tag name="KSO_WM_BEAUTIFY_FLAG" val="#wm#"/>
  <p:tag name="KSO_WM_TEMPLATE_CATEGORY" val="diagram"/>
  <p:tag name="KSO_WM_TEMPLATE_INDEX" val="20211212"/>
  <p:tag name="KSO_WM_SLIDE_LAYOUT" val="a_d_f"/>
  <p:tag name="KSO_WM_SLIDE_LAYOUT_CNT" val="1_1_1"/>
  <p:tag name="KSO_WM_SLIDE_LAYOUT_INFO" val="{&quot;id&quot;:&quot;2021-04-01T15:11:43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11:43&quot;,&quot;margin&quot;:{&quot;bottom&quot;:0.4230000078678131,&quot;left&quot;:1.2699999809265137,&quot;right&quot;:1.2380000352859497,&quot;top&quot;:0.4230000078678131},&quot;type&quot;:0},{&quot;direction&quot;:1,&quot;id&quot;:&quot;2021-04-01T15:11:43&quot;,&quot;maxSize&quot;:{&quot;size1&quot;:36.19960201380115},&quot;minSize&quot;:{&quot;size1&quot;:36.19960201380115},&quot;normalSize&quot;:{&quot;size1&quot;:36.19960201380115},&quot;subLayout&quot;:[{&quot;id&quot;:&quot;2021-04-01T15:11:43&quot;,&quot;margin&quot;:{&quot;bottom&quot;:3.809999942779541,&quot;left&quot;:2.5399999618530273,&quot;right&quot;:1.2699999809265137,&quot;top&quot;:4.232999801635742},&quot;type&quot;:0},{&quot;id&quot;:&quot;2021-04-01T15:11:43&quot;,&quot;margin&quot;:{&quot;bottom&quot;:2.9630000591278076,&quot;left&quot;:0.847000002861023,&quot;right&quot;:1.6610000133514404,&quot;top&quot;:3.3870000839233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778e478fb0c58a9434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text&quot;,&quot;picture&quot;]},{&quot;text_align&quot;:&quot;cm&quot;,&quot;text_direction&quot;:&quot;horizontal&quot;,&quot;support_big_font&quot;:false,&quot;fill_id&quot;:&quot;fbbe603274bf4c259f47f9a86b67354d&quot;,&quot;fill_align&quot;:&quot;cm&quot;,&quot;chip_types&quot;:[&quot;text&quot;,&quot;picture&quot;,&quot;chart&quot;,&quot;table&quot;,&quot;video&quot;]}],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picture&quot;]},{&quot;text_align&quot;:&quot;lm&quot;,&quot;text_direction&quot;:&quot;horizontal&quot;,&quot;support_big_font&quot;:false,&quot;fill_id&quot;:&quot;fbbe603274bf4c259f47f9a86b67354d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60656eaa4054ed1e2fb7fd65"/>
  <p:tag name="KSO_WM_TEMPLATE_ASSEMBLE_GROUPID" val="60656eaa4054ed1e2fb7fd65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121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56"/>
  <p:tag name="KSO_WM_SLIDE_POSITION" val="0*0"/>
  <p:tag name="KSO_WM_TAG_VERSION" val="1.0"/>
  <p:tag name="KSO_WM_BEAUTIFY_FLAG" val="#wm#"/>
  <p:tag name="KSO_WM_TEMPLATE_CATEGORY" val="diagram"/>
  <p:tag name="KSO_WM_TEMPLATE_INDEX" val="20211212"/>
  <p:tag name="KSO_WM_SLIDE_LAYOUT" val="a_d_f"/>
  <p:tag name="KSO_WM_SLIDE_LAYOUT_CNT" val="1_1_1"/>
  <p:tag name="KSO_WM_SLIDE_LAYOUT_INFO" val="{&quot;id&quot;:&quot;2021-04-01T15:11:43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11:43&quot;,&quot;margin&quot;:{&quot;bottom&quot;:0.4230000078678131,&quot;left&quot;:1.2699999809265137,&quot;right&quot;:1.2380000352859497,&quot;top&quot;:0.4230000078678131},&quot;type&quot;:0},{&quot;direction&quot;:1,&quot;id&quot;:&quot;2021-04-01T15:11:43&quot;,&quot;maxSize&quot;:{&quot;size1&quot;:36.19960201380115},&quot;minSize&quot;:{&quot;size1&quot;:36.19960201380115},&quot;normalSize&quot;:{&quot;size1&quot;:36.19960201380115},&quot;subLayout&quot;:[{&quot;id&quot;:&quot;2021-04-01T15:11:43&quot;,&quot;margin&quot;:{&quot;bottom&quot;:3.809999942779541,&quot;left&quot;:2.5399999618530273,&quot;right&quot;:1.2699999809265137,&quot;top&quot;:4.232999801635742},&quot;type&quot;:0},{&quot;id&quot;:&quot;2021-04-01T15:11:43&quot;,&quot;margin&quot;:{&quot;bottom&quot;:2.9630000591278076,&quot;left&quot;:0.847000002861023,&quot;right&quot;:1.6610000133514404,&quot;top&quot;:3.3870000839233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778e478fb0c58a9434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text&quot;,&quot;picture&quot;]},{&quot;text_align&quot;:&quot;cm&quot;,&quot;text_direction&quot;:&quot;horizontal&quot;,&quot;support_big_font&quot;:false,&quot;fill_id&quot;:&quot;fbbe603274bf4c259f47f9a86b67354d&quot;,&quot;fill_align&quot;:&quot;cm&quot;,&quot;chip_types&quot;:[&quot;text&quot;,&quot;picture&quot;,&quot;chart&quot;,&quot;table&quot;,&quot;video&quot;]}],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picture&quot;]},{&quot;text_align&quot;:&quot;lm&quot;,&quot;text_direction&quot;:&quot;horizontal&quot;,&quot;support_big_font&quot;:false,&quot;fill_id&quot;:&quot;fbbe603274bf4c259f47f9a86b67354d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60656eaa4054ed1e2fb7fd65"/>
  <p:tag name="KSO_WM_TEMPLATE_ASSEMBLE_GROUPID" val="60656eaa4054ed1e2fb7fd65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5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66;72;2"/>
  <p:tag name="KSO_WM_UNIT_BLOCK" val="0"/>
  <p:tag name="KSO_WM_UNIT_DEC_AREA_ID" val="063ed236dd4c4be5a699b733de8bab10"/>
  <p:tag name="KSO_WM_UNIT_ISCONTENTSTITLE" val="0"/>
  <p:tag name="KSO_WM_UNIT_ISNUMDGMTITLE" val="0"/>
  <p:tag name="KSO_WM_UNIT_PRESET_TEXT" val="感谢观看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1341_1*a*1"/>
  <p:tag name="KSO_WM_TEMPLATE_CATEGORY" val="diagram"/>
  <p:tag name="KSO_WM_TEMPLATE_INDEX" val="20221341"/>
  <p:tag name="KSO_WM_UNIT_LAYERLEVEL" val="1"/>
  <p:tag name="KSO_WM_TAG_VERSION" val="1.0"/>
  <p:tag name="KSO_WM_BEAUTIFY_FLAG" val="#wm#"/>
  <p:tag name="KSO_WM_UNIT_SM_LIMIT_TYPE" val="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DEC_AREA_ID" val="6f7dc04349d847d49ec86a916418b51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1341_1*i*1"/>
  <p:tag name="KSO_WM_TEMPLATE_CATEGORY" val="diagram"/>
  <p:tag name="KSO_WM_TEMPLATE_INDEX" val="20221341"/>
  <p:tag name="KSO_WM_UNIT_LAYERLEVEL" val="1"/>
  <p:tag name="KSO_WM_TAG_VERSION" val="1.0"/>
  <p:tag name="KSO_WM_BEAUTIFY_FLAG" val="#wm#"/>
  <p:tag name="KSO_WM_UNIT_SM_LIMIT_TYPE" val="3"/>
  <p:tag name="KSO_WM_UNIT_DECORATE_INFO" val="{&quot;ReferentInfo&quot;:{&quot;Id&quot;:&quot;6dfa9d5ad9bb4051810cad6f30c6aec0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UNIT_LINE_FORE_SCHEMECOLOR_INDEX_BRIGHTNESS" val="0.5"/>
  <p:tag name="KSO_WM_UNIT_LINE_FORE_SCHEMECOLOR_INDEX" val="13"/>
  <p:tag name="KSO_WM_UNIT_LINE_FILL_TYPE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DEC_AREA_ID" val="b2f6aa18d80644fcad8c8ae76f25df6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21341_1*i*2"/>
  <p:tag name="KSO_WM_TEMPLATE_CATEGORY" val="diagram"/>
  <p:tag name="KSO_WM_TEMPLATE_INDEX" val="20221341"/>
  <p:tag name="KSO_WM_UNIT_LAYERLEVEL" val="1"/>
  <p:tag name="KSO_WM_TAG_VERSION" val="1.0"/>
  <p:tag name="KSO_WM_BEAUTIFY_FLAG" val="#wm#"/>
  <p:tag name="KSO_WM_UNIT_SM_LIMIT_TYPE" val="3"/>
  <p:tag name="KSO_WM_UNIT_DECORATE_INFO" val="{&quot;ReferentInfo&quot;:{&quot;Id&quot;:&quot;6dfa9d5ad9bb4051810cad6f30c6aec0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UNIT_LINE_FORE_SCHEMECOLOR_INDEX_BRIGHTNESS" val="0.5"/>
  <p:tag name="KSO_WM_UNIT_LINE_FORE_SCHEMECOLOR_INDEX" val="13"/>
  <p:tag name="KSO_WM_UNIT_LINE_FILL_TYPE" val="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14;16;2"/>
  <p:tag name="KSO_WM_UNIT_BLOCK" val="0"/>
  <p:tag name="KSO_WM_UNIT_DEC_AREA_ID" val="6dfa9d5ad9bb4051810cad6f30c6aec0"/>
  <p:tag name="KSO_WM_UNIT_SUBTYPE" val="b"/>
  <p:tag name="KSO_WM_UNIT_PRESET_TEXT" val="演讲人姓名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21341_1*f*1"/>
  <p:tag name="KSO_WM_TEMPLATE_CATEGORY" val="diagram"/>
  <p:tag name="KSO_WM_TEMPLATE_INDEX" val="20221341"/>
  <p:tag name="KSO_WM_UNIT_LAYERLEVEL" val="1"/>
  <p:tag name="KSO_WM_TAG_VERSION" val="1.0"/>
  <p:tag name="KSO_WM_BEAUTIFY_FLAG" val="#wm#"/>
  <p:tag name="KSO_WM_UNIT_SM_LIMIT_TYPE" val="2"/>
  <p:tag name="KSO_WM_UNIT_DECORATE_INFO" val="{&quot;ReferentInfo&quot;:{&quot;Id&quot;:&quot;slide&quot;,&quot;X&quot;:{&quot;Pos&quot;:0},&quot;Y&quot;:{&quot;Pos&quot;:0}},&quot;DecorateInfoX&quot;:{&quot;Pos&quot;:1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21341_1*i*3"/>
  <p:tag name="KSO_WM_TEMPLATE_CATEGORY" val="diagram"/>
  <p:tag name="KSO_WM_TEMPLATE_INDEX" val="20221341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3d0cfb89c10844d0a8a35122c7dc7b40"/>
  <p:tag name="KSO_WM_UNIT_DECORATE_INFO" val="{&quot;ReferentInfo&quot;:{&quot;Id&quot;:&quot;e4d23b893b6f4541b35267548f98457a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true},&quot;whChangeMode&quot;:0}"/>
  <p:tag name="KSO_WM_UNIT_FILL_FORE_SCHEMECOLOR_INDEX_BRIGHTNESS" val="0.5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21341_1*i*4"/>
  <p:tag name="KSO_WM_TEMPLATE_CATEGORY" val="diagram"/>
  <p:tag name="KSO_WM_TEMPLATE_INDEX" val="20221341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e4d23b893b6f4541b35267548f98457a"/>
  <p:tag name="KSO_WM_UNIT_DECORATE_INFO" val="{&quot;ReferentInfo&quot;:{&quot;Id&quot;:&quot;063ed236dd4c4be5a699b733de8bab10&quot;,&quot;X&quot;:{&quot;Pos&quot;:1},&quot;Y&quot;:{&quot;Pos&quot;:0}},&quot;DecorateInfoX&quot;:{&quot;Pos&quot;:1,&quot;IsAbs&quot;:true},&quot;DecorateInfoY&quot;:{&quot;Pos&quot;:2,&quot;IsAbs&quot;:true},&quot;DecorateInfoW&quot;:{&quot;IsAbs&quot;:true},&quot;DecorateInfoH&quot;:{&quot;IsAbs&quot;:true},&quot;whChangeMode&quot;:0}"/>
  <p:tag name="KSO_WM_UNIT_FILL_FORE_SCHEMECOLOR_INDEX_BRIGHTNESS" val="0.25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21341_1*i*5"/>
  <p:tag name="KSO_WM_TEMPLATE_CATEGORY" val="diagram"/>
  <p:tag name="KSO_WM_TEMPLATE_INDEX" val="20221341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bfcc1798bcc145c19add9103fefa9c4b"/>
  <p:tag name="KSO_WM_UNIT_DECORATE_INFO" val="{&quot;ReferentInfo&quot;:{&quot;Id&quot;:&quot;063ed236dd4c4be5a699b733de8bab10&quot;,&quot;X&quot;:{&quot;Pos&quot;:1},&quot;Y&quot;:{&quot;Pos&quot;:0}},&quot;DecorateInfoX&quot;:{&quot;Pos&quot;:1,&quot;IsAbs&quot;:true},&quot;DecorateInfoY&quot;:{&quot;Pos&quot;:2,&quot;IsAbs&quot;:true},&quot;DecorateInfoW&quot;:{&quot;IsAbs&quot;:true},&quot;DecorateInfoH&quot;:{&quot;IsAbs&quot;:true},&quot;whChangeMode&quot;:0}"/>
  <p:tag name="KSO_WM_UNIT_FILL_FORE_SCHEMECOLOR_INDEX_BRIGHTNESS" val="0.5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21341_1*i*6"/>
  <p:tag name="KSO_WM_TEMPLATE_CATEGORY" val="diagram"/>
  <p:tag name="KSO_WM_TEMPLATE_INDEX" val="20221341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7ba167deaab4584bdc39c0a3963e7db"/>
  <p:tag name="KSO_WM_UNIT_DECORATE_INFO" val="{&quot;ReferentInfo&quot;:{&quot;Id&quot;:&quot;3d0cfb89c10844d0a8a35122c7dc7b40&quot;,&quot;X&quot;:{&quot;Pos&quot;:0},&quot;Y&quot;:{&quot;Pos&quot;:1}},&quot;DecorateInfoX&quot;:{&quot;Pos&quot;:2,&quot;IsAbs&quot;:false},&quot;DecorateInfoY&quot;:{&quot;Pos&quot;:1,&quot;IsAbs&quot;:false},&quot;DecorateInfoW&quot;:{&quot;IsAbs&quot;:false},&quot;DecorateInfoH&quot;:{&quot;IsAbs&quot;:false},&quot;whChangeMode&quot;:0}"/>
  <p:tag name="KSO_WM_UNIT_LINE_FORE_SCHEMECOLOR_INDEX_BRIGHTNESS" val="0.5"/>
  <p:tag name="KSO_WM_UNIT_LINE_FORE_SCHEMECOLOR_INDEX" val="15"/>
  <p:tag name="KSO_WM_UNIT_LINE_FILL_TYPE" val="2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21341_1*i*7"/>
  <p:tag name="KSO_WM_TEMPLATE_CATEGORY" val="diagram"/>
  <p:tag name="KSO_WM_TEMPLATE_INDEX" val="20221341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ea4435443cdf4b9da2b50c7f5bed93d8"/>
  <p:tag name="KSO_WM_UNIT_DECORATE_INFO" val="{&quot;ReferentInfo&quot;:{&quot;Id&quot;:&quot;bfcc1798bcc145c19add9103fefa9c4b&quot;,&quot;X&quot;:{&quot;Pos&quot;:2},&quot;Y&quot;:{&quot;Pos&quot;:1}},&quot;DecorateInfoX&quot;:{&quot;Pos&quot;:0,&quot;IsAbs&quot;:true},&quot;DecorateInfoY&quot;:{&quot;Pos&quot;:1,&quot;IsAbs&quot;:true},&quot;DecorateInfoW&quot;:{&quot;IsAbs&quot;:true},&quot;DecorateInfoH&quot;:{&quot;IsAbs&quot;:true},&quot;whChangeMode&quot;:0}"/>
  <p:tag name="KSO_WM_UNIT_LINE_FORE_SCHEMECOLOR_INDEX_BRIGHTNESS" val="0.5"/>
  <p:tag name="KSO_WM_UNIT_LINE_FORE_SCHEMECOLOR_INDEX" val="15"/>
  <p:tag name="KSO_WM_UNIT_LINE_FILL_TYP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967</Words>
  <Application>Microsoft Office PowerPoint</Application>
  <PresentationFormat>宽屏</PresentationFormat>
  <Paragraphs>174</Paragraphs>
  <Slides>44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51" baseType="lpstr">
      <vt:lpstr>等线</vt:lpstr>
      <vt:lpstr>微软雅黑</vt:lpstr>
      <vt:lpstr>Arial</vt:lpstr>
      <vt:lpstr>Calibri</vt:lpstr>
      <vt:lpstr>Wingdings</vt:lpstr>
      <vt:lpstr>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用例图2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顺序图定义：</vt:lpstr>
      <vt:lpstr>顺序图用途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小组分工</vt:lpstr>
      <vt:lpstr>参考文献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徐 晟</cp:lastModifiedBy>
  <cp:revision>212</cp:revision>
  <dcterms:created xsi:type="dcterms:W3CDTF">2019-06-19T02:08:00Z</dcterms:created>
  <dcterms:modified xsi:type="dcterms:W3CDTF">2022-05-15T11:30:20Z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C78E2ABC678849CB817FEBC00017BF52</vt:lpwstr>
  </property>
</Properties>
</file>