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96" r:id="rId2"/>
    <p:sldId id="266" r:id="rId3"/>
    <p:sldId id="345" r:id="rId4"/>
    <p:sldId id="258" r:id="rId5"/>
    <p:sldId id="335" r:id="rId6"/>
    <p:sldId id="336" r:id="rId7"/>
    <p:sldId id="346" r:id="rId8"/>
    <p:sldId id="261" r:id="rId9"/>
    <p:sldId id="350" r:id="rId10"/>
    <p:sldId id="347" r:id="rId11"/>
    <p:sldId id="337" r:id="rId12"/>
    <p:sldId id="343" r:id="rId13"/>
    <p:sldId id="344" r:id="rId14"/>
    <p:sldId id="341" r:id="rId15"/>
    <p:sldId id="342" r:id="rId16"/>
    <p:sldId id="338" r:id="rId17"/>
    <p:sldId id="348" r:id="rId18"/>
    <p:sldId id="339" r:id="rId19"/>
    <p:sldId id="340" r:id="rId20"/>
    <p:sldId id="349" r:id="rId21"/>
    <p:sldId id="363" r:id="rId22"/>
    <p:sldId id="364" r:id="rId23"/>
    <p:sldId id="365" r:id="rId24"/>
    <p:sldId id="366" r:id="rId25"/>
    <p:sldId id="368" r:id="rId26"/>
    <p:sldId id="367" r:id="rId27"/>
    <p:sldId id="369" r:id="rId28"/>
    <p:sldId id="370" r:id="rId29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1">
          <p15:clr>
            <a:srgbClr val="A4A3A4"/>
          </p15:clr>
        </p15:guide>
        <p15:guide id="2" pos="51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B2A4"/>
    <a:srgbClr val="F77A08"/>
    <a:srgbClr val="0E6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howGuides="1">
      <p:cViewPr varScale="1">
        <p:scale>
          <a:sx n="86" d="100"/>
          <a:sy n="86" d="100"/>
        </p:scale>
        <p:origin x="533" y="53"/>
      </p:cViewPr>
      <p:guideLst>
        <p:guide orient="horz" pos="2361"/>
        <p:guide pos="51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9F697-7B3E-4B61-BA36-BBED2B79610F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1919F-01AF-46C7-8CD3-5043392422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B2DED-A951-47FE-B6BB-60A6F72D23B9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-6215"/>
            <a:ext cx="12195175" cy="68597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31901237@stu.zucc.edu.c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接连接符 67"/>
          <p:cNvCxnSpPr/>
          <p:nvPr/>
        </p:nvCxnSpPr>
        <p:spPr>
          <a:xfrm>
            <a:off x="2957847" y="2435945"/>
            <a:ext cx="61926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957847" y="2493144"/>
            <a:ext cx="61926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1344930" y="2493010"/>
            <a:ext cx="947610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需求工程项目计划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2957847" y="3357240"/>
            <a:ext cx="61926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2957847" y="3414439"/>
            <a:ext cx="61926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4213326" y="3579497"/>
            <a:ext cx="368173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汇报人：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G07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日期：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2022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年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日</a:t>
            </a:r>
            <a:endParaRPr lang="en-US" altLang="zh-CN" sz="1600" dirty="0">
              <a:solidFill>
                <a:srgbClr val="F77A0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120" y="3916680"/>
            <a:ext cx="2527935" cy="2527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8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接连接符 67"/>
          <p:cNvCxnSpPr/>
          <p:nvPr/>
        </p:nvCxnSpPr>
        <p:spPr>
          <a:xfrm>
            <a:off x="2957847" y="2435945"/>
            <a:ext cx="61926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957847" y="2493144"/>
            <a:ext cx="61926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1344930" y="2493010"/>
            <a:ext cx="947610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三丶项目计划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2957847" y="3357240"/>
            <a:ext cx="61926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2957847" y="3414439"/>
            <a:ext cx="61926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成组"/>
          <p:cNvGrpSpPr/>
          <p:nvPr/>
        </p:nvGrpSpPr>
        <p:grpSpPr>
          <a:xfrm>
            <a:off x="4276725" y="3721735"/>
            <a:ext cx="3098800" cy="2592705"/>
            <a:chOff x="0" y="0"/>
            <a:chExt cx="8924490" cy="7808692"/>
          </a:xfrm>
        </p:grpSpPr>
        <p:sp>
          <p:nvSpPr>
            <p:cNvPr id="4" name="形状"/>
            <p:cNvSpPr/>
            <p:nvPr/>
          </p:nvSpPr>
          <p:spPr>
            <a:xfrm>
              <a:off x="0" y="741088"/>
              <a:ext cx="8924491" cy="7067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23" y="3717"/>
                  </a:moveTo>
                  <a:cubicBezTo>
                    <a:pt x="17853" y="3602"/>
                    <a:pt x="18283" y="3706"/>
                    <a:pt x="18712" y="3665"/>
                  </a:cubicBezTo>
                  <a:cubicBezTo>
                    <a:pt x="18881" y="3654"/>
                    <a:pt x="18895" y="3781"/>
                    <a:pt x="18890" y="3960"/>
                  </a:cubicBezTo>
                  <a:cubicBezTo>
                    <a:pt x="18877" y="4347"/>
                    <a:pt x="18877" y="4739"/>
                    <a:pt x="18881" y="5137"/>
                  </a:cubicBezTo>
                  <a:cubicBezTo>
                    <a:pt x="18881" y="5259"/>
                    <a:pt x="18785" y="5466"/>
                    <a:pt x="19009" y="5461"/>
                  </a:cubicBezTo>
                  <a:cubicBezTo>
                    <a:pt x="19059" y="5461"/>
                    <a:pt x="19064" y="5518"/>
                    <a:pt x="19041" y="5541"/>
                  </a:cubicBezTo>
                  <a:cubicBezTo>
                    <a:pt x="18717" y="5928"/>
                    <a:pt x="18877" y="6430"/>
                    <a:pt x="18877" y="6863"/>
                  </a:cubicBezTo>
                  <a:cubicBezTo>
                    <a:pt x="18849" y="10788"/>
                    <a:pt x="18863" y="14725"/>
                    <a:pt x="18854" y="18662"/>
                  </a:cubicBezTo>
                  <a:cubicBezTo>
                    <a:pt x="18854" y="19193"/>
                    <a:pt x="18840" y="19724"/>
                    <a:pt x="18813" y="20249"/>
                  </a:cubicBezTo>
                  <a:cubicBezTo>
                    <a:pt x="18790" y="20544"/>
                    <a:pt x="18867" y="20613"/>
                    <a:pt x="19087" y="20613"/>
                  </a:cubicBezTo>
                  <a:cubicBezTo>
                    <a:pt x="19681" y="20607"/>
                    <a:pt x="19681" y="20624"/>
                    <a:pt x="19612" y="19839"/>
                  </a:cubicBezTo>
                  <a:cubicBezTo>
                    <a:pt x="19795" y="19914"/>
                    <a:pt x="19973" y="19978"/>
                    <a:pt x="20151" y="20065"/>
                  </a:cubicBezTo>
                  <a:cubicBezTo>
                    <a:pt x="20608" y="20278"/>
                    <a:pt x="21065" y="20503"/>
                    <a:pt x="21600" y="20763"/>
                  </a:cubicBezTo>
                  <a:cubicBezTo>
                    <a:pt x="20915" y="21005"/>
                    <a:pt x="20366" y="21438"/>
                    <a:pt x="19740" y="21600"/>
                  </a:cubicBezTo>
                  <a:cubicBezTo>
                    <a:pt x="19722" y="21571"/>
                    <a:pt x="19695" y="21554"/>
                    <a:pt x="19695" y="21531"/>
                  </a:cubicBezTo>
                  <a:cubicBezTo>
                    <a:pt x="19695" y="20850"/>
                    <a:pt x="19699" y="20850"/>
                    <a:pt x="19151" y="20850"/>
                  </a:cubicBezTo>
                  <a:cubicBezTo>
                    <a:pt x="16807" y="20861"/>
                    <a:pt x="14458" y="20925"/>
                    <a:pt x="12118" y="20878"/>
                  </a:cubicBezTo>
                  <a:cubicBezTo>
                    <a:pt x="8417" y="20803"/>
                    <a:pt x="4716" y="20907"/>
                    <a:pt x="1014" y="20919"/>
                  </a:cubicBezTo>
                  <a:cubicBezTo>
                    <a:pt x="695" y="20919"/>
                    <a:pt x="603" y="20815"/>
                    <a:pt x="612" y="20417"/>
                  </a:cubicBezTo>
                  <a:cubicBezTo>
                    <a:pt x="658" y="18454"/>
                    <a:pt x="562" y="16492"/>
                    <a:pt x="585" y="14523"/>
                  </a:cubicBezTo>
                  <a:cubicBezTo>
                    <a:pt x="599" y="13011"/>
                    <a:pt x="594" y="11481"/>
                    <a:pt x="585" y="9969"/>
                  </a:cubicBezTo>
                  <a:cubicBezTo>
                    <a:pt x="580" y="9120"/>
                    <a:pt x="681" y="8277"/>
                    <a:pt x="658" y="7441"/>
                  </a:cubicBezTo>
                  <a:cubicBezTo>
                    <a:pt x="644" y="6782"/>
                    <a:pt x="640" y="6119"/>
                    <a:pt x="617" y="5449"/>
                  </a:cubicBezTo>
                  <a:cubicBezTo>
                    <a:pt x="594" y="4601"/>
                    <a:pt x="562" y="3752"/>
                    <a:pt x="612" y="2903"/>
                  </a:cubicBezTo>
                  <a:cubicBezTo>
                    <a:pt x="640" y="2471"/>
                    <a:pt x="539" y="2349"/>
                    <a:pt x="219" y="2523"/>
                  </a:cubicBezTo>
                  <a:cubicBezTo>
                    <a:pt x="169" y="2551"/>
                    <a:pt x="110" y="2546"/>
                    <a:pt x="0" y="2563"/>
                  </a:cubicBezTo>
                  <a:cubicBezTo>
                    <a:pt x="247" y="1703"/>
                    <a:pt x="480" y="900"/>
                    <a:pt x="745" y="0"/>
                  </a:cubicBezTo>
                  <a:cubicBezTo>
                    <a:pt x="932" y="877"/>
                    <a:pt x="1293" y="1582"/>
                    <a:pt x="1417" y="2407"/>
                  </a:cubicBezTo>
                  <a:cubicBezTo>
                    <a:pt x="818" y="2459"/>
                    <a:pt x="823" y="2459"/>
                    <a:pt x="823" y="3250"/>
                  </a:cubicBezTo>
                  <a:cubicBezTo>
                    <a:pt x="823" y="6459"/>
                    <a:pt x="845" y="9663"/>
                    <a:pt x="813" y="12872"/>
                  </a:cubicBezTo>
                  <a:cubicBezTo>
                    <a:pt x="795" y="15308"/>
                    <a:pt x="854" y="17738"/>
                    <a:pt x="841" y="20174"/>
                  </a:cubicBezTo>
                  <a:cubicBezTo>
                    <a:pt x="832" y="20521"/>
                    <a:pt x="928" y="20636"/>
                    <a:pt x="1179" y="20624"/>
                  </a:cubicBezTo>
                  <a:cubicBezTo>
                    <a:pt x="1417" y="20619"/>
                    <a:pt x="1659" y="20619"/>
                    <a:pt x="1896" y="20619"/>
                  </a:cubicBezTo>
                  <a:cubicBezTo>
                    <a:pt x="1997" y="20492"/>
                    <a:pt x="1947" y="20336"/>
                    <a:pt x="1947" y="20186"/>
                  </a:cubicBezTo>
                  <a:cubicBezTo>
                    <a:pt x="1951" y="18570"/>
                    <a:pt x="1947" y="16965"/>
                    <a:pt x="1951" y="15349"/>
                  </a:cubicBezTo>
                  <a:cubicBezTo>
                    <a:pt x="2129" y="14921"/>
                    <a:pt x="2463" y="14725"/>
                    <a:pt x="2751" y="14483"/>
                  </a:cubicBezTo>
                  <a:cubicBezTo>
                    <a:pt x="3098" y="14200"/>
                    <a:pt x="3432" y="13877"/>
                    <a:pt x="3838" y="13727"/>
                  </a:cubicBezTo>
                  <a:cubicBezTo>
                    <a:pt x="3870" y="13732"/>
                    <a:pt x="3902" y="13750"/>
                    <a:pt x="3934" y="13773"/>
                  </a:cubicBezTo>
                  <a:cubicBezTo>
                    <a:pt x="3980" y="14004"/>
                    <a:pt x="3829" y="14050"/>
                    <a:pt x="3729" y="14142"/>
                  </a:cubicBezTo>
                  <a:cubicBezTo>
                    <a:pt x="3327" y="14500"/>
                    <a:pt x="2902" y="14812"/>
                    <a:pt x="2500" y="15170"/>
                  </a:cubicBezTo>
                  <a:cubicBezTo>
                    <a:pt x="2394" y="15262"/>
                    <a:pt x="2262" y="15325"/>
                    <a:pt x="2216" y="15522"/>
                  </a:cubicBezTo>
                  <a:cubicBezTo>
                    <a:pt x="2605" y="15233"/>
                    <a:pt x="2984" y="14916"/>
                    <a:pt x="3368" y="14621"/>
                  </a:cubicBezTo>
                  <a:cubicBezTo>
                    <a:pt x="3660" y="14396"/>
                    <a:pt x="3953" y="14154"/>
                    <a:pt x="4286" y="14021"/>
                  </a:cubicBezTo>
                  <a:cubicBezTo>
                    <a:pt x="4341" y="14032"/>
                    <a:pt x="4378" y="14079"/>
                    <a:pt x="4382" y="14154"/>
                  </a:cubicBezTo>
                  <a:cubicBezTo>
                    <a:pt x="4332" y="14350"/>
                    <a:pt x="4199" y="14419"/>
                    <a:pt x="4071" y="14512"/>
                  </a:cubicBezTo>
                  <a:cubicBezTo>
                    <a:pt x="3500" y="14939"/>
                    <a:pt x="2961" y="15412"/>
                    <a:pt x="2408" y="15851"/>
                  </a:cubicBezTo>
                  <a:cubicBezTo>
                    <a:pt x="2317" y="15920"/>
                    <a:pt x="2216" y="15984"/>
                    <a:pt x="2175" y="16186"/>
                  </a:cubicBezTo>
                  <a:cubicBezTo>
                    <a:pt x="2947" y="15522"/>
                    <a:pt x="3710" y="14939"/>
                    <a:pt x="4483" y="14362"/>
                  </a:cubicBezTo>
                  <a:cubicBezTo>
                    <a:pt x="4670" y="14223"/>
                    <a:pt x="4825" y="13969"/>
                    <a:pt x="5086" y="14044"/>
                  </a:cubicBezTo>
                  <a:cubicBezTo>
                    <a:pt x="5109" y="14084"/>
                    <a:pt x="5118" y="14119"/>
                    <a:pt x="5118" y="14165"/>
                  </a:cubicBezTo>
                  <a:cubicBezTo>
                    <a:pt x="5004" y="14506"/>
                    <a:pt x="4720" y="14598"/>
                    <a:pt x="4506" y="14766"/>
                  </a:cubicBezTo>
                  <a:cubicBezTo>
                    <a:pt x="3861" y="15262"/>
                    <a:pt x="3231" y="15787"/>
                    <a:pt x="2591" y="16301"/>
                  </a:cubicBezTo>
                  <a:cubicBezTo>
                    <a:pt x="2102" y="16699"/>
                    <a:pt x="2075" y="16745"/>
                    <a:pt x="2193" y="17519"/>
                  </a:cubicBezTo>
                  <a:cubicBezTo>
                    <a:pt x="2216" y="17577"/>
                    <a:pt x="2230" y="17640"/>
                    <a:pt x="2221" y="17704"/>
                  </a:cubicBezTo>
                  <a:cubicBezTo>
                    <a:pt x="2157" y="17871"/>
                    <a:pt x="2139" y="18050"/>
                    <a:pt x="2148" y="18241"/>
                  </a:cubicBezTo>
                  <a:cubicBezTo>
                    <a:pt x="2148" y="18281"/>
                    <a:pt x="2148" y="18321"/>
                    <a:pt x="2148" y="18362"/>
                  </a:cubicBezTo>
                  <a:cubicBezTo>
                    <a:pt x="2148" y="18489"/>
                    <a:pt x="2148" y="18621"/>
                    <a:pt x="2148" y="18748"/>
                  </a:cubicBezTo>
                  <a:cubicBezTo>
                    <a:pt x="2148" y="18812"/>
                    <a:pt x="2148" y="18875"/>
                    <a:pt x="2148" y="18939"/>
                  </a:cubicBezTo>
                  <a:cubicBezTo>
                    <a:pt x="2152" y="19066"/>
                    <a:pt x="2111" y="19210"/>
                    <a:pt x="2239" y="19285"/>
                  </a:cubicBezTo>
                  <a:cubicBezTo>
                    <a:pt x="2280" y="19326"/>
                    <a:pt x="2303" y="19366"/>
                    <a:pt x="2294" y="19435"/>
                  </a:cubicBezTo>
                  <a:cubicBezTo>
                    <a:pt x="2202" y="19597"/>
                    <a:pt x="2125" y="19759"/>
                    <a:pt x="2148" y="19966"/>
                  </a:cubicBezTo>
                  <a:cubicBezTo>
                    <a:pt x="2148" y="20030"/>
                    <a:pt x="2148" y="20088"/>
                    <a:pt x="2148" y="20151"/>
                  </a:cubicBezTo>
                  <a:cubicBezTo>
                    <a:pt x="2148" y="20399"/>
                    <a:pt x="2239" y="20284"/>
                    <a:pt x="2321" y="20220"/>
                  </a:cubicBezTo>
                  <a:cubicBezTo>
                    <a:pt x="2751" y="19897"/>
                    <a:pt x="3158" y="19522"/>
                    <a:pt x="3582" y="19187"/>
                  </a:cubicBezTo>
                  <a:cubicBezTo>
                    <a:pt x="3710" y="19083"/>
                    <a:pt x="3838" y="18951"/>
                    <a:pt x="4007" y="18997"/>
                  </a:cubicBezTo>
                  <a:cubicBezTo>
                    <a:pt x="4058" y="19020"/>
                    <a:pt x="4094" y="19066"/>
                    <a:pt x="4094" y="19141"/>
                  </a:cubicBezTo>
                  <a:cubicBezTo>
                    <a:pt x="3921" y="19482"/>
                    <a:pt x="3619" y="19574"/>
                    <a:pt x="3377" y="19799"/>
                  </a:cubicBezTo>
                  <a:cubicBezTo>
                    <a:pt x="3121" y="20036"/>
                    <a:pt x="2851" y="20244"/>
                    <a:pt x="2568" y="20486"/>
                  </a:cubicBezTo>
                  <a:cubicBezTo>
                    <a:pt x="2787" y="20492"/>
                    <a:pt x="2924" y="20353"/>
                    <a:pt x="3071" y="20232"/>
                  </a:cubicBezTo>
                  <a:cubicBezTo>
                    <a:pt x="3423" y="19955"/>
                    <a:pt x="3706" y="19539"/>
                    <a:pt x="4149" y="19464"/>
                  </a:cubicBezTo>
                  <a:cubicBezTo>
                    <a:pt x="4204" y="19482"/>
                    <a:pt x="4231" y="19528"/>
                    <a:pt x="4231" y="19603"/>
                  </a:cubicBezTo>
                  <a:cubicBezTo>
                    <a:pt x="4017" y="20030"/>
                    <a:pt x="3628" y="20145"/>
                    <a:pt x="3372" y="20417"/>
                  </a:cubicBezTo>
                  <a:cubicBezTo>
                    <a:pt x="3496" y="20417"/>
                    <a:pt x="3678" y="20353"/>
                    <a:pt x="3852" y="20382"/>
                  </a:cubicBezTo>
                  <a:cubicBezTo>
                    <a:pt x="3980" y="20486"/>
                    <a:pt x="4126" y="20497"/>
                    <a:pt x="4277" y="20480"/>
                  </a:cubicBezTo>
                  <a:cubicBezTo>
                    <a:pt x="4396" y="20469"/>
                    <a:pt x="4501" y="20353"/>
                    <a:pt x="4633" y="20382"/>
                  </a:cubicBezTo>
                  <a:cubicBezTo>
                    <a:pt x="5250" y="20601"/>
                    <a:pt x="5876" y="20642"/>
                    <a:pt x="6507" y="20486"/>
                  </a:cubicBezTo>
                  <a:cubicBezTo>
                    <a:pt x="6498" y="17836"/>
                    <a:pt x="6484" y="15187"/>
                    <a:pt x="6475" y="12537"/>
                  </a:cubicBezTo>
                  <a:cubicBezTo>
                    <a:pt x="6475" y="12006"/>
                    <a:pt x="6470" y="11475"/>
                    <a:pt x="6461" y="10950"/>
                  </a:cubicBezTo>
                  <a:cubicBezTo>
                    <a:pt x="6461" y="10771"/>
                    <a:pt x="6470" y="10644"/>
                    <a:pt x="6671" y="10644"/>
                  </a:cubicBezTo>
                  <a:cubicBezTo>
                    <a:pt x="7649" y="10656"/>
                    <a:pt x="8636" y="10656"/>
                    <a:pt x="9614" y="10650"/>
                  </a:cubicBezTo>
                  <a:cubicBezTo>
                    <a:pt x="9779" y="10650"/>
                    <a:pt x="9811" y="10742"/>
                    <a:pt x="9811" y="10933"/>
                  </a:cubicBezTo>
                  <a:cubicBezTo>
                    <a:pt x="9728" y="13975"/>
                    <a:pt x="9893" y="17017"/>
                    <a:pt x="9765" y="20053"/>
                  </a:cubicBezTo>
                  <a:cubicBezTo>
                    <a:pt x="9751" y="20382"/>
                    <a:pt x="9856" y="20532"/>
                    <a:pt x="10108" y="20538"/>
                  </a:cubicBezTo>
                  <a:cubicBezTo>
                    <a:pt x="10350" y="20538"/>
                    <a:pt x="10583" y="20497"/>
                    <a:pt x="10825" y="20555"/>
                  </a:cubicBezTo>
                  <a:cubicBezTo>
                    <a:pt x="10976" y="20590"/>
                    <a:pt x="11026" y="20492"/>
                    <a:pt x="11026" y="20290"/>
                  </a:cubicBezTo>
                  <a:cubicBezTo>
                    <a:pt x="10999" y="18489"/>
                    <a:pt x="11049" y="16694"/>
                    <a:pt x="10994" y="14887"/>
                  </a:cubicBezTo>
                  <a:cubicBezTo>
                    <a:pt x="10958" y="13790"/>
                    <a:pt x="10985" y="12688"/>
                    <a:pt x="10985" y="11597"/>
                  </a:cubicBezTo>
                  <a:cubicBezTo>
                    <a:pt x="10985" y="9934"/>
                    <a:pt x="10994" y="8283"/>
                    <a:pt x="10985" y="6627"/>
                  </a:cubicBezTo>
                  <a:cubicBezTo>
                    <a:pt x="10985" y="6298"/>
                    <a:pt x="11035" y="6194"/>
                    <a:pt x="11314" y="6199"/>
                  </a:cubicBezTo>
                  <a:cubicBezTo>
                    <a:pt x="12233" y="6223"/>
                    <a:pt x="13156" y="6211"/>
                    <a:pt x="14074" y="6194"/>
                  </a:cubicBezTo>
                  <a:cubicBezTo>
                    <a:pt x="14312" y="6188"/>
                    <a:pt x="14348" y="6315"/>
                    <a:pt x="14339" y="6563"/>
                  </a:cubicBezTo>
                  <a:cubicBezTo>
                    <a:pt x="14239" y="9894"/>
                    <a:pt x="14353" y="13219"/>
                    <a:pt x="14321" y="16555"/>
                  </a:cubicBezTo>
                  <a:cubicBezTo>
                    <a:pt x="14312" y="17796"/>
                    <a:pt x="14348" y="19037"/>
                    <a:pt x="14266" y="20278"/>
                  </a:cubicBezTo>
                  <a:cubicBezTo>
                    <a:pt x="14252" y="20503"/>
                    <a:pt x="14284" y="20613"/>
                    <a:pt x="14490" y="20613"/>
                  </a:cubicBezTo>
                  <a:cubicBezTo>
                    <a:pt x="14746" y="20613"/>
                    <a:pt x="15006" y="20624"/>
                    <a:pt x="15267" y="20619"/>
                  </a:cubicBezTo>
                  <a:cubicBezTo>
                    <a:pt x="15577" y="20613"/>
                    <a:pt x="15591" y="20451"/>
                    <a:pt x="15591" y="20140"/>
                  </a:cubicBezTo>
                  <a:cubicBezTo>
                    <a:pt x="15564" y="17323"/>
                    <a:pt x="15545" y="14506"/>
                    <a:pt x="15532" y="11689"/>
                  </a:cubicBezTo>
                  <a:cubicBezTo>
                    <a:pt x="15532" y="11556"/>
                    <a:pt x="15555" y="11418"/>
                    <a:pt x="15564" y="11285"/>
                  </a:cubicBezTo>
                  <a:cubicBezTo>
                    <a:pt x="15509" y="10448"/>
                    <a:pt x="15559" y="9599"/>
                    <a:pt x="15536" y="8762"/>
                  </a:cubicBezTo>
                  <a:cubicBezTo>
                    <a:pt x="15532" y="8624"/>
                    <a:pt x="15596" y="8462"/>
                    <a:pt x="15477" y="8347"/>
                  </a:cubicBezTo>
                  <a:cubicBezTo>
                    <a:pt x="15486" y="8075"/>
                    <a:pt x="15495" y="7804"/>
                    <a:pt x="15513" y="7527"/>
                  </a:cubicBezTo>
                  <a:cubicBezTo>
                    <a:pt x="15577" y="7371"/>
                    <a:pt x="15651" y="7325"/>
                    <a:pt x="15742" y="7492"/>
                  </a:cubicBezTo>
                  <a:cubicBezTo>
                    <a:pt x="15756" y="7637"/>
                    <a:pt x="15724" y="7781"/>
                    <a:pt x="15742" y="7931"/>
                  </a:cubicBezTo>
                  <a:cubicBezTo>
                    <a:pt x="15751" y="8012"/>
                    <a:pt x="15760" y="8093"/>
                    <a:pt x="15756" y="8168"/>
                  </a:cubicBezTo>
                  <a:cubicBezTo>
                    <a:pt x="15760" y="8277"/>
                    <a:pt x="15678" y="8503"/>
                    <a:pt x="15897" y="8329"/>
                  </a:cubicBezTo>
                  <a:cubicBezTo>
                    <a:pt x="16203" y="8093"/>
                    <a:pt x="16491" y="7833"/>
                    <a:pt x="16793" y="7591"/>
                  </a:cubicBezTo>
                  <a:cubicBezTo>
                    <a:pt x="17309" y="7163"/>
                    <a:pt x="17876" y="6823"/>
                    <a:pt x="18374" y="6355"/>
                  </a:cubicBezTo>
                  <a:cubicBezTo>
                    <a:pt x="18461" y="6275"/>
                    <a:pt x="18561" y="6217"/>
                    <a:pt x="18612" y="6084"/>
                  </a:cubicBezTo>
                  <a:cubicBezTo>
                    <a:pt x="18557" y="5963"/>
                    <a:pt x="18452" y="6078"/>
                    <a:pt x="18388" y="6009"/>
                  </a:cubicBezTo>
                  <a:cubicBezTo>
                    <a:pt x="18360" y="5980"/>
                    <a:pt x="18351" y="5940"/>
                    <a:pt x="18351" y="5894"/>
                  </a:cubicBezTo>
                  <a:cubicBezTo>
                    <a:pt x="18397" y="5686"/>
                    <a:pt x="18602" y="5628"/>
                    <a:pt x="18639" y="5374"/>
                  </a:cubicBezTo>
                  <a:cubicBezTo>
                    <a:pt x="18520" y="5403"/>
                    <a:pt x="18420" y="5536"/>
                    <a:pt x="18301" y="5489"/>
                  </a:cubicBezTo>
                  <a:cubicBezTo>
                    <a:pt x="18251" y="5466"/>
                    <a:pt x="18214" y="5426"/>
                    <a:pt x="18209" y="5351"/>
                  </a:cubicBezTo>
                  <a:cubicBezTo>
                    <a:pt x="18264" y="5143"/>
                    <a:pt x="18452" y="5126"/>
                    <a:pt x="18566" y="4947"/>
                  </a:cubicBezTo>
                  <a:cubicBezTo>
                    <a:pt x="18328" y="5016"/>
                    <a:pt x="18173" y="5264"/>
                    <a:pt x="17949" y="5305"/>
                  </a:cubicBezTo>
                  <a:cubicBezTo>
                    <a:pt x="17917" y="5299"/>
                    <a:pt x="17885" y="5282"/>
                    <a:pt x="17862" y="5253"/>
                  </a:cubicBezTo>
                  <a:cubicBezTo>
                    <a:pt x="17880" y="4878"/>
                    <a:pt x="18159" y="4831"/>
                    <a:pt x="18333" y="4647"/>
                  </a:cubicBezTo>
                  <a:cubicBezTo>
                    <a:pt x="18465" y="4508"/>
                    <a:pt x="18657" y="4439"/>
                    <a:pt x="18634" y="4145"/>
                  </a:cubicBezTo>
                  <a:cubicBezTo>
                    <a:pt x="18630" y="4064"/>
                    <a:pt x="18602" y="4000"/>
                    <a:pt x="18557" y="3954"/>
                  </a:cubicBezTo>
                  <a:cubicBezTo>
                    <a:pt x="18342" y="3850"/>
                    <a:pt x="18159" y="3942"/>
                    <a:pt x="17986" y="4093"/>
                  </a:cubicBezTo>
                  <a:cubicBezTo>
                    <a:pt x="17414" y="4560"/>
                    <a:pt x="16825" y="4987"/>
                    <a:pt x="16258" y="5461"/>
                  </a:cubicBezTo>
                  <a:cubicBezTo>
                    <a:pt x="16112" y="5582"/>
                    <a:pt x="15966" y="5732"/>
                    <a:pt x="15778" y="5743"/>
                  </a:cubicBezTo>
                  <a:cubicBezTo>
                    <a:pt x="15724" y="5726"/>
                    <a:pt x="15687" y="5680"/>
                    <a:pt x="15692" y="5599"/>
                  </a:cubicBezTo>
                  <a:cubicBezTo>
                    <a:pt x="15861" y="5201"/>
                    <a:pt x="16203" y="5074"/>
                    <a:pt x="16464" y="4831"/>
                  </a:cubicBezTo>
                  <a:cubicBezTo>
                    <a:pt x="16811" y="4497"/>
                    <a:pt x="17222" y="4272"/>
                    <a:pt x="17620" y="3937"/>
                  </a:cubicBezTo>
                  <a:cubicBezTo>
                    <a:pt x="17186" y="3833"/>
                    <a:pt x="16765" y="4018"/>
                    <a:pt x="16372" y="3821"/>
                  </a:cubicBezTo>
                  <a:cubicBezTo>
                    <a:pt x="16341" y="3775"/>
                    <a:pt x="16341" y="3729"/>
                    <a:pt x="16372" y="3689"/>
                  </a:cubicBezTo>
                  <a:cubicBezTo>
                    <a:pt x="16733" y="3660"/>
                    <a:pt x="17076" y="3665"/>
                    <a:pt x="17423" y="3717"/>
                  </a:cubicBezTo>
                </a:path>
              </a:pathLst>
            </a:custGeom>
            <a:solidFill>
              <a:srgbClr val="3B3B3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5" name="形状"/>
            <p:cNvSpPr/>
            <p:nvPr/>
          </p:nvSpPr>
          <p:spPr>
            <a:xfrm>
              <a:off x="1211876" y="141555"/>
              <a:ext cx="5231479" cy="3779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509" extrusionOk="0">
                  <a:moveTo>
                    <a:pt x="20456" y="5029"/>
                  </a:moveTo>
                  <a:cubicBezTo>
                    <a:pt x="20069" y="5427"/>
                    <a:pt x="20054" y="6136"/>
                    <a:pt x="19783" y="6630"/>
                  </a:cubicBezTo>
                  <a:cubicBezTo>
                    <a:pt x="19148" y="7888"/>
                    <a:pt x="18498" y="9113"/>
                    <a:pt x="17847" y="10370"/>
                  </a:cubicBezTo>
                  <a:cubicBezTo>
                    <a:pt x="17607" y="10854"/>
                    <a:pt x="17429" y="10854"/>
                    <a:pt x="17166" y="10445"/>
                  </a:cubicBezTo>
                  <a:cubicBezTo>
                    <a:pt x="16632" y="9607"/>
                    <a:pt x="16663" y="9865"/>
                    <a:pt x="16191" y="10456"/>
                  </a:cubicBezTo>
                  <a:cubicBezTo>
                    <a:pt x="15122" y="11789"/>
                    <a:pt x="13984" y="12981"/>
                    <a:pt x="12800" y="14110"/>
                  </a:cubicBezTo>
                  <a:cubicBezTo>
                    <a:pt x="12614" y="14293"/>
                    <a:pt x="12420" y="14432"/>
                    <a:pt x="12296" y="14701"/>
                  </a:cubicBezTo>
                  <a:cubicBezTo>
                    <a:pt x="12188" y="14787"/>
                    <a:pt x="12087" y="14851"/>
                    <a:pt x="11971" y="14937"/>
                  </a:cubicBezTo>
                  <a:cubicBezTo>
                    <a:pt x="10655" y="16087"/>
                    <a:pt x="9285" y="17140"/>
                    <a:pt x="7922" y="18161"/>
                  </a:cubicBezTo>
                  <a:cubicBezTo>
                    <a:pt x="5948" y="19397"/>
                    <a:pt x="3943" y="20504"/>
                    <a:pt x="1829" y="21192"/>
                  </a:cubicBezTo>
                  <a:cubicBezTo>
                    <a:pt x="1535" y="21278"/>
                    <a:pt x="1225" y="21342"/>
                    <a:pt x="939" y="21450"/>
                  </a:cubicBezTo>
                  <a:cubicBezTo>
                    <a:pt x="521" y="21600"/>
                    <a:pt x="289" y="21493"/>
                    <a:pt x="265" y="20805"/>
                  </a:cubicBezTo>
                  <a:cubicBezTo>
                    <a:pt x="234" y="19870"/>
                    <a:pt x="118" y="18956"/>
                    <a:pt x="18" y="18054"/>
                  </a:cubicBezTo>
                  <a:cubicBezTo>
                    <a:pt x="-52" y="17463"/>
                    <a:pt x="80" y="17151"/>
                    <a:pt x="529" y="17065"/>
                  </a:cubicBezTo>
                  <a:cubicBezTo>
                    <a:pt x="1682" y="16818"/>
                    <a:pt x="2843" y="16549"/>
                    <a:pt x="3974" y="16055"/>
                  </a:cubicBezTo>
                  <a:cubicBezTo>
                    <a:pt x="7071" y="14722"/>
                    <a:pt x="9997" y="12906"/>
                    <a:pt x="12707" y="10424"/>
                  </a:cubicBezTo>
                  <a:cubicBezTo>
                    <a:pt x="13473" y="9725"/>
                    <a:pt x="14209" y="8995"/>
                    <a:pt x="14944" y="8242"/>
                  </a:cubicBezTo>
                  <a:cubicBezTo>
                    <a:pt x="15285" y="7909"/>
                    <a:pt x="15440" y="7630"/>
                    <a:pt x="15076" y="7136"/>
                  </a:cubicBezTo>
                  <a:cubicBezTo>
                    <a:pt x="14766" y="6706"/>
                    <a:pt x="14813" y="6383"/>
                    <a:pt x="15223" y="6018"/>
                  </a:cubicBezTo>
                  <a:cubicBezTo>
                    <a:pt x="16593" y="4814"/>
                    <a:pt x="17963" y="3632"/>
                    <a:pt x="19249" y="2257"/>
                  </a:cubicBezTo>
                  <a:cubicBezTo>
                    <a:pt x="19930" y="1526"/>
                    <a:pt x="20503" y="570"/>
                    <a:pt x="21269" y="0"/>
                  </a:cubicBezTo>
                  <a:cubicBezTo>
                    <a:pt x="21548" y="279"/>
                    <a:pt x="21424" y="645"/>
                    <a:pt x="21385" y="989"/>
                  </a:cubicBezTo>
                  <a:cubicBezTo>
                    <a:pt x="21231" y="2407"/>
                    <a:pt x="20828" y="3707"/>
                    <a:pt x="20456" y="5029"/>
                  </a:cubicBezTo>
                  <a:close/>
                  <a:moveTo>
                    <a:pt x="7907" y="18161"/>
                  </a:moveTo>
                  <a:cubicBezTo>
                    <a:pt x="7914" y="18161"/>
                    <a:pt x="7914" y="18161"/>
                    <a:pt x="7922" y="18161"/>
                  </a:cubicBezTo>
                  <a:cubicBezTo>
                    <a:pt x="7922" y="18161"/>
                    <a:pt x="7922" y="18161"/>
                    <a:pt x="7930" y="18150"/>
                  </a:cubicBezTo>
                  <a:lnTo>
                    <a:pt x="7907" y="18161"/>
                  </a:lnTo>
                  <a:close/>
                </a:path>
              </a:pathLst>
            </a:custGeom>
            <a:solidFill>
              <a:srgbClr val="FED940"/>
            </a:solidFill>
            <a:ln w="12700" cap="flat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6" name="形状"/>
            <p:cNvSpPr/>
            <p:nvPr/>
          </p:nvSpPr>
          <p:spPr>
            <a:xfrm>
              <a:off x="791050" y="5172807"/>
              <a:ext cx="1904963" cy="2329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6" extrusionOk="0">
                  <a:moveTo>
                    <a:pt x="11313" y="21035"/>
                  </a:moveTo>
                  <a:cubicBezTo>
                    <a:pt x="10501" y="20984"/>
                    <a:pt x="9431" y="21584"/>
                    <a:pt x="9132" y="20435"/>
                  </a:cubicBezTo>
                  <a:cubicBezTo>
                    <a:pt x="9474" y="19525"/>
                    <a:pt x="10543" y="19251"/>
                    <a:pt x="11377" y="18753"/>
                  </a:cubicBezTo>
                  <a:cubicBezTo>
                    <a:pt x="12404" y="18187"/>
                    <a:pt x="13687" y="17895"/>
                    <a:pt x="14585" y="16969"/>
                  </a:cubicBezTo>
                  <a:cubicBezTo>
                    <a:pt x="13131" y="17089"/>
                    <a:pt x="12340" y="18393"/>
                    <a:pt x="10843" y="18067"/>
                  </a:cubicBezTo>
                  <a:cubicBezTo>
                    <a:pt x="10714" y="17998"/>
                    <a:pt x="10586" y="17895"/>
                    <a:pt x="10458" y="17827"/>
                  </a:cubicBezTo>
                  <a:cubicBezTo>
                    <a:pt x="10543" y="17123"/>
                    <a:pt x="11335" y="17089"/>
                    <a:pt x="11848" y="16814"/>
                  </a:cubicBezTo>
                  <a:cubicBezTo>
                    <a:pt x="12789" y="16283"/>
                    <a:pt x="13901" y="15974"/>
                    <a:pt x="14821" y="15099"/>
                  </a:cubicBezTo>
                  <a:cubicBezTo>
                    <a:pt x="12960" y="15408"/>
                    <a:pt x="11955" y="16797"/>
                    <a:pt x="10158" y="16712"/>
                  </a:cubicBezTo>
                  <a:cubicBezTo>
                    <a:pt x="10030" y="16626"/>
                    <a:pt x="9880" y="16540"/>
                    <a:pt x="9752" y="16454"/>
                  </a:cubicBezTo>
                  <a:cubicBezTo>
                    <a:pt x="10479" y="15339"/>
                    <a:pt x="11998" y="15065"/>
                    <a:pt x="13131" y="14395"/>
                  </a:cubicBezTo>
                  <a:cubicBezTo>
                    <a:pt x="13666" y="14052"/>
                    <a:pt x="14436" y="13915"/>
                    <a:pt x="14906" y="13023"/>
                  </a:cubicBezTo>
                  <a:cubicBezTo>
                    <a:pt x="11121" y="14910"/>
                    <a:pt x="7656" y="16591"/>
                    <a:pt x="4299" y="18393"/>
                  </a:cubicBezTo>
                  <a:cubicBezTo>
                    <a:pt x="3208" y="18976"/>
                    <a:pt x="2203" y="19783"/>
                    <a:pt x="749" y="19783"/>
                  </a:cubicBezTo>
                  <a:cubicBezTo>
                    <a:pt x="749" y="19577"/>
                    <a:pt x="749" y="19354"/>
                    <a:pt x="749" y="19148"/>
                  </a:cubicBezTo>
                  <a:cubicBezTo>
                    <a:pt x="3593" y="17123"/>
                    <a:pt x="6844" y="15648"/>
                    <a:pt x="10094" y="14138"/>
                  </a:cubicBezTo>
                  <a:cubicBezTo>
                    <a:pt x="11634" y="13435"/>
                    <a:pt x="13110" y="12628"/>
                    <a:pt x="14671" y="11805"/>
                  </a:cubicBezTo>
                  <a:cubicBezTo>
                    <a:pt x="14072" y="11530"/>
                    <a:pt x="13815" y="11891"/>
                    <a:pt x="13495" y="12045"/>
                  </a:cubicBezTo>
                  <a:cubicBezTo>
                    <a:pt x="10330" y="13641"/>
                    <a:pt x="7079" y="15167"/>
                    <a:pt x="3956" y="16849"/>
                  </a:cubicBezTo>
                  <a:cubicBezTo>
                    <a:pt x="3315" y="17209"/>
                    <a:pt x="2716" y="17792"/>
                    <a:pt x="1732" y="17518"/>
                  </a:cubicBezTo>
                  <a:cubicBezTo>
                    <a:pt x="1625" y="17449"/>
                    <a:pt x="1518" y="17398"/>
                    <a:pt x="1411" y="17312"/>
                  </a:cubicBezTo>
                  <a:cubicBezTo>
                    <a:pt x="1305" y="16540"/>
                    <a:pt x="2139" y="16386"/>
                    <a:pt x="2673" y="16077"/>
                  </a:cubicBezTo>
                  <a:cubicBezTo>
                    <a:pt x="6116" y="14138"/>
                    <a:pt x="9838" y="12577"/>
                    <a:pt x="13388" y="10775"/>
                  </a:cubicBezTo>
                  <a:cubicBezTo>
                    <a:pt x="13880" y="10518"/>
                    <a:pt x="14543" y="10381"/>
                    <a:pt x="14714" y="9643"/>
                  </a:cubicBezTo>
                  <a:cubicBezTo>
                    <a:pt x="12083" y="10930"/>
                    <a:pt x="9560" y="12131"/>
                    <a:pt x="7100" y="13435"/>
                  </a:cubicBezTo>
                  <a:cubicBezTo>
                    <a:pt x="5411" y="14327"/>
                    <a:pt x="3636" y="15099"/>
                    <a:pt x="1968" y="16025"/>
                  </a:cubicBezTo>
                  <a:cubicBezTo>
                    <a:pt x="1604" y="16231"/>
                    <a:pt x="1219" y="16437"/>
                    <a:pt x="727" y="16265"/>
                  </a:cubicBezTo>
                  <a:cubicBezTo>
                    <a:pt x="727" y="16060"/>
                    <a:pt x="727" y="15871"/>
                    <a:pt x="727" y="15665"/>
                  </a:cubicBezTo>
                  <a:cubicBezTo>
                    <a:pt x="3422" y="13589"/>
                    <a:pt x="6694" y="12182"/>
                    <a:pt x="9902" y="10707"/>
                  </a:cubicBezTo>
                  <a:cubicBezTo>
                    <a:pt x="11655" y="9900"/>
                    <a:pt x="13345" y="9043"/>
                    <a:pt x="14842" y="7996"/>
                  </a:cubicBezTo>
                  <a:cubicBezTo>
                    <a:pt x="10608" y="9798"/>
                    <a:pt x="6587" y="11891"/>
                    <a:pt x="2545" y="13932"/>
                  </a:cubicBezTo>
                  <a:cubicBezTo>
                    <a:pt x="1989" y="14207"/>
                    <a:pt x="1497" y="14704"/>
                    <a:pt x="727" y="14395"/>
                  </a:cubicBezTo>
                  <a:cubicBezTo>
                    <a:pt x="727" y="14258"/>
                    <a:pt x="727" y="14138"/>
                    <a:pt x="749" y="14018"/>
                  </a:cubicBezTo>
                  <a:cubicBezTo>
                    <a:pt x="1133" y="13383"/>
                    <a:pt x="1839" y="13006"/>
                    <a:pt x="2502" y="12628"/>
                  </a:cubicBezTo>
                  <a:cubicBezTo>
                    <a:pt x="6288" y="10535"/>
                    <a:pt x="10308" y="8785"/>
                    <a:pt x="14179" y="6829"/>
                  </a:cubicBezTo>
                  <a:cubicBezTo>
                    <a:pt x="14350" y="6726"/>
                    <a:pt x="14607" y="6692"/>
                    <a:pt x="14564" y="6315"/>
                  </a:cubicBezTo>
                  <a:cubicBezTo>
                    <a:pt x="12040" y="7447"/>
                    <a:pt x="9602" y="8614"/>
                    <a:pt x="7229" y="9849"/>
                  </a:cubicBezTo>
                  <a:cubicBezTo>
                    <a:pt x="5689" y="10655"/>
                    <a:pt x="4149" y="11462"/>
                    <a:pt x="2545" y="12182"/>
                  </a:cubicBezTo>
                  <a:cubicBezTo>
                    <a:pt x="2181" y="12320"/>
                    <a:pt x="1882" y="12714"/>
                    <a:pt x="1390" y="12371"/>
                  </a:cubicBezTo>
                  <a:cubicBezTo>
                    <a:pt x="1262" y="12302"/>
                    <a:pt x="1176" y="12251"/>
                    <a:pt x="1069" y="12199"/>
                  </a:cubicBezTo>
                  <a:cubicBezTo>
                    <a:pt x="1155" y="11324"/>
                    <a:pt x="2117" y="11119"/>
                    <a:pt x="2823" y="10724"/>
                  </a:cubicBezTo>
                  <a:cubicBezTo>
                    <a:pt x="6095" y="8837"/>
                    <a:pt x="9709" y="7378"/>
                    <a:pt x="13131" y="5646"/>
                  </a:cubicBezTo>
                  <a:cubicBezTo>
                    <a:pt x="13644" y="5388"/>
                    <a:pt x="14222" y="5200"/>
                    <a:pt x="14650" y="4599"/>
                  </a:cubicBezTo>
                  <a:cubicBezTo>
                    <a:pt x="13815" y="4616"/>
                    <a:pt x="13345" y="4994"/>
                    <a:pt x="12810" y="5234"/>
                  </a:cubicBezTo>
                  <a:cubicBezTo>
                    <a:pt x="9667" y="6709"/>
                    <a:pt x="6608" y="8288"/>
                    <a:pt x="3550" y="9866"/>
                  </a:cubicBezTo>
                  <a:cubicBezTo>
                    <a:pt x="2844" y="10226"/>
                    <a:pt x="1690" y="11084"/>
                    <a:pt x="1262" y="10501"/>
                  </a:cubicBezTo>
                  <a:cubicBezTo>
                    <a:pt x="663" y="9643"/>
                    <a:pt x="2160" y="9266"/>
                    <a:pt x="2930" y="8837"/>
                  </a:cubicBezTo>
                  <a:cubicBezTo>
                    <a:pt x="6309" y="6967"/>
                    <a:pt x="9880" y="5354"/>
                    <a:pt x="13366" y="3638"/>
                  </a:cubicBezTo>
                  <a:cubicBezTo>
                    <a:pt x="14179" y="3227"/>
                    <a:pt x="14970" y="2832"/>
                    <a:pt x="14906" y="1906"/>
                  </a:cubicBezTo>
                  <a:cubicBezTo>
                    <a:pt x="14906" y="1820"/>
                    <a:pt x="14906" y="1751"/>
                    <a:pt x="14906" y="1648"/>
                  </a:cubicBezTo>
                  <a:cubicBezTo>
                    <a:pt x="14714" y="893"/>
                    <a:pt x="14200" y="1048"/>
                    <a:pt x="13580" y="1288"/>
                  </a:cubicBezTo>
                  <a:cubicBezTo>
                    <a:pt x="12939" y="1562"/>
                    <a:pt x="12447" y="2214"/>
                    <a:pt x="11549" y="1820"/>
                  </a:cubicBezTo>
                  <a:cubicBezTo>
                    <a:pt x="11442" y="1768"/>
                    <a:pt x="11335" y="1682"/>
                    <a:pt x="11228" y="1631"/>
                  </a:cubicBezTo>
                  <a:cubicBezTo>
                    <a:pt x="11142" y="979"/>
                    <a:pt x="11720" y="893"/>
                    <a:pt x="12318" y="790"/>
                  </a:cubicBezTo>
                  <a:cubicBezTo>
                    <a:pt x="11420" y="808"/>
                    <a:pt x="10543" y="1031"/>
                    <a:pt x="9624" y="825"/>
                  </a:cubicBezTo>
                  <a:cubicBezTo>
                    <a:pt x="9453" y="808"/>
                    <a:pt x="9282" y="790"/>
                    <a:pt x="9110" y="790"/>
                  </a:cubicBezTo>
                  <a:cubicBezTo>
                    <a:pt x="6288" y="876"/>
                    <a:pt x="1818" y="3209"/>
                    <a:pt x="855" y="5079"/>
                  </a:cubicBezTo>
                  <a:cubicBezTo>
                    <a:pt x="192" y="5491"/>
                    <a:pt x="449" y="6075"/>
                    <a:pt x="449" y="6589"/>
                  </a:cubicBezTo>
                  <a:cubicBezTo>
                    <a:pt x="428" y="10913"/>
                    <a:pt x="449" y="15253"/>
                    <a:pt x="428" y="19611"/>
                  </a:cubicBezTo>
                  <a:cubicBezTo>
                    <a:pt x="428" y="20091"/>
                    <a:pt x="749" y="20692"/>
                    <a:pt x="0" y="21069"/>
                  </a:cubicBezTo>
                  <a:cubicBezTo>
                    <a:pt x="321" y="20606"/>
                    <a:pt x="192" y="20091"/>
                    <a:pt x="192" y="19611"/>
                  </a:cubicBezTo>
                  <a:cubicBezTo>
                    <a:pt x="192" y="13366"/>
                    <a:pt x="192" y="7104"/>
                    <a:pt x="192" y="808"/>
                  </a:cubicBezTo>
                  <a:cubicBezTo>
                    <a:pt x="1176" y="1888"/>
                    <a:pt x="1497" y="636"/>
                    <a:pt x="2203" y="636"/>
                  </a:cubicBezTo>
                  <a:cubicBezTo>
                    <a:pt x="2053" y="53"/>
                    <a:pt x="1305" y="533"/>
                    <a:pt x="1155" y="18"/>
                  </a:cubicBezTo>
                  <a:cubicBezTo>
                    <a:pt x="5603" y="18"/>
                    <a:pt x="9987" y="53"/>
                    <a:pt x="14393" y="1"/>
                  </a:cubicBezTo>
                  <a:cubicBezTo>
                    <a:pt x="15569" y="-16"/>
                    <a:pt x="15890" y="259"/>
                    <a:pt x="15890" y="1202"/>
                  </a:cubicBezTo>
                  <a:cubicBezTo>
                    <a:pt x="15847" y="7310"/>
                    <a:pt x="15911" y="13435"/>
                    <a:pt x="15869" y="19542"/>
                  </a:cubicBezTo>
                  <a:cubicBezTo>
                    <a:pt x="15869" y="20520"/>
                    <a:pt x="16125" y="20949"/>
                    <a:pt x="17408" y="20846"/>
                  </a:cubicBezTo>
                  <a:cubicBezTo>
                    <a:pt x="18798" y="20709"/>
                    <a:pt x="20210" y="21018"/>
                    <a:pt x="21600" y="20726"/>
                  </a:cubicBezTo>
                  <a:cubicBezTo>
                    <a:pt x="21450" y="21052"/>
                    <a:pt x="21151" y="21104"/>
                    <a:pt x="20809" y="21104"/>
                  </a:cubicBezTo>
                  <a:cubicBezTo>
                    <a:pt x="18542" y="21104"/>
                    <a:pt x="16232" y="21086"/>
                    <a:pt x="13965" y="21121"/>
                  </a:cubicBezTo>
                  <a:cubicBezTo>
                    <a:pt x="13324" y="21138"/>
                    <a:pt x="12939" y="20898"/>
                    <a:pt x="12554" y="20555"/>
                  </a:cubicBezTo>
                  <a:cubicBezTo>
                    <a:pt x="12575" y="19508"/>
                    <a:pt x="14222" y="19662"/>
                    <a:pt x="14585" y="18667"/>
                  </a:cubicBezTo>
                  <a:cubicBezTo>
                    <a:pt x="12960" y="19199"/>
                    <a:pt x="11741" y="20057"/>
                    <a:pt x="10351" y="20606"/>
                  </a:cubicBezTo>
                  <a:cubicBezTo>
                    <a:pt x="10714" y="20623"/>
                    <a:pt x="11206" y="20537"/>
                    <a:pt x="11313" y="21035"/>
                  </a:cubicBezTo>
                </a:path>
              </a:pathLst>
            </a:custGeom>
            <a:solidFill>
              <a:srgbClr val="4A4A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7" name="形状"/>
            <p:cNvSpPr/>
            <p:nvPr/>
          </p:nvSpPr>
          <p:spPr>
            <a:xfrm>
              <a:off x="1181249" y="122777"/>
              <a:ext cx="5206999" cy="3830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516" extrusionOk="0">
                  <a:moveTo>
                    <a:pt x="21539" y="167"/>
                  </a:moveTo>
                  <a:cubicBezTo>
                    <a:pt x="20124" y="2118"/>
                    <a:pt x="18466" y="3654"/>
                    <a:pt x="16786" y="5138"/>
                  </a:cubicBezTo>
                  <a:cubicBezTo>
                    <a:pt x="16528" y="5371"/>
                    <a:pt x="16270" y="5583"/>
                    <a:pt x="16012" y="5816"/>
                  </a:cubicBezTo>
                  <a:cubicBezTo>
                    <a:pt x="15738" y="6060"/>
                    <a:pt x="15332" y="6219"/>
                    <a:pt x="15222" y="6558"/>
                  </a:cubicBezTo>
                  <a:cubicBezTo>
                    <a:pt x="15120" y="6887"/>
                    <a:pt x="15527" y="7184"/>
                    <a:pt x="15707" y="7502"/>
                  </a:cubicBezTo>
                  <a:cubicBezTo>
                    <a:pt x="15902" y="7830"/>
                    <a:pt x="15683" y="7936"/>
                    <a:pt x="15550" y="8085"/>
                  </a:cubicBezTo>
                  <a:cubicBezTo>
                    <a:pt x="12775" y="11052"/>
                    <a:pt x="9750" y="13384"/>
                    <a:pt x="6443" y="15048"/>
                  </a:cubicBezTo>
                  <a:cubicBezTo>
                    <a:pt x="4598" y="15981"/>
                    <a:pt x="2730" y="16786"/>
                    <a:pt x="767" y="17072"/>
                  </a:cubicBezTo>
                  <a:cubicBezTo>
                    <a:pt x="322" y="17136"/>
                    <a:pt x="181" y="17358"/>
                    <a:pt x="251" y="17962"/>
                  </a:cubicBezTo>
                  <a:cubicBezTo>
                    <a:pt x="361" y="18874"/>
                    <a:pt x="439" y="19817"/>
                    <a:pt x="494" y="20761"/>
                  </a:cubicBezTo>
                  <a:cubicBezTo>
                    <a:pt x="525" y="21471"/>
                    <a:pt x="877" y="21216"/>
                    <a:pt x="1104" y="21153"/>
                  </a:cubicBezTo>
                  <a:cubicBezTo>
                    <a:pt x="2565" y="20739"/>
                    <a:pt x="4004" y="20178"/>
                    <a:pt x="5411" y="19467"/>
                  </a:cubicBezTo>
                  <a:cubicBezTo>
                    <a:pt x="6326" y="19012"/>
                    <a:pt x="7178" y="18333"/>
                    <a:pt x="8132" y="18026"/>
                  </a:cubicBezTo>
                  <a:cubicBezTo>
                    <a:pt x="7553" y="18598"/>
                    <a:pt x="6881" y="18885"/>
                    <a:pt x="6232" y="19256"/>
                  </a:cubicBezTo>
                  <a:cubicBezTo>
                    <a:pt x="4504" y="20284"/>
                    <a:pt x="2698" y="21004"/>
                    <a:pt x="853" y="21481"/>
                  </a:cubicBezTo>
                  <a:cubicBezTo>
                    <a:pt x="533" y="21566"/>
                    <a:pt x="369" y="21534"/>
                    <a:pt x="337" y="21004"/>
                  </a:cubicBezTo>
                  <a:cubicBezTo>
                    <a:pt x="259" y="19828"/>
                    <a:pt x="134" y="18641"/>
                    <a:pt x="9" y="17475"/>
                  </a:cubicBezTo>
                  <a:cubicBezTo>
                    <a:pt x="-30" y="17072"/>
                    <a:pt x="48" y="16903"/>
                    <a:pt x="377" y="16850"/>
                  </a:cubicBezTo>
                  <a:cubicBezTo>
                    <a:pt x="5958" y="15875"/>
                    <a:pt x="10782" y="12578"/>
                    <a:pt x="15238" y="8106"/>
                  </a:cubicBezTo>
                  <a:cubicBezTo>
                    <a:pt x="15644" y="7703"/>
                    <a:pt x="15464" y="7459"/>
                    <a:pt x="15230" y="7173"/>
                  </a:cubicBezTo>
                  <a:cubicBezTo>
                    <a:pt x="14847" y="6696"/>
                    <a:pt x="14816" y="6452"/>
                    <a:pt x="15339" y="6018"/>
                  </a:cubicBezTo>
                  <a:cubicBezTo>
                    <a:pt x="17497" y="4269"/>
                    <a:pt x="19616" y="2414"/>
                    <a:pt x="21437" y="19"/>
                  </a:cubicBezTo>
                  <a:cubicBezTo>
                    <a:pt x="21531" y="-34"/>
                    <a:pt x="21570" y="30"/>
                    <a:pt x="21539" y="167"/>
                  </a:cubicBezTo>
                </a:path>
              </a:pathLst>
            </a:custGeom>
            <a:solidFill>
              <a:srgbClr val="56565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8" name="形状"/>
            <p:cNvSpPr/>
            <p:nvPr/>
          </p:nvSpPr>
          <p:spPr>
            <a:xfrm>
              <a:off x="6406122" y="1938092"/>
              <a:ext cx="1352604" cy="1271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4" h="21037" extrusionOk="0">
                  <a:moveTo>
                    <a:pt x="20847" y="1382"/>
                  </a:moveTo>
                  <a:cubicBezTo>
                    <a:pt x="21026" y="1725"/>
                    <a:pt x="21145" y="2069"/>
                    <a:pt x="21294" y="2412"/>
                  </a:cubicBezTo>
                  <a:cubicBezTo>
                    <a:pt x="18493" y="5034"/>
                    <a:pt x="15008" y="6564"/>
                    <a:pt x="11969" y="8780"/>
                  </a:cubicBezTo>
                  <a:cubicBezTo>
                    <a:pt x="9168" y="10840"/>
                    <a:pt x="6278" y="12806"/>
                    <a:pt x="3359" y="14648"/>
                  </a:cubicBezTo>
                  <a:cubicBezTo>
                    <a:pt x="2822" y="14991"/>
                    <a:pt x="2256" y="15304"/>
                    <a:pt x="2077" y="16115"/>
                  </a:cubicBezTo>
                  <a:cubicBezTo>
                    <a:pt x="2852" y="16271"/>
                    <a:pt x="3359" y="15647"/>
                    <a:pt x="3865" y="15272"/>
                  </a:cubicBezTo>
                  <a:cubicBezTo>
                    <a:pt x="6666" y="13368"/>
                    <a:pt x="9407" y="11308"/>
                    <a:pt x="12356" y="9654"/>
                  </a:cubicBezTo>
                  <a:cubicBezTo>
                    <a:pt x="13339" y="9092"/>
                    <a:pt x="14233" y="8093"/>
                    <a:pt x="15544" y="8686"/>
                  </a:cubicBezTo>
                  <a:cubicBezTo>
                    <a:pt x="15723" y="8686"/>
                    <a:pt x="15931" y="8717"/>
                    <a:pt x="16140" y="8717"/>
                  </a:cubicBezTo>
                  <a:cubicBezTo>
                    <a:pt x="16229" y="10028"/>
                    <a:pt x="15097" y="10184"/>
                    <a:pt x="14382" y="10621"/>
                  </a:cubicBezTo>
                  <a:cubicBezTo>
                    <a:pt x="11432" y="12525"/>
                    <a:pt x="8572" y="14554"/>
                    <a:pt x="5712" y="16552"/>
                  </a:cubicBezTo>
                  <a:cubicBezTo>
                    <a:pt x="9079" y="14242"/>
                    <a:pt x="12475" y="12026"/>
                    <a:pt x="15961" y="9904"/>
                  </a:cubicBezTo>
                  <a:cubicBezTo>
                    <a:pt x="16587" y="9529"/>
                    <a:pt x="17123" y="8749"/>
                    <a:pt x="18017" y="9310"/>
                  </a:cubicBezTo>
                  <a:cubicBezTo>
                    <a:pt x="18166" y="9435"/>
                    <a:pt x="18374" y="9560"/>
                    <a:pt x="18553" y="9716"/>
                  </a:cubicBezTo>
                  <a:cubicBezTo>
                    <a:pt x="18434" y="10996"/>
                    <a:pt x="17361" y="11371"/>
                    <a:pt x="16557" y="11901"/>
                  </a:cubicBezTo>
                  <a:cubicBezTo>
                    <a:pt x="12386" y="14461"/>
                    <a:pt x="8364" y="17270"/>
                    <a:pt x="4312" y="19954"/>
                  </a:cubicBezTo>
                  <a:cubicBezTo>
                    <a:pt x="3478" y="20454"/>
                    <a:pt x="2733" y="21359"/>
                    <a:pt x="1601" y="20922"/>
                  </a:cubicBezTo>
                  <a:cubicBezTo>
                    <a:pt x="1094" y="20267"/>
                    <a:pt x="677" y="20828"/>
                    <a:pt x="260" y="21016"/>
                  </a:cubicBezTo>
                  <a:cubicBezTo>
                    <a:pt x="-306" y="19549"/>
                    <a:pt x="230" y="18050"/>
                    <a:pt x="230" y="16583"/>
                  </a:cubicBezTo>
                  <a:cubicBezTo>
                    <a:pt x="230" y="11589"/>
                    <a:pt x="290" y="6564"/>
                    <a:pt x="260" y="1601"/>
                  </a:cubicBezTo>
                  <a:cubicBezTo>
                    <a:pt x="260" y="664"/>
                    <a:pt x="230" y="-23"/>
                    <a:pt x="1422" y="9"/>
                  </a:cubicBezTo>
                  <a:cubicBezTo>
                    <a:pt x="5176" y="134"/>
                    <a:pt x="8930" y="-241"/>
                    <a:pt x="12654" y="321"/>
                  </a:cubicBezTo>
                  <a:cubicBezTo>
                    <a:pt x="10390" y="695"/>
                    <a:pt x="8036" y="-85"/>
                    <a:pt x="5831" y="789"/>
                  </a:cubicBezTo>
                  <a:cubicBezTo>
                    <a:pt x="5355" y="1538"/>
                    <a:pt x="4580" y="1507"/>
                    <a:pt x="3954" y="1413"/>
                  </a:cubicBezTo>
                  <a:cubicBezTo>
                    <a:pt x="2018" y="1070"/>
                    <a:pt x="1631" y="2162"/>
                    <a:pt x="1720" y="3848"/>
                  </a:cubicBezTo>
                  <a:cubicBezTo>
                    <a:pt x="1780" y="4628"/>
                    <a:pt x="1660" y="5440"/>
                    <a:pt x="1869" y="6470"/>
                  </a:cubicBezTo>
                  <a:cubicBezTo>
                    <a:pt x="4520" y="4628"/>
                    <a:pt x="7083" y="2880"/>
                    <a:pt x="9764" y="1445"/>
                  </a:cubicBezTo>
                  <a:cubicBezTo>
                    <a:pt x="10330" y="1445"/>
                    <a:pt x="11045" y="695"/>
                    <a:pt x="11432" y="1507"/>
                  </a:cubicBezTo>
                  <a:cubicBezTo>
                    <a:pt x="11760" y="2194"/>
                    <a:pt x="11135" y="2756"/>
                    <a:pt x="10658" y="3130"/>
                  </a:cubicBezTo>
                  <a:cubicBezTo>
                    <a:pt x="8334" y="4909"/>
                    <a:pt x="5802" y="6345"/>
                    <a:pt x="3388" y="7968"/>
                  </a:cubicBezTo>
                  <a:cubicBezTo>
                    <a:pt x="2316" y="8717"/>
                    <a:pt x="1631" y="9498"/>
                    <a:pt x="1631" y="10871"/>
                  </a:cubicBezTo>
                  <a:cubicBezTo>
                    <a:pt x="1780" y="10965"/>
                    <a:pt x="1928" y="11121"/>
                    <a:pt x="2077" y="11214"/>
                  </a:cubicBezTo>
                  <a:cubicBezTo>
                    <a:pt x="2435" y="11870"/>
                    <a:pt x="1660" y="12401"/>
                    <a:pt x="1988" y="13275"/>
                  </a:cubicBezTo>
                  <a:cubicBezTo>
                    <a:pt x="7172" y="9435"/>
                    <a:pt x="12565" y="6033"/>
                    <a:pt x="17927" y="2568"/>
                  </a:cubicBezTo>
                  <a:cubicBezTo>
                    <a:pt x="18791" y="1975"/>
                    <a:pt x="19626" y="1070"/>
                    <a:pt x="20847" y="1382"/>
                  </a:cubicBezTo>
                </a:path>
              </a:pathLst>
            </a:custGeom>
            <a:solidFill>
              <a:srgbClr val="4848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9" name="形状"/>
            <p:cNvSpPr/>
            <p:nvPr/>
          </p:nvSpPr>
          <p:spPr>
            <a:xfrm>
              <a:off x="4217017" y="1307314"/>
              <a:ext cx="1826385" cy="142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600" extrusionOk="0">
                  <a:moveTo>
                    <a:pt x="2" y="21600"/>
                  </a:moveTo>
                  <a:cubicBezTo>
                    <a:pt x="-43" y="20480"/>
                    <a:pt x="737" y="20336"/>
                    <a:pt x="1228" y="19905"/>
                  </a:cubicBezTo>
                  <a:cubicBezTo>
                    <a:pt x="4772" y="16602"/>
                    <a:pt x="8316" y="13241"/>
                    <a:pt x="11526" y="9364"/>
                  </a:cubicBezTo>
                  <a:cubicBezTo>
                    <a:pt x="12529" y="8186"/>
                    <a:pt x="13198" y="7956"/>
                    <a:pt x="13956" y="9536"/>
                  </a:cubicBezTo>
                  <a:cubicBezTo>
                    <a:pt x="14647" y="11030"/>
                    <a:pt x="15159" y="11001"/>
                    <a:pt x="16029" y="9479"/>
                  </a:cubicBezTo>
                  <a:cubicBezTo>
                    <a:pt x="17768" y="6233"/>
                    <a:pt x="19417" y="2872"/>
                    <a:pt x="21557" y="0"/>
                  </a:cubicBezTo>
                  <a:cubicBezTo>
                    <a:pt x="19974" y="4165"/>
                    <a:pt x="17611" y="7612"/>
                    <a:pt x="15561" y="11346"/>
                  </a:cubicBezTo>
                  <a:cubicBezTo>
                    <a:pt x="14914" y="12495"/>
                    <a:pt x="14535" y="11604"/>
                    <a:pt x="14268" y="11030"/>
                  </a:cubicBezTo>
                  <a:cubicBezTo>
                    <a:pt x="13220" y="8732"/>
                    <a:pt x="12351" y="9278"/>
                    <a:pt x="11013" y="10886"/>
                  </a:cubicBezTo>
                  <a:cubicBezTo>
                    <a:pt x="7647" y="14965"/>
                    <a:pt x="3947" y="18469"/>
                    <a:pt x="2" y="21600"/>
                  </a:cubicBezTo>
                </a:path>
              </a:pathLst>
            </a:custGeom>
            <a:solidFill>
              <a:srgbClr val="5B5B5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10" name="形状"/>
            <p:cNvSpPr/>
            <p:nvPr/>
          </p:nvSpPr>
          <p:spPr>
            <a:xfrm>
              <a:off x="6203498" y="-1"/>
              <a:ext cx="281240" cy="1022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680" y="3069"/>
                  </a:moveTo>
                  <a:cubicBezTo>
                    <a:pt x="13104" y="2869"/>
                    <a:pt x="12384" y="2670"/>
                    <a:pt x="11664" y="2471"/>
                  </a:cubicBezTo>
                  <a:cubicBezTo>
                    <a:pt x="14256" y="1594"/>
                    <a:pt x="16560" y="677"/>
                    <a:pt x="21600" y="0"/>
                  </a:cubicBezTo>
                  <a:cubicBezTo>
                    <a:pt x="20448" y="7811"/>
                    <a:pt x="14400" y="15024"/>
                    <a:pt x="0" y="21600"/>
                  </a:cubicBezTo>
                  <a:cubicBezTo>
                    <a:pt x="3600" y="16858"/>
                    <a:pt x="12240" y="12474"/>
                    <a:pt x="14688" y="7652"/>
                  </a:cubicBezTo>
                  <a:cubicBezTo>
                    <a:pt x="15408" y="6137"/>
                    <a:pt x="19008" y="4503"/>
                    <a:pt x="13680" y="3069"/>
                  </a:cubicBezTo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11" name="形状"/>
            <p:cNvSpPr/>
            <p:nvPr/>
          </p:nvSpPr>
          <p:spPr>
            <a:xfrm>
              <a:off x="3139220" y="2764512"/>
              <a:ext cx="997327" cy="564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024" y="15696"/>
                    <a:pt x="8911" y="12528"/>
                    <a:pt x="13346" y="7920"/>
                  </a:cubicBezTo>
                  <a:cubicBezTo>
                    <a:pt x="16056" y="5184"/>
                    <a:pt x="18397" y="1152"/>
                    <a:pt x="21600" y="0"/>
                  </a:cubicBezTo>
                  <a:cubicBezTo>
                    <a:pt x="15030" y="8928"/>
                    <a:pt x="7843" y="16200"/>
                    <a:pt x="0" y="21600"/>
                  </a:cubicBezTo>
                </a:path>
              </a:pathLst>
            </a:custGeom>
            <a:solidFill>
              <a:srgbClr val="63636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12" name="形状"/>
            <p:cNvSpPr/>
            <p:nvPr/>
          </p:nvSpPr>
          <p:spPr>
            <a:xfrm>
              <a:off x="6389364" y="3480620"/>
              <a:ext cx="66615" cy="964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84" h="21600" extrusionOk="0">
                  <a:moveTo>
                    <a:pt x="0" y="0"/>
                  </a:moveTo>
                  <a:cubicBezTo>
                    <a:pt x="18813" y="424"/>
                    <a:pt x="15329" y="1398"/>
                    <a:pt x="15329" y="2287"/>
                  </a:cubicBezTo>
                  <a:cubicBezTo>
                    <a:pt x="14632" y="8725"/>
                    <a:pt x="13936" y="15162"/>
                    <a:pt x="13239" y="21600"/>
                  </a:cubicBezTo>
                  <a:cubicBezTo>
                    <a:pt x="-2787" y="16179"/>
                    <a:pt x="11845" y="10715"/>
                    <a:pt x="5574" y="5252"/>
                  </a:cubicBezTo>
                  <a:cubicBezTo>
                    <a:pt x="4181" y="3473"/>
                    <a:pt x="11845" y="1736"/>
                    <a:pt x="0" y="0"/>
                  </a:cubicBezTo>
                </a:path>
              </a:pathLst>
            </a:custGeom>
            <a:solidFill>
              <a:srgbClr val="4848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13" name="形状"/>
            <p:cNvSpPr/>
            <p:nvPr/>
          </p:nvSpPr>
          <p:spPr>
            <a:xfrm>
              <a:off x="2735225" y="5154316"/>
              <a:ext cx="1268101" cy="1705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3" h="21600" extrusionOk="0">
                  <a:moveTo>
                    <a:pt x="195" y="11795"/>
                  </a:moveTo>
                  <a:cubicBezTo>
                    <a:pt x="-180" y="10788"/>
                    <a:pt x="-86" y="10069"/>
                    <a:pt x="1131" y="9493"/>
                  </a:cubicBezTo>
                  <a:cubicBezTo>
                    <a:pt x="7655" y="6425"/>
                    <a:pt x="14147" y="3308"/>
                    <a:pt x="20983" y="0"/>
                  </a:cubicBezTo>
                  <a:cubicBezTo>
                    <a:pt x="20983" y="4051"/>
                    <a:pt x="20983" y="7719"/>
                    <a:pt x="20983" y="11387"/>
                  </a:cubicBezTo>
                  <a:cubicBezTo>
                    <a:pt x="20983" y="11843"/>
                    <a:pt x="20796" y="12059"/>
                    <a:pt x="20171" y="12322"/>
                  </a:cubicBezTo>
                  <a:cubicBezTo>
                    <a:pt x="13460" y="15199"/>
                    <a:pt x="6812" y="18220"/>
                    <a:pt x="413" y="21600"/>
                  </a:cubicBezTo>
                  <a:cubicBezTo>
                    <a:pt x="-617" y="20138"/>
                    <a:pt x="819" y="19610"/>
                    <a:pt x="1974" y="19059"/>
                  </a:cubicBezTo>
                  <a:cubicBezTo>
                    <a:pt x="7311" y="16494"/>
                    <a:pt x="12680" y="13952"/>
                    <a:pt x="17986" y="11411"/>
                  </a:cubicBezTo>
                  <a:cubicBezTo>
                    <a:pt x="18798" y="11004"/>
                    <a:pt x="19578" y="10572"/>
                    <a:pt x="20171" y="9973"/>
                  </a:cubicBezTo>
                  <a:cubicBezTo>
                    <a:pt x="13429" y="12754"/>
                    <a:pt x="6812" y="15727"/>
                    <a:pt x="351" y="19179"/>
                  </a:cubicBezTo>
                  <a:cubicBezTo>
                    <a:pt x="-242" y="18076"/>
                    <a:pt x="70" y="17429"/>
                    <a:pt x="1381" y="16829"/>
                  </a:cubicBezTo>
                  <a:cubicBezTo>
                    <a:pt x="6874" y="14240"/>
                    <a:pt x="12306" y="11555"/>
                    <a:pt x="17768" y="8918"/>
                  </a:cubicBezTo>
                  <a:cubicBezTo>
                    <a:pt x="18611" y="8487"/>
                    <a:pt x="19422" y="8055"/>
                    <a:pt x="20078" y="7408"/>
                  </a:cubicBezTo>
                  <a:cubicBezTo>
                    <a:pt x="13367" y="10261"/>
                    <a:pt x="6656" y="13161"/>
                    <a:pt x="413" y="16661"/>
                  </a:cubicBezTo>
                  <a:cubicBezTo>
                    <a:pt x="-86" y="15055"/>
                    <a:pt x="-86" y="15031"/>
                    <a:pt x="2286" y="13905"/>
                  </a:cubicBezTo>
                  <a:cubicBezTo>
                    <a:pt x="7655" y="11363"/>
                    <a:pt x="13023" y="8846"/>
                    <a:pt x="18330" y="6281"/>
                  </a:cubicBezTo>
                  <a:cubicBezTo>
                    <a:pt x="19017" y="5921"/>
                    <a:pt x="19953" y="5730"/>
                    <a:pt x="20203" y="4962"/>
                  </a:cubicBezTo>
                  <a:cubicBezTo>
                    <a:pt x="13492" y="7815"/>
                    <a:pt x="6812" y="10716"/>
                    <a:pt x="507" y="14144"/>
                  </a:cubicBezTo>
                  <a:cubicBezTo>
                    <a:pt x="-86" y="12634"/>
                    <a:pt x="-149" y="12610"/>
                    <a:pt x="1974" y="11627"/>
                  </a:cubicBezTo>
                  <a:cubicBezTo>
                    <a:pt x="7405" y="9038"/>
                    <a:pt x="12836" y="6497"/>
                    <a:pt x="18267" y="3932"/>
                  </a:cubicBezTo>
                  <a:cubicBezTo>
                    <a:pt x="19079" y="3548"/>
                    <a:pt x="19859" y="3117"/>
                    <a:pt x="20484" y="2493"/>
                  </a:cubicBezTo>
                  <a:cubicBezTo>
                    <a:pt x="13554" y="5370"/>
                    <a:pt x="6718" y="8319"/>
                    <a:pt x="195" y="11795"/>
                  </a:cubicBezTo>
                </a:path>
              </a:pathLst>
            </a:custGeom>
            <a:solidFill>
              <a:srgbClr val="FBFBF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14" name="形状"/>
            <p:cNvSpPr/>
            <p:nvPr/>
          </p:nvSpPr>
          <p:spPr>
            <a:xfrm>
              <a:off x="4615345" y="4796262"/>
              <a:ext cx="1263431" cy="1505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6" h="21600" extrusionOk="0">
                  <a:moveTo>
                    <a:pt x="199" y="11192"/>
                  </a:moveTo>
                  <a:cubicBezTo>
                    <a:pt x="4357" y="8867"/>
                    <a:pt x="8514" y="6488"/>
                    <a:pt x="12703" y="4190"/>
                  </a:cubicBezTo>
                  <a:cubicBezTo>
                    <a:pt x="15297" y="2730"/>
                    <a:pt x="17954" y="1379"/>
                    <a:pt x="20643" y="0"/>
                  </a:cubicBezTo>
                  <a:cubicBezTo>
                    <a:pt x="21299" y="1487"/>
                    <a:pt x="20611" y="2190"/>
                    <a:pt x="19205" y="2893"/>
                  </a:cubicBezTo>
                  <a:cubicBezTo>
                    <a:pt x="13734" y="5704"/>
                    <a:pt x="8358" y="8651"/>
                    <a:pt x="2950" y="11597"/>
                  </a:cubicBezTo>
                  <a:cubicBezTo>
                    <a:pt x="2168" y="12057"/>
                    <a:pt x="1356" y="12490"/>
                    <a:pt x="605" y="13733"/>
                  </a:cubicBezTo>
                  <a:cubicBezTo>
                    <a:pt x="7576" y="9948"/>
                    <a:pt x="14078" y="6407"/>
                    <a:pt x="20643" y="2839"/>
                  </a:cubicBezTo>
                  <a:cubicBezTo>
                    <a:pt x="21143" y="4109"/>
                    <a:pt x="20768" y="4650"/>
                    <a:pt x="19548" y="5272"/>
                  </a:cubicBezTo>
                  <a:cubicBezTo>
                    <a:pt x="14016" y="8137"/>
                    <a:pt x="8577" y="11138"/>
                    <a:pt x="3106" y="14112"/>
                  </a:cubicBezTo>
                  <a:cubicBezTo>
                    <a:pt x="2262" y="14571"/>
                    <a:pt x="1543" y="15166"/>
                    <a:pt x="1106" y="16085"/>
                  </a:cubicBezTo>
                  <a:cubicBezTo>
                    <a:pt x="7608" y="12544"/>
                    <a:pt x="14047" y="9002"/>
                    <a:pt x="20611" y="5434"/>
                  </a:cubicBezTo>
                  <a:cubicBezTo>
                    <a:pt x="21424" y="7245"/>
                    <a:pt x="20455" y="8029"/>
                    <a:pt x="18892" y="8840"/>
                  </a:cubicBezTo>
                  <a:cubicBezTo>
                    <a:pt x="13578" y="11489"/>
                    <a:pt x="8389" y="14274"/>
                    <a:pt x="3169" y="17058"/>
                  </a:cubicBezTo>
                  <a:cubicBezTo>
                    <a:pt x="2356" y="17491"/>
                    <a:pt x="1637" y="18086"/>
                    <a:pt x="1168" y="18978"/>
                  </a:cubicBezTo>
                  <a:cubicBezTo>
                    <a:pt x="7608" y="15571"/>
                    <a:pt x="14016" y="12192"/>
                    <a:pt x="20455" y="8759"/>
                  </a:cubicBezTo>
                  <a:cubicBezTo>
                    <a:pt x="20955" y="10462"/>
                    <a:pt x="20955" y="10462"/>
                    <a:pt x="19423" y="11246"/>
                  </a:cubicBezTo>
                  <a:cubicBezTo>
                    <a:pt x="14078" y="14085"/>
                    <a:pt x="8733" y="16950"/>
                    <a:pt x="3356" y="19816"/>
                  </a:cubicBezTo>
                  <a:cubicBezTo>
                    <a:pt x="2419" y="20356"/>
                    <a:pt x="1512" y="21005"/>
                    <a:pt x="637" y="21600"/>
                  </a:cubicBezTo>
                  <a:cubicBezTo>
                    <a:pt x="262" y="21573"/>
                    <a:pt x="43" y="21384"/>
                    <a:pt x="43" y="21059"/>
                  </a:cubicBezTo>
                  <a:cubicBezTo>
                    <a:pt x="105" y="17788"/>
                    <a:pt x="-176" y="14490"/>
                    <a:pt x="199" y="11192"/>
                  </a:cubicBezTo>
                </a:path>
              </a:pathLst>
            </a:custGeom>
            <a:solidFill>
              <a:srgbClr val="FBFBF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15" name="形状"/>
            <p:cNvSpPr/>
            <p:nvPr/>
          </p:nvSpPr>
          <p:spPr>
            <a:xfrm>
              <a:off x="4607959" y="6353382"/>
              <a:ext cx="1274300" cy="1133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9" h="21349" extrusionOk="0">
                  <a:moveTo>
                    <a:pt x="14899" y="3671"/>
                  </a:moveTo>
                  <a:cubicBezTo>
                    <a:pt x="16899" y="2958"/>
                    <a:pt x="18468" y="1283"/>
                    <a:pt x="20683" y="0"/>
                  </a:cubicBezTo>
                  <a:lnTo>
                    <a:pt x="20683" y="7663"/>
                  </a:lnTo>
                  <a:cubicBezTo>
                    <a:pt x="20714" y="11121"/>
                    <a:pt x="20714" y="14543"/>
                    <a:pt x="20806" y="18000"/>
                  </a:cubicBezTo>
                  <a:cubicBezTo>
                    <a:pt x="20868" y="21600"/>
                    <a:pt x="20868" y="21600"/>
                    <a:pt x="17453" y="21137"/>
                  </a:cubicBezTo>
                  <a:cubicBezTo>
                    <a:pt x="18037" y="19889"/>
                    <a:pt x="19606" y="19925"/>
                    <a:pt x="20130" y="17964"/>
                  </a:cubicBezTo>
                  <a:cubicBezTo>
                    <a:pt x="18653" y="18962"/>
                    <a:pt x="17422" y="19568"/>
                    <a:pt x="16376" y="20459"/>
                  </a:cubicBezTo>
                  <a:cubicBezTo>
                    <a:pt x="15206" y="21529"/>
                    <a:pt x="14006" y="21101"/>
                    <a:pt x="12130" y="20994"/>
                  </a:cubicBezTo>
                  <a:cubicBezTo>
                    <a:pt x="14930" y="18927"/>
                    <a:pt x="17268" y="17216"/>
                    <a:pt x="19545" y="15469"/>
                  </a:cubicBezTo>
                  <a:cubicBezTo>
                    <a:pt x="15145" y="16396"/>
                    <a:pt x="12376" y="21493"/>
                    <a:pt x="7114" y="21279"/>
                  </a:cubicBezTo>
                  <a:cubicBezTo>
                    <a:pt x="11114" y="17323"/>
                    <a:pt x="15545" y="15042"/>
                    <a:pt x="19268" y="11513"/>
                  </a:cubicBezTo>
                  <a:cubicBezTo>
                    <a:pt x="13360" y="13901"/>
                    <a:pt x="9022" y="19960"/>
                    <a:pt x="2591" y="21137"/>
                  </a:cubicBezTo>
                  <a:cubicBezTo>
                    <a:pt x="8099" y="16040"/>
                    <a:pt x="14222" y="12119"/>
                    <a:pt x="19914" y="7414"/>
                  </a:cubicBezTo>
                  <a:cubicBezTo>
                    <a:pt x="13145" y="11513"/>
                    <a:pt x="6653" y="16040"/>
                    <a:pt x="345" y="21065"/>
                  </a:cubicBezTo>
                  <a:cubicBezTo>
                    <a:pt x="-732" y="18570"/>
                    <a:pt x="960" y="17929"/>
                    <a:pt x="2068" y="17145"/>
                  </a:cubicBezTo>
                  <a:cubicBezTo>
                    <a:pt x="7391" y="13295"/>
                    <a:pt x="12714" y="9517"/>
                    <a:pt x="18068" y="5703"/>
                  </a:cubicBezTo>
                  <a:cubicBezTo>
                    <a:pt x="18806" y="5168"/>
                    <a:pt x="19514" y="4527"/>
                    <a:pt x="20099" y="3707"/>
                  </a:cubicBezTo>
                  <a:cubicBezTo>
                    <a:pt x="13268" y="7877"/>
                    <a:pt x="6622" y="12404"/>
                    <a:pt x="253" y="17501"/>
                  </a:cubicBezTo>
                  <a:cubicBezTo>
                    <a:pt x="-609" y="14899"/>
                    <a:pt x="991" y="14079"/>
                    <a:pt x="2345" y="13117"/>
                  </a:cubicBezTo>
                  <a:cubicBezTo>
                    <a:pt x="6283" y="10230"/>
                    <a:pt x="10253" y="7378"/>
                    <a:pt x="14160" y="4491"/>
                  </a:cubicBezTo>
                  <a:cubicBezTo>
                    <a:pt x="14437" y="4277"/>
                    <a:pt x="14868" y="4170"/>
                    <a:pt x="14899" y="3671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16" name="形状"/>
            <p:cNvSpPr/>
            <p:nvPr/>
          </p:nvSpPr>
          <p:spPr>
            <a:xfrm>
              <a:off x="6489259" y="4628340"/>
              <a:ext cx="1267647" cy="1506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4" h="21267" extrusionOk="0">
                  <a:moveTo>
                    <a:pt x="20905" y="2844"/>
                  </a:moveTo>
                  <a:cubicBezTo>
                    <a:pt x="21156" y="4046"/>
                    <a:pt x="20749" y="4740"/>
                    <a:pt x="19340" y="5434"/>
                  </a:cubicBezTo>
                  <a:cubicBezTo>
                    <a:pt x="13768" y="8238"/>
                    <a:pt x="8352" y="11228"/>
                    <a:pt x="2874" y="14165"/>
                  </a:cubicBezTo>
                  <a:cubicBezTo>
                    <a:pt x="2123" y="14592"/>
                    <a:pt x="1497" y="15099"/>
                    <a:pt x="1121" y="15954"/>
                  </a:cubicBezTo>
                  <a:cubicBezTo>
                    <a:pt x="7601" y="12456"/>
                    <a:pt x="14112" y="8985"/>
                    <a:pt x="20592" y="5434"/>
                  </a:cubicBezTo>
                  <a:cubicBezTo>
                    <a:pt x="21031" y="7223"/>
                    <a:pt x="21031" y="7196"/>
                    <a:pt x="19371" y="8024"/>
                  </a:cubicBezTo>
                  <a:cubicBezTo>
                    <a:pt x="13862" y="10774"/>
                    <a:pt x="8258" y="13364"/>
                    <a:pt x="2999" y="16488"/>
                  </a:cubicBezTo>
                  <a:cubicBezTo>
                    <a:pt x="2217" y="16942"/>
                    <a:pt x="1528" y="17476"/>
                    <a:pt x="964" y="18170"/>
                  </a:cubicBezTo>
                  <a:cubicBezTo>
                    <a:pt x="7570" y="14912"/>
                    <a:pt x="13893" y="11281"/>
                    <a:pt x="20718" y="8184"/>
                  </a:cubicBezTo>
                  <a:cubicBezTo>
                    <a:pt x="21281" y="9573"/>
                    <a:pt x="20780" y="10267"/>
                    <a:pt x="19371" y="10988"/>
                  </a:cubicBezTo>
                  <a:cubicBezTo>
                    <a:pt x="12985" y="14352"/>
                    <a:pt x="6286" y="17369"/>
                    <a:pt x="338" y="21267"/>
                  </a:cubicBezTo>
                  <a:cubicBezTo>
                    <a:pt x="-319" y="17716"/>
                    <a:pt x="213" y="14111"/>
                    <a:pt x="57" y="10560"/>
                  </a:cubicBezTo>
                  <a:cubicBezTo>
                    <a:pt x="338" y="9706"/>
                    <a:pt x="1215" y="9439"/>
                    <a:pt x="1966" y="9039"/>
                  </a:cubicBezTo>
                  <a:cubicBezTo>
                    <a:pt x="7225" y="6315"/>
                    <a:pt x="12422" y="3512"/>
                    <a:pt x="17681" y="842"/>
                  </a:cubicBezTo>
                  <a:cubicBezTo>
                    <a:pt x="18558" y="388"/>
                    <a:pt x="19403" y="-333"/>
                    <a:pt x="20592" y="174"/>
                  </a:cubicBezTo>
                  <a:cubicBezTo>
                    <a:pt x="20811" y="788"/>
                    <a:pt x="20686" y="1376"/>
                    <a:pt x="20718" y="2043"/>
                  </a:cubicBezTo>
                  <a:cubicBezTo>
                    <a:pt x="20311" y="2444"/>
                    <a:pt x="19841" y="2818"/>
                    <a:pt x="19371" y="3138"/>
                  </a:cubicBezTo>
                  <a:cubicBezTo>
                    <a:pt x="19810" y="2924"/>
                    <a:pt x="20311" y="2737"/>
                    <a:pt x="20905" y="2844"/>
                  </a:cubicBezTo>
                  <a:close/>
                  <a:moveTo>
                    <a:pt x="14926" y="5434"/>
                  </a:moveTo>
                  <a:cubicBezTo>
                    <a:pt x="13204" y="6315"/>
                    <a:pt x="11483" y="7223"/>
                    <a:pt x="9855" y="8077"/>
                  </a:cubicBezTo>
                  <a:cubicBezTo>
                    <a:pt x="11827" y="7063"/>
                    <a:pt x="13924" y="5995"/>
                    <a:pt x="16053" y="4900"/>
                  </a:cubicBezTo>
                  <a:cubicBezTo>
                    <a:pt x="15678" y="5087"/>
                    <a:pt x="15302" y="5247"/>
                    <a:pt x="14926" y="5434"/>
                  </a:cubicBezTo>
                  <a:close/>
                </a:path>
              </a:pathLst>
            </a:custGeom>
            <a:solidFill>
              <a:srgbClr val="FBFBF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17" name="形状"/>
            <p:cNvSpPr/>
            <p:nvPr/>
          </p:nvSpPr>
          <p:spPr>
            <a:xfrm>
              <a:off x="6473563" y="3055951"/>
              <a:ext cx="1273648" cy="1255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600" extrusionOk="0">
                  <a:moveTo>
                    <a:pt x="17264" y="1722"/>
                  </a:moveTo>
                  <a:cubicBezTo>
                    <a:pt x="18773" y="1819"/>
                    <a:pt x="19622" y="325"/>
                    <a:pt x="21006" y="0"/>
                  </a:cubicBezTo>
                  <a:cubicBezTo>
                    <a:pt x="21540" y="1397"/>
                    <a:pt x="20974" y="2144"/>
                    <a:pt x="19842" y="2858"/>
                  </a:cubicBezTo>
                  <a:cubicBezTo>
                    <a:pt x="14717" y="6074"/>
                    <a:pt x="9624" y="9387"/>
                    <a:pt x="4530" y="12635"/>
                  </a:cubicBezTo>
                  <a:cubicBezTo>
                    <a:pt x="3493" y="13317"/>
                    <a:pt x="2487" y="13999"/>
                    <a:pt x="2015" y="15299"/>
                  </a:cubicBezTo>
                  <a:cubicBezTo>
                    <a:pt x="8272" y="11206"/>
                    <a:pt x="14560" y="7178"/>
                    <a:pt x="20848" y="3086"/>
                  </a:cubicBezTo>
                  <a:cubicBezTo>
                    <a:pt x="21477" y="4612"/>
                    <a:pt x="20943" y="5327"/>
                    <a:pt x="19874" y="5977"/>
                  </a:cubicBezTo>
                  <a:cubicBezTo>
                    <a:pt x="14937" y="9062"/>
                    <a:pt x="10033" y="12180"/>
                    <a:pt x="5159" y="15299"/>
                  </a:cubicBezTo>
                  <a:cubicBezTo>
                    <a:pt x="4059" y="16013"/>
                    <a:pt x="2958" y="16728"/>
                    <a:pt x="2330" y="18157"/>
                  </a:cubicBezTo>
                  <a:cubicBezTo>
                    <a:pt x="8492" y="14194"/>
                    <a:pt x="14623" y="10264"/>
                    <a:pt x="21006" y="6171"/>
                  </a:cubicBezTo>
                  <a:cubicBezTo>
                    <a:pt x="21100" y="7503"/>
                    <a:pt x="21446" y="8445"/>
                    <a:pt x="20219" y="9192"/>
                  </a:cubicBezTo>
                  <a:cubicBezTo>
                    <a:pt x="13523" y="13252"/>
                    <a:pt x="6951" y="17345"/>
                    <a:pt x="34" y="21600"/>
                  </a:cubicBezTo>
                  <a:cubicBezTo>
                    <a:pt x="34" y="19002"/>
                    <a:pt x="97" y="16695"/>
                    <a:pt x="3" y="14357"/>
                  </a:cubicBezTo>
                  <a:cubicBezTo>
                    <a:pt x="-60" y="13220"/>
                    <a:pt x="757" y="12928"/>
                    <a:pt x="1386" y="12505"/>
                  </a:cubicBezTo>
                  <a:cubicBezTo>
                    <a:pt x="6040" y="9452"/>
                    <a:pt x="10724" y="6431"/>
                    <a:pt x="15346" y="3378"/>
                  </a:cubicBezTo>
                  <a:cubicBezTo>
                    <a:pt x="16038" y="2891"/>
                    <a:pt x="17107" y="2761"/>
                    <a:pt x="17264" y="1624"/>
                  </a:cubicBezTo>
                  <a:lnTo>
                    <a:pt x="17264" y="1722"/>
                  </a:lnTo>
                </a:path>
              </a:pathLst>
            </a:custGeom>
            <a:solidFill>
              <a:srgbClr val="FBFBF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18" name="形状"/>
            <p:cNvSpPr/>
            <p:nvPr/>
          </p:nvSpPr>
          <p:spPr>
            <a:xfrm>
              <a:off x="846519" y="5379141"/>
              <a:ext cx="1300021" cy="1130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7" h="21600" extrusionOk="0">
                  <a:moveTo>
                    <a:pt x="19858" y="0"/>
                  </a:moveTo>
                  <a:cubicBezTo>
                    <a:pt x="20989" y="1587"/>
                    <a:pt x="20424" y="2452"/>
                    <a:pt x="19144" y="3354"/>
                  </a:cubicBezTo>
                  <a:cubicBezTo>
                    <a:pt x="13729" y="7356"/>
                    <a:pt x="8404" y="11395"/>
                    <a:pt x="3078" y="15470"/>
                  </a:cubicBezTo>
                  <a:cubicBezTo>
                    <a:pt x="2156" y="16155"/>
                    <a:pt x="1382" y="17020"/>
                    <a:pt x="817" y="18355"/>
                  </a:cubicBezTo>
                  <a:cubicBezTo>
                    <a:pt x="7244" y="13486"/>
                    <a:pt x="13610" y="8654"/>
                    <a:pt x="20067" y="3750"/>
                  </a:cubicBezTo>
                  <a:cubicBezTo>
                    <a:pt x="20751" y="5697"/>
                    <a:pt x="20245" y="6599"/>
                    <a:pt x="18936" y="7537"/>
                  </a:cubicBezTo>
                  <a:cubicBezTo>
                    <a:pt x="13521" y="11395"/>
                    <a:pt x="8136" y="15434"/>
                    <a:pt x="2781" y="19436"/>
                  </a:cubicBezTo>
                  <a:cubicBezTo>
                    <a:pt x="2007" y="20049"/>
                    <a:pt x="1323" y="20879"/>
                    <a:pt x="609" y="21600"/>
                  </a:cubicBezTo>
                  <a:cubicBezTo>
                    <a:pt x="-611" y="16768"/>
                    <a:pt x="-105" y="15326"/>
                    <a:pt x="3108" y="12910"/>
                  </a:cubicBezTo>
                  <a:cubicBezTo>
                    <a:pt x="8761" y="8690"/>
                    <a:pt x="14295" y="4327"/>
                    <a:pt x="19858" y="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19" name="形状"/>
            <p:cNvSpPr/>
            <p:nvPr/>
          </p:nvSpPr>
          <p:spPr>
            <a:xfrm>
              <a:off x="6486054" y="4063499"/>
              <a:ext cx="1259479" cy="1096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263" extrusionOk="0">
                  <a:moveTo>
                    <a:pt x="283" y="15182"/>
                  </a:moveTo>
                  <a:cubicBezTo>
                    <a:pt x="6899" y="9681"/>
                    <a:pt x="13930" y="4951"/>
                    <a:pt x="20833" y="0"/>
                  </a:cubicBezTo>
                  <a:cubicBezTo>
                    <a:pt x="21469" y="1027"/>
                    <a:pt x="21055" y="2017"/>
                    <a:pt x="21246" y="2897"/>
                  </a:cubicBezTo>
                  <a:cubicBezTo>
                    <a:pt x="15679" y="7151"/>
                    <a:pt x="9794" y="10892"/>
                    <a:pt x="4195" y="15182"/>
                  </a:cubicBezTo>
                  <a:cubicBezTo>
                    <a:pt x="3686" y="15586"/>
                    <a:pt x="3082" y="15952"/>
                    <a:pt x="2191" y="16796"/>
                  </a:cubicBezTo>
                  <a:cubicBezTo>
                    <a:pt x="7885" y="12432"/>
                    <a:pt x="13357" y="8618"/>
                    <a:pt x="18829" y="4841"/>
                  </a:cubicBezTo>
                  <a:cubicBezTo>
                    <a:pt x="19433" y="4401"/>
                    <a:pt x="20069" y="3301"/>
                    <a:pt x="20992" y="4364"/>
                  </a:cubicBezTo>
                  <a:cubicBezTo>
                    <a:pt x="21119" y="5538"/>
                    <a:pt x="21151" y="6674"/>
                    <a:pt x="20165" y="7481"/>
                  </a:cubicBezTo>
                  <a:cubicBezTo>
                    <a:pt x="14407" y="12249"/>
                    <a:pt x="7854" y="15549"/>
                    <a:pt x="2223" y="20573"/>
                  </a:cubicBezTo>
                  <a:cubicBezTo>
                    <a:pt x="1619" y="21087"/>
                    <a:pt x="982" y="21600"/>
                    <a:pt x="219" y="20977"/>
                  </a:cubicBezTo>
                  <a:cubicBezTo>
                    <a:pt x="-36" y="18996"/>
                    <a:pt x="-131" y="17053"/>
                    <a:pt x="283" y="15182"/>
                  </a:cubicBezTo>
                </a:path>
              </a:pathLst>
            </a:custGeom>
            <a:solidFill>
              <a:srgbClr val="FAFAF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20" name="形状"/>
            <p:cNvSpPr/>
            <p:nvPr/>
          </p:nvSpPr>
          <p:spPr>
            <a:xfrm>
              <a:off x="6475418" y="3637950"/>
              <a:ext cx="1271767" cy="948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8" h="21432" extrusionOk="0">
                  <a:moveTo>
                    <a:pt x="336" y="21432"/>
                  </a:moveTo>
                  <a:cubicBezTo>
                    <a:pt x="-498" y="18152"/>
                    <a:pt x="244" y="16447"/>
                    <a:pt x="2283" y="14871"/>
                  </a:cubicBezTo>
                  <a:cubicBezTo>
                    <a:pt x="8031" y="10355"/>
                    <a:pt x="13593" y="5456"/>
                    <a:pt x="19279" y="769"/>
                  </a:cubicBezTo>
                  <a:cubicBezTo>
                    <a:pt x="19681" y="428"/>
                    <a:pt x="20020" y="-168"/>
                    <a:pt x="20638" y="45"/>
                  </a:cubicBezTo>
                  <a:cubicBezTo>
                    <a:pt x="20762" y="1408"/>
                    <a:pt x="21102" y="2601"/>
                    <a:pt x="19897" y="3709"/>
                  </a:cubicBezTo>
                  <a:cubicBezTo>
                    <a:pt x="13377" y="9503"/>
                    <a:pt x="6609" y="14914"/>
                    <a:pt x="336" y="21432"/>
                  </a:cubicBezTo>
                </a:path>
              </a:pathLst>
            </a:custGeom>
            <a:solidFill>
              <a:srgbClr val="FBFBF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21" name="形状"/>
            <p:cNvSpPr/>
            <p:nvPr/>
          </p:nvSpPr>
          <p:spPr>
            <a:xfrm>
              <a:off x="4600430" y="3030971"/>
              <a:ext cx="1272004" cy="922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600" extrusionOk="0">
                  <a:moveTo>
                    <a:pt x="16531" y="2839"/>
                  </a:moveTo>
                  <a:lnTo>
                    <a:pt x="16562" y="2794"/>
                  </a:lnTo>
                  <a:cubicBezTo>
                    <a:pt x="16562" y="2839"/>
                    <a:pt x="16562" y="2839"/>
                    <a:pt x="16562" y="2839"/>
                  </a:cubicBezTo>
                  <a:cubicBezTo>
                    <a:pt x="16562" y="2839"/>
                    <a:pt x="16562" y="2839"/>
                    <a:pt x="16531" y="2839"/>
                  </a:cubicBezTo>
                  <a:close/>
                  <a:moveTo>
                    <a:pt x="20752" y="0"/>
                  </a:moveTo>
                  <a:cubicBezTo>
                    <a:pt x="21124" y="2306"/>
                    <a:pt x="20938" y="3637"/>
                    <a:pt x="19324" y="4968"/>
                  </a:cubicBezTo>
                  <a:cubicBezTo>
                    <a:pt x="12869" y="10290"/>
                    <a:pt x="6631" y="16011"/>
                    <a:pt x="238" y="21600"/>
                  </a:cubicBezTo>
                  <a:cubicBezTo>
                    <a:pt x="-476" y="18894"/>
                    <a:pt x="517" y="17697"/>
                    <a:pt x="1914" y="16544"/>
                  </a:cubicBezTo>
                  <a:cubicBezTo>
                    <a:pt x="6476" y="12552"/>
                    <a:pt x="11038" y="8471"/>
                    <a:pt x="15507" y="4435"/>
                  </a:cubicBezTo>
                  <a:cubicBezTo>
                    <a:pt x="15941" y="4080"/>
                    <a:pt x="16624" y="3903"/>
                    <a:pt x="16562" y="2839"/>
                  </a:cubicBezTo>
                  <a:cubicBezTo>
                    <a:pt x="18176" y="2794"/>
                    <a:pt x="19200" y="798"/>
                    <a:pt x="20752" y="0"/>
                  </a:cubicBezTo>
                  <a:close/>
                </a:path>
              </a:pathLst>
            </a:custGeom>
            <a:solidFill>
              <a:srgbClr val="FAFAF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22" name="形状"/>
            <p:cNvSpPr/>
            <p:nvPr/>
          </p:nvSpPr>
          <p:spPr>
            <a:xfrm>
              <a:off x="6476524" y="4846222"/>
              <a:ext cx="1270545" cy="1671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3" h="21600" extrusionOk="0">
                  <a:moveTo>
                    <a:pt x="490" y="0"/>
                  </a:moveTo>
                  <a:cubicBezTo>
                    <a:pt x="677" y="1292"/>
                    <a:pt x="53" y="2609"/>
                    <a:pt x="927" y="3852"/>
                  </a:cubicBezTo>
                  <a:cubicBezTo>
                    <a:pt x="1208" y="3974"/>
                    <a:pt x="1551" y="4047"/>
                    <a:pt x="1614" y="4340"/>
                  </a:cubicBezTo>
                  <a:cubicBezTo>
                    <a:pt x="1426" y="4900"/>
                    <a:pt x="1021" y="5437"/>
                    <a:pt x="1208" y="6070"/>
                  </a:cubicBezTo>
                  <a:cubicBezTo>
                    <a:pt x="1208" y="6265"/>
                    <a:pt x="1145" y="6412"/>
                    <a:pt x="958" y="6534"/>
                  </a:cubicBezTo>
                  <a:cubicBezTo>
                    <a:pt x="-41" y="8021"/>
                    <a:pt x="615" y="9605"/>
                    <a:pt x="521" y="11141"/>
                  </a:cubicBezTo>
                  <a:cubicBezTo>
                    <a:pt x="428" y="12970"/>
                    <a:pt x="521" y="14798"/>
                    <a:pt x="552" y="16602"/>
                  </a:cubicBezTo>
                  <a:cubicBezTo>
                    <a:pt x="677" y="16724"/>
                    <a:pt x="833" y="16822"/>
                    <a:pt x="958" y="16968"/>
                  </a:cubicBezTo>
                  <a:cubicBezTo>
                    <a:pt x="1395" y="17675"/>
                    <a:pt x="1021" y="18309"/>
                    <a:pt x="521" y="18943"/>
                  </a:cubicBezTo>
                  <a:cubicBezTo>
                    <a:pt x="896" y="20186"/>
                    <a:pt x="1551" y="19113"/>
                    <a:pt x="1895" y="18991"/>
                  </a:cubicBezTo>
                  <a:cubicBezTo>
                    <a:pt x="7981" y="16042"/>
                    <a:pt x="14099" y="13092"/>
                    <a:pt x="20217" y="10142"/>
                  </a:cubicBezTo>
                  <a:cubicBezTo>
                    <a:pt x="20342" y="10069"/>
                    <a:pt x="20529" y="10069"/>
                    <a:pt x="20873" y="9995"/>
                  </a:cubicBezTo>
                  <a:cubicBezTo>
                    <a:pt x="21091" y="10702"/>
                    <a:pt x="21216" y="11166"/>
                    <a:pt x="20186" y="11678"/>
                  </a:cubicBezTo>
                  <a:cubicBezTo>
                    <a:pt x="13600" y="14944"/>
                    <a:pt x="6670" y="17797"/>
                    <a:pt x="147" y="21600"/>
                  </a:cubicBezTo>
                  <a:cubicBezTo>
                    <a:pt x="147" y="15383"/>
                    <a:pt x="115" y="9459"/>
                    <a:pt x="178" y="3559"/>
                  </a:cubicBezTo>
                  <a:cubicBezTo>
                    <a:pt x="178" y="2340"/>
                    <a:pt x="-384" y="1121"/>
                    <a:pt x="490" y="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23" name="形状"/>
            <p:cNvSpPr/>
            <p:nvPr/>
          </p:nvSpPr>
          <p:spPr>
            <a:xfrm>
              <a:off x="4614879" y="5762176"/>
              <a:ext cx="1258539" cy="939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2" h="21600" extrusionOk="0">
                  <a:moveTo>
                    <a:pt x="303" y="21600"/>
                  </a:moveTo>
                  <a:cubicBezTo>
                    <a:pt x="-441" y="18944"/>
                    <a:pt x="241" y="17724"/>
                    <a:pt x="1728" y="16505"/>
                  </a:cubicBezTo>
                  <a:cubicBezTo>
                    <a:pt x="7988" y="11148"/>
                    <a:pt x="14124" y="5574"/>
                    <a:pt x="20415" y="0"/>
                  </a:cubicBezTo>
                  <a:cubicBezTo>
                    <a:pt x="21159" y="2787"/>
                    <a:pt x="20322" y="3963"/>
                    <a:pt x="18897" y="5226"/>
                  </a:cubicBezTo>
                  <a:cubicBezTo>
                    <a:pt x="12699" y="10539"/>
                    <a:pt x="6284" y="15329"/>
                    <a:pt x="303" y="21600"/>
                  </a:cubicBezTo>
                </a:path>
              </a:pathLst>
            </a:custGeom>
            <a:solidFill>
              <a:srgbClr val="FAFAF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24" name="形状"/>
            <p:cNvSpPr/>
            <p:nvPr/>
          </p:nvSpPr>
          <p:spPr>
            <a:xfrm>
              <a:off x="6482508" y="3822021"/>
              <a:ext cx="1262595" cy="964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6" h="21600" extrusionOk="0">
                  <a:moveTo>
                    <a:pt x="20826" y="0"/>
                  </a:moveTo>
                  <a:cubicBezTo>
                    <a:pt x="21391" y="2965"/>
                    <a:pt x="20732" y="4193"/>
                    <a:pt x="19131" y="5506"/>
                  </a:cubicBezTo>
                  <a:cubicBezTo>
                    <a:pt x="12757" y="10631"/>
                    <a:pt x="6258" y="15586"/>
                    <a:pt x="168" y="21600"/>
                  </a:cubicBezTo>
                  <a:cubicBezTo>
                    <a:pt x="-83" y="19906"/>
                    <a:pt x="-209" y="18678"/>
                    <a:pt x="953" y="17661"/>
                  </a:cubicBezTo>
                  <a:cubicBezTo>
                    <a:pt x="7514" y="11901"/>
                    <a:pt x="14044" y="6014"/>
                    <a:pt x="20826" y="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25" name="形状"/>
            <p:cNvSpPr/>
            <p:nvPr/>
          </p:nvSpPr>
          <p:spPr>
            <a:xfrm>
              <a:off x="4604375" y="4571436"/>
              <a:ext cx="1272423" cy="92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4" h="21600" extrusionOk="0">
                  <a:moveTo>
                    <a:pt x="231" y="21600"/>
                  </a:moveTo>
                  <a:cubicBezTo>
                    <a:pt x="-270" y="19749"/>
                    <a:pt x="43" y="18426"/>
                    <a:pt x="1170" y="17456"/>
                  </a:cubicBezTo>
                  <a:cubicBezTo>
                    <a:pt x="7681" y="11638"/>
                    <a:pt x="14099" y="5863"/>
                    <a:pt x="20767" y="0"/>
                  </a:cubicBezTo>
                  <a:cubicBezTo>
                    <a:pt x="21330" y="2380"/>
                    <a:pt x="21142" y="3703"/>
                    <a:pt x="19483" y="5025"/>
                  </a:cubicBezTo>
                  <a:cubicBezTo>
                    <a:pt x="13003" y="10359"/>
                    <a:pt x="6711" y="16046"/>
                    <a:pt x="231" y="2160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26" name="形状"/>
            <p:cNvSpPr/>
            <p:nvPr/>
          </p:nvSpPr>
          <p:spPr>
            <a:xfrm>
              <a:off x="6474820" y="2448092"/>
              <a:ext cx="1266187" cy="928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0981" extrusionOk="0">
                  <a:moveTo>
                    <a:pt x="505" y="17152"/>
                  </a:moveTo>
                  <a:cubicBezTo>
                    <a:pt x="6505" y="12019"/>
                    <a:pt x="12474" y="6929"/>
                    <a:pt x="18505" y="1796"/>
                  </a:cubicBezTo>
                  <a:cubicBezTo>
                    <a:pt x="19358" y="1240"/>
                    <a:pt x="20211" y="642"/>
                    <a:pt x="21095" y="0"/>
                  </a:cubicBezTo>
                  <a:cubicBezTo>
                    <a:pt x="21379" y="2737"/>
                    <a:pt x="21379" y="2737"/>
                    <a:pt x="18947" y="5175"/>
                  </a:cubicBezTo>
                  <a:cubicBezTo>
                    <a:pt x="18474" y="6715"/>
                    <a:pt x="17463" y="7528"/>
                    <a:pt x="16421" y="8298"/>
                  </a:cubicBezTo>
                  <a:cubicBezTo>
                    <a:pt x="11747" y="11762"/>
                    <a:pt x="7326" y="15697"/>
                    <a:pt x="2905" y="19632"/>
                  </a:cubicBezTo>
                  <a:cubicBezTo>
                    <a:pt x="2053" y="20360"/>
                    <a:pt x="1232" y="21600"/>
                    <a:pt x="0" y="20616"/>
                  </a:cubicBezTo>
                  <a:cubicBezTo>
                    <a:pt x="126" y="19419"/>
                    <a:pt x="-221" y="18178"/>
                    <a:pt x="505" y="17152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27" name="形状"/>
            <p:cNvSpPr/>
            <p:nvPr/>
          </p:nvSpPr>
          <p:spPr>
            <a:xfrm>
              <a:off x="2737330" y="4276641"/>
              <a:ext cx="1264565" cy="842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1" h="20859" extrusionOk="0">
                  <a:moveTo>
                    <a:pt x="277" y="20859"/>
                  </a:moveTo>
                  <a:cubicBezTo>
                    <a:pt x="-375" y="18153"/>
                    <a:pt x="153" y="16707"/>
                    <a:pt x="1549" y="15447"/>
                  </a:cubicBezTo>
                  <a:cubicBezTo>
                    <a:pt x="6670" y="10735"/>
                    <a:pt x="11728" y="5884"/>
                    <a:pt x="16818" y="1078"/>
                  </a:cubicBezTo>
                  <a:cubicBezTo>
                    <a:pt x="17035" y="892"/>
                    <a:pt x="17222" y="565"/>
                    <a:pt x="17439" y="519"/>
                  </a:cubicBezTo>
                  <a:cubicBezTo>
                    <a:pt x="18587" y="332"/>
                    <a:pt x="20201" y="-741"/>
                    <a:pt x="20697" y="892"/>
                  </a:cubicBezTo>
                  <a:cubicBezTo>
                    <a:pt x="21225" y="2618"/>
                    <a:pt x="19394" y="2478"/>
                    <a:pt x="18680" y="3178"/>
                  </a:cubicBezTo>
                  <a:cubicBezTo>
                    <a:pt x="12659" y="9103"/>
                    <a:pt x="6235" y="14094"/>
                    <a:pt x="277" y="20859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28" name="形状"/>
            <p:cNvSpPr/>
            <p:nvPr/>
          </p:nvSpPr>
          <p:spPr>
            <a:xfrm>
              <a:off x="6470599" y="6578207"/>
              <a:ext cx="1284802" cy="911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1347" extrusionOk="0">
                  <a:moveTo>
                    <a:pt x="1066" y="16575"/>
                  </a:moveTo>
                  <a:cubicBezTo>
                    <a:pt x="1906" y="17985"/>
                    <a:pt x="2342" y="16354"/>
                    <a:pt x="2809" y="15958"/>
                  </a:cubicBezTo>
                  <a:cubicBezTo>
                    <a:pt x="8816" y="10712"/>
                    <a:pt x="14791" y="5422"/>
                    <a:pt x="20892" y="0"/>
                  </a:cubicBezTo>
                  <a:cubicBezTo>
                    <a:pt x="21452" y="2380"/>
                    <a:pt x="20985" y="3438"/>
                    <a:pt x="19647" y="4584"/>
                  </a:cubicBezTo>
                  <a:cubicBezTo>
                    <a:pt x="13640" y="9786"/>
                    <a:pt x="7322" y="14415"/>
                    <a:pt x="1688" y="20542"/>
                  </a:cubicBezTo>
                  <a:cubicBezTo>
                    <a:pt x="1315" y="20939"/>
                    <a:pt x="941" y="21600"/>
                    <a:pt x="381" y="21247"/>
                  </a:cubicBezTo>
                  <a:cubicBezTo>
                    <a:pt x="-148" y="20807"/>
                    <a:pt x="8" y="20013"/>
                    <a:pt x="70" y="19396"/>
                  </a:cubicBezTo>
                  <a:cubicBezTo>
                    <a:pt x="288" y="17368"/>
                    <a:pt x="-117" y="15252"/>
                    <a:pt x="599" y="13313"/>
                  </a:cubicBezTo>
                  <a:cubicBezTo>
                    <a:pt x="1408" y="14194"/>
                    <a:pt x="879" y="15473"/>
                    <a:pt x="1066" y="16575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29" name="形状"/>
            <p:cNvSpPr/>
            <p:nvPr/>
          </p:nvSpPr>
          <p:spPr>
            <a:xfrm>
              <a:off x="6479413" y="2081657"/>
              <a:ext cx="1282551" cy="930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1409" extrusionOk="0">
                  <a:moveTo>
                    <a:pt x="14967" y="8805"/>
                  </a:moveTo>
                  <a:cubicBezTo>
                    <a:pt x="11362" y="10457"/>
                    <a:pt x="8533" y="13934"/>
                    <a:pt x="5363" y="16672"/>
                  </a:cubicBezTo>
                  <a:cubicBezTo>
                    <a:pt x="3685" y="18106"/>
                    <a:pt x="2007" y="19757"/>
                    <a:pt x="235" y="21409"/>
                  </a:cubicBezTo>
                  <a:cubicBezTo>
                    <a:pt x="-293" y="19149"/>
                    <a:pt x="49" y="18106"/>
                    <a:pt x="1447" y="16933"/>
                  </a:cubicBezTo>
                  <a:cubicBezTo>
                    <a:pt x="7601" y="11717"/>
                    <a:pt x="13599" y="6198"/>
                    <a:pt x="19691" y="722"/>
                  </a:cubicBezTo>
                  <a:cubicBezTo>
                    <a:pt x="20095" y="331"/>
                    <a:pt x="20437" y="-191"/>
                    <a:pt x="21027" y="70"/>
                  </a:cubicBezTo>
                  <a:cubicBezTo>
                    <a:pt x="21307" y="2243"/>
                    <a:pt x="20592" y="3590"/>
                    <a:pt x="19225" y="4546"/>
                  </a:cubicBezTo>
                  <a:cubicBezTo>
                    <a:pt x="17609" y="5633"/>
                    <a:pt x="16117" y="6893"/>
                    <a:pt x="14967" y="8805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30" name="形状"/>
            <p:cNvSpPr/>
            <p:nvPr/>
          </p:nvSpPr>
          <p:spPr>
            <a:xfrm>
              <a:off x="6480356" y="5778830"/>
              <a:ext cx="1264126" cy="922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7" h="21600" extrusionOk="0">
                  <a:moveTo>
                    <a:pt x="15696" y="8693"/>
                  </a:moveTo>
                  <a:lnTo>
                    <a:pt x="15633" y="8782"/>
                  </a:lnTo>
                  <a:cubicBezTo>
                    <a:pt x="15633" y="8782"/>
                    <a:pt x="15633" y="8738"/>
                    <a:pt x="15664" y="8693"/>
                  </a:cubicBezTo>
                  <a:cubicBezTo>
                    <a:pt x="15664" y="8693"/>
                    <a:pt x="15664" y="8693"/>
                    <a:pt x="15696" y="8693"/>
                  </a:cubicBezTo>
                  <a:close/>
                  <a:moveTo>
                    <a:pt x="10913" y="11975"/>
                  </a:moveTo>
                  <a:cubicBezTo>
                    <a:pt x="7381" y="15080"/>
                    <a:pt x="3880" y="18318"/>
                    <a:pt x="285" y="21600"/>
                  </a:cubicBezTo>
                  <a:cubicBezTo>
                    <a:pt x="-309" y="19560"/>
                    <a:pt x="4" y="18318"/>
                    <a:pt x="1442" y="17076"/>
                  </a:cubicBezTo>
                  <a:cubicBezTo>
                    <a:pt x="7818" y="11576"/>
                    <a:pt x="14164" y="5810"/>
                    <a:pt x="20572" y="0"/>
                  </a:cubicBezTo>
                  <a:cubicBezTo>
                    <a:pt x="21291" y="2351"/>
                    <a:pt x="20853" y="3548"/>
                    <a:pt x="19572" y="4524"/>
                  </a:cubicBezTo>
                  <a:cubicBezTo>
                    <a:pt x="18134" y="5633"/>
                    <a:pt x="16602" y="6609"/>
                    <a:pt x="15664" y="8693"/>
                  </a:cubicBezTo>
                  <a:cubicBezTo>
                    <a:pt x="13820" y="9004"/>
                    <a:pt x="12413" y="10600"/>
                    <a:pt x="10913" y="11975"/>
                  </a:cubicBezTo>
                  <a:close/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31" name="形状"/>
            <p:cNvSpPr/>
            <p:nvPr/>
          </p:nvSpPr>
          <p:spPr>
            <a:xfrm>
              <a:off x="4608555" y="3239142"/>
              <a:ext cx="1264608" cy="914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9" h="21600" extrusionOk="0">
                  <a:moveTo>
                    <a:pt x="174" y="21600"/>
                  </a:moveTo>
                  <a:cubicBezTo>
                    <a:pt x="-202" y="19600"/>
                    <a:pt x="17" y="18400"/>
                    <a:pt x="989" y="17511"/>
                  </a:cubicBezTo>
                  <a:cubicBezTo>
                    <a:pt x="7573" y="11733"/>
                    <a:pt x="14125" y="5911"/>
                    <a:pt x="20834" y="0"/>
                  </a:cubicBezTo>
                  <a:cubicBezTo>
                    <a:pt x="21398" y="2578"/>
                    <a:pt x="20896" y="3778"/>
                    <a:pt x="19392" y="5022"/>
                  </a:cubicBezTo>
                  <a:cubicBezTo>
                    <a:pt x="12996" y="10400"/>
                    <a:pt x="6507" y="15511"/>
                    <a:pt x="174" y="2160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32" name="形状"/>
            <p:cNvSpPr/>
            <p:nvPr/>
          </p:nvSpPr>
          <p:spPr>
            <a:xfrm>
              <a:off x="4610181" y="3822021"/>
              <a:ext cx="1270020" cy="914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4" h="21600" extrusionOk="0">
                  <a:moveTo>
                    <a:pt x="211" y="21600"/>
                  </a:moveTo>
                  <a:cubicBezTo>
                    <a:pt x="-227" y="19462"/>
                    <a:pt x="-8" y="18260"/>
                    <a:pt x="1117" y="17280"/>
                  </a:cubicBezTo>
                  <a:cubicBezTo>
                    <a:pt x="7463" y="11624"/>
                    <a:pt x="13808" y="5968"/>
                    <a:pt x="20154" y="267"/>
                  </a:cubicBezTo>
                  <a:cubicBezTo>
                    <a:pt x="20373" y="89"/>
                    <a:pt x="20592" y="89"/>
                    <a:pt x="20904" y="0"/>
                  </a:cubicBezTo>
                  <a:cubicBezTo>
                    <a:pt x="20967" y="1514"/>
                    <a:pt x="21373" y="2761"/>
                    <a:pt x="20091" y="3875"/>
                  </a:cubicBezTo>
                  <a:cubicBezTo>
                    <a:pt x="13558" y="9709"/>
                    <a:pt x="6806" y="15098"/>
                    <a:pt x="211" y="2160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33" name="形状"/>
            <p:cNvSpPr/>
            <p:nvPr/>
          </p:nvSpPr>
          <p:spPr>
            <a:xfrm>
              <a:off x="4615871" y="5970347"/>
              <a:ext cx="1258542" cy="922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8" h="21600" extrusionOk="0">
                  <a:moveTo>
                    <a:pt x="20804" y="0"/>
                  </a:moveTo>
                  <a:cubicBezTo>
                    <a:pt x="20962" y="1952"/>
                    <a:pt x="21276" y="3149"/>
                    <a:pt x="20018" y="4214"/>
                  </a:cubicBezTo>
                  <a:cubicBezTo>
                    <a:pt x="13384" y="9891"/>
                    <a:pt x="6562" y="15124"/>
                    <a:pt x="210" y="21600"/>
                  </a:cubicBezTo>
                  <a:cubicBezTo>
                    <a:pt x="-324" y="19294"/>
                    <a:pt x="179" y="18096"/>
                    <a:pt x="1500" y="16943"/>
                  </a:cubicBezTo>
                  <a:cubicBezTo>
                    <a:pt x="7945" y="11443"/>
                    <a:pt x="14233" y="5766"/>
                    <a:pt x="20804" y="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34" name="形状"/>
            <p:cNvSpPr/>
            <p:nvPr/>
          </p:nvSpPr>
          <p:spPr>
            <a:xfrm>
              <a:off x="4606761" y="3622176"/>
              <a:ext cx="1269762" cy="902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4" h="21517" extrusionOk="0">
                  <a:moveTo>
                    <a:pt x="172" y="21510"/>
                  </a:moveTo>
                  <a:cubicBezTo>
                    <a:pt x="-173" y="19973"/>
                    <a:pt x="-48" y="18844"/>
                    <a:pt x="987" y="17895"/>
                  </a:cubicBezTo>
                  <a:cubicBezTo>
                    <a:pt x="7508" y="11975"/>
                    <a:pt x="13966" y="6055"/>
                    <a:pt x="20487" y="136"/>
                  </a:cubicBezTo>
                  <a:cubicBezTo>
                    <a:pt x="20612" y="0"/>
                    <a:pt x="20769" y="90"/>
                    <a:pt x="20957" y="0"/>
                  </a:cubicBezTo>
                  <a:cubicBezTo>
                    <a:pt x="21427" y="2079"/>
                    <a:pt x="21019" y="3344"/>
                    <a:pt x="19640" y="4519"/>
                  </a:cubicBezTo>
                  <a:cubicBezTo>
                    <a:pt x="13684" y="9670"/>
                    <a:pt x="7853" y="15048"/>
                    <a:pt x="1959" y="20335"/>
                  </a:cubicBezTo>
                  <a:cubicBezTo>
                    <a:pt x="1363" y="20832"/>
                    <a:pt x="924" y="21600"/>
                    <a:pt x="172" y="2151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35" name="形状"/>
            <p:cNvSpPr/>
            <p:nvPr/>
          </p:nvSpPr>
          <p:spPr>
            <a:xfrm>
              <a:off x="4607660" y="2831126"/>
              <a:ext cx="1272904" cy="914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8" h="21600" extrusionOk="0">
                  <a:moveTo>
                    <a:pt x="5691" y="16457"/>
                  </a:moveTo>
                  <a:cubicBezTo>
                    <a:pt x="3832" y="18112"/>
                    <a:pt x="2034" y="19901"/>
                    <a:pt x="206" y="21600"/>
                  </a:cubicBezTo>
                  <a:cubicBezTo>
                    <a:pt x="-321" y="19498"/>
                    <a:pt x="206" y="18335"/>
                    <a:pt x="1321" y="17352"/>
                  </a:cubicBezTo>
                  <a:cubicBezTo>
                    <a:pt x="7767" y="11627"/>
                    <a:pt x="14151" y="5858"/>
                    <a:pt x="20659" y="0"/>
                  </a:cubicBezTo>
                  <a:cubicBezTo>
                    <a:pt x="21279" y="2191"/>
                    <a:pt x="20814" y="3443"/>
                    <a:pt x="19420" y="4517"/>
                  </a:cubicBezTo>
                  <a:cubicBezTo>
                    <a:pt x="18397" y="5366"/>
                    <a:pt x="16971" y="5590"/>
                    <a:pt x="16507" y="7602"/>
                  </a:cubicBezTo>
                  <a:cubicBezTo>
                    <a:pt x="12602" y="9839"/>
                    <a:pt x="9224" y="13282"/>
                    <a:pt x="5691" y="16457"/>
                  </a:cubicBezTo>
                  <a:close/>
                  <a:moveTo>
                    <a:pt x="16476" y="7692"/>
                  </a:moveTo>
                  <a:cubicBezTo>
                    <a:pt x="16476" y="7692"/>
                    <a:pt x="16476" y="7647"/>
                    <a:pt x="16507" y="7647"/>
                  </a:cubicBezTo>
                  <a:cubicBezTo>
                    <a:pt x="16507" y="7647"/>
                    <a:pt x="16507" y="7692"/>
                    <a:pt x="16476" y="7692"/>
                  </a:cubicBezTo>
                  <a:close/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36" name="形状"/>
            <p:cNvSpPr/>
            <p:nvPr/>
          </p:nvSpPr>
          <p:spPr>
            <a:xfrm>
              <a:off x="6484813" y="5995328"/>
              <a:ext cx="1263930" cy="905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3" h="21600" extrusionOk="0">
                  <a:moveTo>
                    <a:pt x="15579" y="3727"/>
                  </a:moveTo>
                  <a:lnTo>
                    <a:pt x="15611" y="3682"/>
                  </a:lnTo>
                  <a:cubicBezTo>
                    <a:pt x="15611" y="3727"/>
                    <a:pt x="15611" y="3727"/>
                    <a:pt x="15611" y="3727"/>
                  </a:cubicBezTo>
                  <a:cubicBezTo>
                    <a:pt x="15579" y="3727"/>
                    <a:pt x="15579" y="3727"/>
                    <a:pt x="15579" y="3727"/>
                  </a:cubicBezTo>
                  <a:close/>
                  <a:moveTo>
                    <a:pt x="20667" y="0"/>
                  </a:moveTo>
                  <a:cubicBezTo>
                    <a:pt x="21354" y="2335"/>
                    <a:pt x="20511" y="3368"/>
                    <a:pt x="19263" y="4491"/>
                  </a:cubicBezTo>
                  <a:cubicBezTo>
                    <a:pt x="12926" y="10014"/>
                    <a:pt x="6434" y="15089"/>
                    <a:pt x="285" y="21600"/>
                  </a:cubicBezTo>
                  <a:cubicBezTo>
                    <a:pt x="-246" y="19624"/>
                    <a:pt x="-90" y="18367"/>
                    <a:pt x="1221" y="17244"/>
                  </a:cubicBezTo>
                  <a:cubicBezTo>
                    <a:pt x="5466" y="13562"/>
                    <a:pt x="9649" y="9655"/>
                    <a:pt x="13831" y="5793"/>
                  </a:cubicBezTo>
                  <a:cubicBezTo>
                    <a:pt x="14456" y="5209"/>
                    <a:pt x="15330" y="4985"/>
                    <a:pt x="15611" y="3727"/>
                  </a:cubicBezTo>
                  <a:cubicBezTo>
                    <a:pt x="17515" y="3188"/>
                    <a:pt x="18826" y="808"/>
                    <a:pt x="20667" y="0"/>
                  </a:cubicBezTo>
                  <a:close/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37" name="形状"/>
            <p:cNvSpPr/>
            <p:nvPr/>
          </p:nvSpPr>
          <p:spPr>
            <a:xfrm>
              <a:off x="6470777" y="2664590"/>
              <a:ext cx="1278038" cy="922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0" h="21600" extrusionOk="0">
                  <a:moveTo>
                    <a:pt x="18433" y="1286"/>
                  </a:moveTo>
                  <a:cubicBezTo>
                    <a:pt x="19108" y="843"/>
                    <a:pt x="19752" y="444"/>
                    <a:pt x="20397" y="0"/>
                  </a:cubicBezTo>
                  <a:cubicBezTo>
                    <a:pt x="21317" y="2218"/>
                    <a:pt x="20274" y="3105"/>
                    <a:pt x="19169" y="4125"/>
                  </a:cubicBezTo>
                  <a:cubicBezTo>
                    <a:pt x="12879" y="9846"/>
                    <a:pt x="6375" y="15080"/>
                    <a:pt x="147" y="21600"/>
                  </a:cubicBezTo>
                  <a:cubicBezTo>
                    <a:pt x="85" y="20003"/>
                    <a:pt x="-283" y="18717"/>
                    <a:pt x="453" y="17520"/>
                  </a:cubicBezTo>
                  <a:cubicBezTo>
                    <a:pt x="6222" y="11621"/>
                    <a:pt x="12235" y="6165"/>
                    <a:pt x="18433" y="1286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38" name="形状"/>
            <p:cNvSpPr/>
            <p:nvPr/>
          </p:nvSpPr>
          <p:spPr>
            <a:xfrm>
              <a:off x="6480824" y="6170191"/>
              <a:ext cx="1262173" cy="939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4" h="21600" extrusionOk="0">
                  <a:moveTo>
                    <a:pt x="21069" y="0"/>
                  </a:moveTo>
                  <a:cubicBezTo>
                    <a:pt x="21164" y="1999"/>
                    <a:pt x="21417" y="3216"/>
                    <a:pt x="20120" y="4303"/>
                  </a:cubicBezTo>
                  <a:cubicBezTo>
                    <a:pt x="13479" y="9953"/>
                    <a:pt x="6553" y="14951"/>
                    <a:pt x="165" y="21600"/>
                  </a:cubicBezTo>
                  <a:cubicBezTo>
                    <a:pt x="-183" y="19514"/>
                    <a:pt x="-56" y="18210"/>
                    <a:pt x="1272" y="17124"/>
                  </a:cubicBezTo>
                  <a:cubicBezTo>
                    <a:pt x="7818" y="11604"/>
                    <a:pt x="14270" y="5911"/>
                    <a:pt x="21069" y="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39" name="形状"/>
            <p:cNvSpPr/>
            <p:nvPr/>
          </p:nvSpPr>
          <p:spPr>
            <a:xfrm>
              <a:off x="2737785" y="4579764"/>
              <a:ext cx="1270911" cy="914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600" extrusionOk="0">
                  <a:moveTo>
                    <a:pt x="20822" y="0"/>
                  </a:moveTo>
                  <a:cubicBezTo>
                    <a:pt x="21353" y="2449"/>
                    <a:pt x="20822" y="3518"/>
                    <a:pt x="19699" y="4498"/>
                  </a:cubicBezTo>
                  <a:cubicBezTo>
                    <a:pt x="14299" y="9085"/>
                    <a:pt x="8961" y="13851"/>
                    <a:pt x="3655" y="18572"/>
                  </a:cubicBezTo>
                  <a:cubicBezTo>
                    <a:pt x="2562" y="19507"/>
                    <a:pt x="1501" y="20531"/>
                    <a:pt x="315" y="21600"/>
                  </a:cubicBezTo>
                  <a:cubicBezTo>
                    <a:pt x="-247" y="19819"/>
                    <a:pt x="-122" y="18661"/>
                    <a:pt x="1220" y="17503"/>
                  </a:cubicBezTo>
                  <a:cubicBezTo>
                    <a:pt x="7744" y="11847"/>
                    <a:pt x="14205" y="5923"/>
                    <a:pt x="20822" y="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40" name="形状"/>
            <p:cNvSpPr/>
            <p:nvPr/>
          </p:nvSpPr>
          <p:spPr>
            <a:xfrm>
              <a:off x="2736270" y="4779609"/>
              <a:ext cx="1268768" cy="922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8" h="21600" extrusionOk="0">
                  <a:moveTo>
                    <a:pt x="215" y="21600"/>
                  </a:moveTo>
                  <a:cubicBezTo>
                    <a:pt x="-224" y="19648"/>
                    <a:pt x="-36" y="18495"/>
                    <a:pt x="1187" y="17386"/>
                  </a:cubicBezTo>
                  <a:cubicBezTo>
                    <a:pt x="7739" y="11709"/>
                    <a:pt x="14166" y="5810"/>
                    <a:pt x="20749" y="0"/>
                  </a:cubicBezTo>
                  <a:cubicBezTo>
                    <a:pt x="21376" y="1907"/>
                    <a:pt x="21282" y="3016"/>
                    <a:pt x="20028" y="4080"/>
                  </a:cubicBezTo>
                  <a:cubicBezTo>
                    <a:pt x="13413" y="9802"/>
                    <a:pt x="6610" y="15080"/>
                    <a:pt x="215" y="2160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41" name="形状"/>
            <p:cNvSpPr/>
            <p:nvPr/>
          </p:nvSpPr>
          <p:spPr>
            <a:xfrm>
              <a:off x="2742800" y="6328401"/>
              <a:ext cx="1263462" cy="922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0" h="21600" extrusionOk="0">
                  <a:moveTo>
                    <a:pt x="20808" y="0"/>
                  </a:moveTo>
                  <a:cubicBezTo>
                    <a:pt x="21407" y="2434"/>
                    <a:pt x="20808" y="3541"/>
                    <a:pt x="19452" y="4692"/>
                  </a:cubicBezTo>
                  <a:cubicBezTo>
                    <a:pt x="13082" y="10180"/>
                    <a:pt x="6523" y="15315"/>
                    <a:pt x="248" y="21600"/>
                  </a:cubicBezTo>
                  <a:cubicBezTo>
                    <a:pt x="-130" y="19918"/>
                    <a:pt x="-193" y="18590"/>
                    <a:pt x="911" y="17616"/>
                  </a:cubicBezTo>
                  <a:cubicBezTo>
                    <a:pt x="7533" y="11774"/>
                    <a:pt x="14154" y="5931"/>
                    <a:pt x="20808" y="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42" name="形状"/>
            <p:cNvSpPr/>
            <p:nvPr/>
          </p:nvSpPr>
          <p:spPr>
            <a:xfrm>
              <a:off x="2743522" y="6528246"/>
              <a:ext cx="1261909" cy="922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0" h="21600" extrusionOk="0">
                  <a:moveTo>
                    <a:pt x="252" y="21600"/>
                  </a:moveTo>
                  <a:cubicBezTo>
                    <a:pt x="-342" y="19471"/>
                    <a:pt x="158" y="18274"/>
                    <a:pt x="1283" y="17253"/>
                  </a:cubicBezTo>
                  <a:cubicBezTo>
                    <a:pt x="7660" y="11576"/>
                    <a:pt x="14068" y="5855"/>
                    <a:pt x="20602" y="0"/>
                  </a:cubicBezTo>
                  <a:cubicBezTo>
                    <a:pt x="21258" y="2484"/>
                    <a:pt x="20727" y="3504"/>
                    <a:pt x="19257" y="4790"/>
                  </a:cubicBezTo>
                  <a:cubicBezTo>
                    <a:pt x="12912" y="10157"/>
                    <a:pt x="6441" y="15257"/>
                    <a:pt x="252" y="21600"/>
                  </a:cubicBezTo>
                </a:path>
              </a:pathLst>
            </a:custGeom>
            <a:solidFill>
              <a:srgbClr val="FAFAF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43" name="形状"/>
            <p:cNvSpPr/>
            <p:nvPr/>
          </p:nvSpPr>
          <p:spPr>
            <a:xfrm>
              <a:off x="6470419" y="1994767"/>
              <a:ext cx="1254999" cy="826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266" extrusionOk="0">
                  <a:moveTo>
                    <a:pt x="21171" y="731"/>
                  </a:moveTo>
                  <a:cubicBezTo>
                    <a:pt x="14173" y="7415"/>
                    <a:pt x="6952" y="13420"/>
                    <a:pt x="114" y="21266"/>
                  </a:cubicBezTo>
                  <a:cubicBezTo>
                    <a:pt x="82" y="19038"/>
                    <a:pt x="-429" y="17198"/>
                    <a:pt x="1009" y="15987"/>
                  </a:cubicBezTo>
                  <a:cubicBezTo>
                    <a:pt x="6217" y="11047"/>
                    <a:pt x="11425" y="6204"/>
                    <a:pt x="16602" y="1216"/>
                  </a:cubicBezTo>
                  <a:cubicBezTo>
                    <a:pt x="18104" y="-286"/>
                    <a:pt x="19605" y="-334"/>
                    <a:pt x="21171" y="731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44" name="形状"/>
            <p:cNvSpPr/>
            <p:nvPr/>
          </p:nvSpPr>
          <p:spPr>
            <a:xfrm>
              <a:off x="6476833" y="2847780"/>
              <a:ext cx="1264658" cy="922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5" h="21600" extrusionOk="0">
                  <a:moveTo>
                    <a:pt x="17141" y="7082"/>
                  </a:moveTo>
                  <a:cubicBezTo>
                    <a:pt x="17141" y="7082"/>
                    <a:pt x="17110" y="7170"/>
                    <a:pt x="17079" y="7126"/>
                  </a:cubicBezTo>
                  <a:cubicBezTo>
                    <a:pt x="17079" y="7126"/>
                    <a:pt x="17110" y="7082"/>
                    <a:pt x="17141" y="7082"/>
                  </a:cubicBezTo>
                  <a:close/>
                  <a:moveTo>
                    <a:pt x="6793" y="15315"/>
                  </a:moveTo>
                  <a:cubicBezTo>
                    <a:pt x="4580" y="17262"/>
                    <a:pt x="2461" y="19431"/>
                    <a:pt x="217" y="21600"/>
                  </a:cubicBezTo>
                  <a:cubicBezTo>
                    <a:pt x="-251" y="19785"/>
                    <a:pt x="30" y="18546"/>
                    <a:pt x="1152" y="17528"/>
                  </a:cubicBezTo>
                  <a:cubicBezTo>
                    <a:pt x="7635" y="11774"/>
                    <a:pt x="14024" y="5931"/>
                    <a:pt x="20507" y="0"/>
                  </a:cubicBezTo>
                  <a:cubicBezTo>
                    <a:pt x="21349" y="2213"/>
                    <a:pt x="20850" y="3320"/>
                    <a:pt x="19635" y="4338"/>
                  </a:cubicBezTo>
                  <a:cubicBezTo>
                    <a:pt x="18700" y="5046"/>
                    <a:pt x="17422" y="5311"/>
                    <a:pt x="17079" y="7126"/>
                  </a:cubicBezTo>
                  <a:cubicBezTo>
                    <a:pt x="13370" y="9162"/>
                    <a:pt x="10159" y="12482"/>
                    <a:pt x="6793" y="15315"/>
                  </a:cubicBezTo>
                  <a:close/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45" name="形状"/>
            <p:cNvSpPr/>
            <p:nvPr/>
          </p:nvSpPr>
          <p:spPr>
            <a:xfrm>
              <a:off x="857664" y="5962020"/>
              <a:ext cx="1291081" cy="930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600" extrusionOk="0">
                  <a:moveTo>
                    <a:pt x="0" y="18314"/>
                  </a:moveTo>
                  <a:cubicBezTo>
                    <a:pt x="5587" y="13538"/>
                    <a:pt x="11143" y="8719"/>
                    <a:pt x="16668" y="3899"/>
                  </a:cubicBezTo>
                  <a:cubicBezTo>
                    <a:pt x="18166" y="2629"/>
                    <a:pt x="19727" y="1314"/>
                    <a:pt x="21288" y="0"/>
                  </a:cubicBezTo>
                  <a:cubicBezTo>
                    <a:pt x="21600" y="2366"/>
                    <a:pt x="20913" y="3549"/>
                    <a:pt x="19540" y="4688"/>
                  </a:cubicBezTo>
                  <a:cubicBezTo>
                    <a:pt x="12985" y="10209"/>
                    <a:pt x="6492" y="15948"/>
                    <a:pt x="0" y="21600"/>
                  </a:cubicBezTo>
                  <a:cubicBezTo>
                    <a:pt x="0" y="20548"/>
                    <a:pt x="0" y="19453"/>
                    <a:pt x="0" y="18314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46" name="形状"/>
            <p:cNvSpPr/>
            <p:nvPr/>
          </p:nvSpPr>
          <p:spPr>
            <a:xfrm>
              <a:off x="855622" y="6161864"/>
              <a:ext cx="1284787" cy="90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5" h="21473" extrusionOk="0">
                  <a:moveTo>
                    <a:pt x="19" y="18711"/>
                  </a:moveTo>
                  <a:cubicBezTo>
                    <a:pt x="6728" y="12489"/>
                    <a:pt x="13436" y="6267"/>
                    <a:pt x="20205" y="0"/>
                  </a:cubicBezTo>
                  <a:cubicBezTo>
                    <a:pt x="20837" y="2356"/>
                    <a:pt x="20326" y="3378"/>
                    <a:pt x="19032" y="4578"/>
                  </a:cubicBezTo>
                  <a:cubicBezTo>
                    <a:pt x="13346" y="9511"/>
                    <a:pt x="7811" y="14711"/>
                    <a:pt x="2215" y="19867"/>
                  </a:cubicBezTo>
                  <a:cubicBezTo>
                    <a:pt x="1734" y="20311"/>
                    <a:pt x="1403" y="20933"/>
                    <a:pt x="982" y="21467"/>
                  </a:cubicBezTo>
                  <a:cubicBezTo>
                    <a:pt x="-763" y="21600"/>
                    <a:pt x="440" y="19600"/>
                    <a:pt x="19" y="18711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47" name="形状"/>
            <p:cNvSpPr/>
            <p:nvPr/>
          </p:nvSpPr>
          <p:spPr>
            <a:xfrm>
              <a:off x="857036" y="5225117"/>
              <a:ext cx="1285143" cy="884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1298" extrusionOk="0">
                  <a:moveTo>
                    <a:pt x="15563" y="3480"/>
                  </a:moveTo>
                  <a:cubicBezTo>
                    <a:pt x="16672" y="2523"/>
                    <a:pt x="17813" y="1612"/>
                    <a:pt x="18860" y="655"/>
                  </a:cubicBezTo>
                  <a:cubicBezTo>
                    <a:pt x="19446" y="108"/>
                    <a:pt x="20154" y="-302"/>
                    <a:pt x="20647" y="290"/>
                  </a:cubicBezTo>
                  <a:cubicBezTo>
                    <a:pt x="21202" y="1065"/>
                    <a:pt x="21079" y="2204"/>
                    <a:pt x="20401" y="3025"/>
                  </a:cubicBezTo>
                  <a:cubicBezTo>
                    <a:pt x="15594" y="6807"/>
                    <a:pt x="10972" y="11045"/>
                    <a:pt x="6350" y="15374"/>
                  </a:cubicBezTo>
                  <a:cubicBezTo>
                    <a:pt x="4316" y="17288"/>
                    <a:pt x="2344" y="19339"/>
                    <a:pt x="280" y="21298"/>
                  </a:cubicBezTo>
                  <a:cubicBezTo>
                    <a:pt x="-398" y="19065"/>
                    <a:pt x="218" y="17880"/>
                    <a:pt x="1451" y="16741"/>
                  </a:cubicBezTo>
                  <a:cubicBezTo>
                    <a:pt x="6227" y="12366"/>
                    <a:pt x="10880" y="7901"/>
                    <a:pt x="15563" y="348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48" name="形状"/>
            <p:cNvSpPr/>
            <p:nvPr/>
          </p:nvSpPr>
          <p:spPr>
            <a:xfrm>
              <a:off x="2740132" y="4971126"/>
              <a:ext cx="1266348" cy="914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3" h="21600" extrusionOk="0">
                  <a:moveTo>
                    <a:pt x="20722" y="0"/>
                  </a:moveTo>
                  <a:cubicBezTo>
                    <a:pt x="21315" y="2405"/>
                    <a:pt x="20722" y="3429"/>
                    <a:pt x="19473" y="4543"/>
                  </a:cubicBezTo>
                  <a:cubicBezTo>
                    <a:pt x="13075" y="10065"/>
                    <a:pt x="6520" y="15187"/>
                    <a:pt x="152" y="21600"/>
                  </a:cubicBezTo>
                  <a:cubicBezTo>
                    <a:pt x="-4" y="19997"/>
                    <a:pt x="-285" y="18839"/>
                    <a:pt x="807" y="17859"/>
                  </a:cubicBezTo>
                  <a:cubicBezTo>
                    <a:pt x="7456" y="11936"/>
                    <a:pt x="14042" y="5968"/>
                    <a:pt x="20722" y="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49" name="形状"/>
            <p:cNvSpPr/>
            <p:nvPr/>
          </p:nvSpPr>
          <p:spPr>
            <a:xfrm>
              <a:off x="857664" y="6553227"/>
              <a:ext cx="1278176" cy="922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600" extrusionOk="0">
                  <a:moveTo>
                    <a:pt x="0" y="18634"/>
                  </a:moveTo>
                  <a:cubicBezTo>
                    <a:pt x="7000" y="12438"/>
                    <a:pt x="14001" y="6241"/>
                    <a:pt x="21064" y="0"/>
                  </a:cubicBezTo>
                  <a:cubicBezTo>
                    <a:pt x="21600" y="2302"/>
                    <a:pt x="21159" y="3497"/>
                    <a:pt x="19740" y="4515"/>
                  </a:cubicBezTo>
                  <a:cubicBezTo>
                    <a:pt x="17501" y="6108"/>
                    <a:pt x="15388" y="8189"/>
                    <a:pt x="13244" y="10048"/>
                  </a:cubicBezTo>
                  <a:cubicBezTo>
                    <a:pt x="8640" y="13190"/>
                    <a:pt x="4667" y="17661"/>
                    <a:pt x="221" y="21600"/>
                  </a:cubicBezTo>
                  <a:cubicBezTo>
                    <a:pt x="126" y="20493"/>
                    <a:pt x="63" y="19520"/>
                    <a:pt x="0" y="18634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50" name="形状"/>
            <p:cNvSpPr/>
            <p:nvPr/>
          </p:nvSpPr>
          <p:spPr>
            <a:xfrm>
              <a:off x="6506382" y="5404122"/>
              <a:ext cx="1244777" cy="905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600" extrusionOk="0">
                  <a:moveTo>
                    <a:pt x="43" y="21600"/>
                  </a:moveTo>
                  <a:cubicBezTo>
                    <a:pt x="-54" y="20340"/>
                    <a:pt x="-22" y="19125"/>
                    <a:pt x="495" y="18000"/>
                  </a:cubicBezTo>
                  <a:cubicBezTo>
                    <a:pt x="7340" y="12015"/>
                    <a:pt x="14217" y="6030"/>
                    <a:pt x="21094" y="0"/>
                  </a:cubicBezTo>
                  <a:cubicBezTo>
                    <a:pt x="21546" y="2340"/>
                    <a:pt x="21159" y="3465"/>
                    <a:pt x="19803" y="4590"/>
                  </a:cubicBezTo>
                  <a:cubicBezTo>
                    <a:pt x="13151" y="10125"/>
                    <a:pt x="6403" y="15480"/>
                    <a:pt x="43" y="2160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51" name="形状"/>
            <p:cNvSpPr/>
            <p:nvPr/>
          </p:nvSpPr>
          <p:spPr>
            <a:xfrm>
              <a:off x="4610774" y="5578985"/>
              <a:ext cx="1269140" cy="922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7" h="21600" extrusionOk="0">
                  <a:moveTo>
                    <a:pt x="342" y="0"/>
                  </a:moveTo>
                  <a:cubicBezTo>
                    <a:pt x="373" y="4568"/>
                    <a:pt x="373" y="9181"/>
                    <a:pt x="404" y="13749"/>
                  </a:cubicBezTo>
                  <a:cubicBezTo>
                    <a:pt x="404" y="14858"/>
                    <a:pt x="155" y="16056"/>
                    <a:pt x="746" y="17032"/>
                  </a:cubicBezTo>
                  <a:cubicBezTo>
                    <a:pt x="1585" y="18451"/>
                    <a:pt x="1958" y="16810"/>
                    <a:pt x="2424" y="16411"/>
                  </a:cubicBezTo>
                  <a:cubicBezTo>
                    <a:pt x="8516" y="11044"/>
                    <a:pt x="14545" y="5677"/>
                    <a:pt x="20636" y="310"/>
                  </a:cubicBezTo>
                  <a:cubicBezTo>
                    <a:pt x="21227" y="2306"/>
                    <a:pt x="20605" y="3149"/>
                    <a:pt x="19642" y="3947"/>
                  </a:cubicBezTo>
                  <a:cubicBezTo>
                    <a:pt x="14296" y="8605"/>
                    <a:pt x="9013" y="13262"/>
                    <a:pt x="3698" y="17963"/>
                  </a:cubicBezTo>
                  <a:cubicBezTo>
                    <a:pt x="2548" y="18983"/>
                    <a:pt x="1492" y="20136"/>
                    <a:pt x="0" y="21600"/>
                  </a:cubicBezTo>
                  <a:cubicBezTo>
                    <a:pt x="342" y="14016"/>
                    <a:pt x="-373" y="7052"/>
                    <a:pt x="342" y="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52" name="形状"/>
            <p:cNvSpPr/>
            <p:nvPr/>
          </p:nvSpPr>
          <p:spPr>
            <a:xfrm>
              <a:off x="858770" y="6361708"/>
              <a:ext cx="1278781" cy="914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600" extrusionOk="0">
                  <a:moveTo>
                    <a:pt x="1436" y="17325"/>
                  </a:moveTo>
                  <a:cubicBezTo>
                    <a:pt x="7928" y="11579"/>
                    <a:pt x="14421" y="5790"/>
                    <a:pt x="20976" y="0"/>
                  </a:cubicBezTo>
                  <a:cubicBezTo>
                    <a:pt x="21444" y="2182"/>
                    <a:pt x="21007" y="3118"/>
                    <a:pt x="19727" y="4275"/>
                  </a:cubicBezTo>
                  <a:cubicBezTo>
                    <a:pt x="13391" y="9842"/>
                    <a:pt x="6836" y="14831"/>
                    <a:pt x="905" y="21244"/>
                  </a:cubicBezTo>
                  <a:cubicBezTo>
                    <a:pt x="656" y="21466"/>
                    <a:pt x="312" y="21466"/>
                    <a:pt x="0" y="21600"/>
                  </a:cubicBezTo>
                  <a:cubicBezTo>
                    <a:pt x="125" y="19908"/>
                    <a:pt x="-156" y="17948"/>
                    <a:pt x="1436" y="17325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53" name="形状"/>
            <p:cNvSpPr/>
            <p:nvPr/>
          </p:nvSpPr>
          <p:spPr>
            <a:xfrm>
              <a:off x="6503823" y="6386690"/>
              <a:ext cx="1243266" cy="897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1600" extrusionOk="0">
                  <a:moveTo>
                    <a:pt x="473" y="21600"/>
                  </a:moveTo>
                  <a:cubicBezTo>
                    <a:pt x="-290" y="20643"/>
                    <a:pt x="124" y="19322"/>
                    <a:pt x="28" y="18182"/>
                  </a:cubicBezTo>
                  <a:cubicBezTo>
                    <a:pt x="5532" y="13306"/>
                    <a:pt x="11067" y="8476"/>
                    <a:pt x="16538" y="3600"/>
                  </a:cubicBezTo>
                  <a:cubicBezTo>
                    <a:pt x="17874" y="2415"/>
                    <a:pt x="19242" y="1230"/>
                    <a:pt x="20642" y="0"/>
                  </a:cubicBezTo>
                  <a:cubicBezTo>
                    <a:pt x="21310" y="2096"/>
                    <a:pt x="20960" y="3099"/>
                    <a:pt x="19656" y="4238"/>
                  </a:cubicBezTo>
                  <a:cubicBezTo>
                    <a:pt x="13166" y="9934"/>
                    <a:pt x="6422" y="14901"/>
                    <a:pt x="473" y="2160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54" name="形状"/>
            <p:cNvSpPr/>
            <p:nvPr/>
          </p:nvSpPr>
          <p:spPr>
            <a:xfrm>
              <a:off x="4612987" y="4205055"/>
              <a:ext cx="1266064" cy="914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4" h="21600" extrusionOk="0">
                  <a:moveTo>
                    <a:pt x="20883" y="0"/>
                  </a:moveTo>
                  <a:cubicBezTo>
                    <a:pt x="21324" y="2142"/>
                    <a:pt x="21041" y="3169"/>
                    <a:pt x="20002" y="4106"/>
                  </a:cubicBezTo>
                  <a:cubicBezTo>
                    <a:pt x="13421" y="9907"/>
                    <a:pt x="6714" y="15263"/>
                    <a:pt x="291" y="21600"/>
                  </a:cubicBezTo>
                  <a:cubicBezTo>
                    <a:pt x="-276" y="19904"/>
                    <a:pt x="7" y="18788"/>
                    <a:pt x="952" y="17940"/>
                  </a:cubicBezTo>
                  <a:cubicBezTo>
                    <a:pt x="7533" y="12005"/>
                    <a:pt x="14082" y="6069"/>
                    <a:pt x="20883" y="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55" name="形状"/>
            <p:cNvSpPr/>
            <p:nvPr/>
          </p:nvSpPr>
          <p:spPr>
            <a:xfrm>
              <a:off x="4604650" y="4013538"/>
              <a:ext cx="1264431" cy="922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6" h="21600" extrusionOk="0">
                  <a:moveTo>
                    <a:pt x="227" y="21600"/>
                  </a:moveTo>
                  <a:cubicBezTo>
                    <a:pt x="-275" y="19648"/>
                    <a:pt x="70" y="18495"/>
                    <a:pt x="1136" y="17520"/>
                  </a:cubicBezTo>
                  <a:cubicBezTo>
                    <a:pt x="7688" y="11754"/>
                    <a:pt x="14146" y="5988"/>
                    <a:pt x="20917" y="0"/>
                  </a:cubicBezTo>
                  <a:cubicBezTo>
                    <a:pt x="21074" y="1730"/>
                    <a:pt x="21325" y="2794"/>
                    <a:pt x="20196" y="3814"/>
                  </a:cubicBezTo>
                  <a:cubicBezTo>
                    <a:pt x="13582" y="9713"/>
                    <a:pt x="6747" y="15213"/>
                    <a:pt x="227" y="2160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56" name="形状"/>
            <p:cNvSpPr/>
            <p:nvPr/>
          </p:nvSpPr>
          <p:spPr>
            <a:xfrm>
              <a:off x="855320" y="5787157"/>
              <a:ext cx="1288494" cy="922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1" h="21600" extrusionOk="0">
                  <a:moveTo>
                    <a:pt x="971" y="17315"/>
                  </a:moveTo>
                  <a:cubicBezTo>
                    <a:pt x="7345" y="11573"/>
                    <a:pt x="13720" y="5831"/>
                    <a:pt x="20245" y="0"/>
                  </a:cubicBezTo>
                  <a:cubicBezTo>
                    <a:pt x="20970" y="1811"/>
                    <a:pt x="20759" y="2606"/>
                    <a:pt x="19520" y="3710"/>
                  </a:cubicBezTo>
                  <a:cubicBezTo>
                    <a:pt x="12964" y="9541"/>
                    <a:pt x="6228" y="14886"/>
                    <a:pt x="95" y="21600"/>
                  </a:cubicBezTo>
                  <a:cubicBezTo>
                    <a:pt x="276" y="20142"/>
                    <a:pt x="-630" y="18199"/>
                    <a:pt x="971" y="17315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57" name="形状"/>
            <p:cNvSpPr/>
            <p:nvPr/>
          </p:nvSpPr>
          <p:spPr>
            <a:xfrm>
              <a:off x="2733194" y="4388246"/>
              <a:ext cx="1266976" cy="922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8" h="21600" extrusionOk="0">
                  <a:moveTo>
                    <a:pt x="112" y="21600"/>
                  </a:moveTo>
                  <a:cubicBezTo>
                    <a:pt x="-171" y="19564"/>
                    <a:pt x="49" y="18457"/>
                    <a:pt x="1181" y="17439"/>
                  </a:cubicBezTo>
                  <a:cubicBezTo>
                    <a:pt x="7752" y="11730"/>
                    <a:pt x="14229" y="5931"/>
                    <a:pt x="20832" y="0"/>
                  </a:cubicBezTo>
                  <a:cubicBezTo>
                    <a:pt x="21429" y="2125"/>
                    <a:pt x="20989" y="3187"/>
                    <a:pt x="19857" y="4116"/>
                  </a:cubicBezTo>
                  <a:cubicBezTo>
                    <a:pt x="13286" y="9782"/>
                    <a:pt x="6526" y="15093"/>
                    <a:pt x="112" y="2160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58" name="形状"/>
            <p:cNvSpPr/>
            <p:nvPr/>
          </p:nvSpPr>
          <p:spPr>
            <a:xfrm>
              <a:off x="2744040" y="6136884"/>
              <a:ext cx="1258322" cy="905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0" h="21600" extrusionOk="0">
                  <a:moveTo>
                    <a:pt x="274" y="21600"/>
                  </a:moveTo>
                  <a:cubicBezTo>
                    <a:pt x="-350" y="19579"/>
                    <a:pt x="149" y="18501"/>
                    <a:pt x="1211" y="17558"/>
                  </a:cubicBezTo>
                  <a:cubicBezTo>
                    <a:pt x="7610" y="11810"/>
                    <a:pt x="14040" y="6017"/>
                    <a:pt x="20751" y="0"/>
                  </a:cubicBezTo>
                  <a:cubicBezTo>
                    <a:pt x="20688" y="1751"/>
                    <a:pt x="21250" y="2874"/>
                    <a:pt x="19970" y="3907"/>
                  </a:cubicBezTo>
                  <a:cubicBezTo>
                    <a:pt x="13353" y="9655"/>
                    <a:pt x="6673" y="15268"/>
                    <a:pt x="274" y="2160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59" name="形状"/>
            <p:cNvSpPr/>
            <p:nvPr/>
          </p:nvSpPr>
          <p:spPr>
            <a:xfrm>
              <a:off x="6501684" y="4248128"/>
              <a:ext cx="1248719" cy="1070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3" h="21572" extrusionOk="0">
                  <a:moveTo>
                    <a:pt x="405" y="21572"/>
                  </a:moveTo>
                  <a:cubicBezTo>
                    <a:pt x="-397" y="20319"/>
                    <a:pt x="84" y="19484"/>
                    <a:pt x="1047" y="18763"/>
                  </a:cubicBezTo>
                  <a:cubicBezTo>
                    <a:pt x="3101" y="15536"/>
                    <a:pt x="6247" y="14056"/>
                    <a:pt x="9007" y="11892"/>
                  </a:cubicBezTo>
                  <a:cubicBezTo>
                    <a:pt x="11831" y="9652"/>
                    <a:pt x="14944" y="7868"/>
                    <a:pt x="17801" y="5628"/>
                  </a:cubicBezTo>
                  <a:cubicBezTo>
                    <a:pt x="18539" y="5021"/>
                    <a:pt x="19566" y="4793"/>
                    <a:pt x="19727" y="3502"/>
                  </a:cubicBezTo>
                  <a:cubicBezTo>
                    <a:pt x="20689" y="2857"/>
                    <a:pt x="20850" y="1832"/>
                    <a:pt x="20754" y="693"/>
                  </a:cubicBezTo>
                  <a:cubicBezTo>
                    <a:pt x="20689" y="428"/>
                    <a:pt x="20593" y="162"/>
                    <a:pt x="20850" y="10"/>
                  </a:cubicBezTo>
                  <a:cubicBezTo>
                    <a:pt x="20978" y="-28"/>
                    <a:pt x="21075" y="48"/>
                    <a:pt x="21171" y="238"/>
                  </a:cubicBezTo>
                  <a:cubicBezTo>
                    <a:pt x="21171" y="3692"/>
                    <a:pt x="21203" y="7185"/>
                    <a:pt x="21203" y="10715"/>
                  </a:cubicBezTo>
                  <a:cubicBezTo>
                    <a:pt x="21075" y="11019"/>
                    <a:pt x="20914" y="11057"/>
                    <a:pt x="20722" y="10753"/>
                  </a:cubicBezTo>
                  <a:cubicBezTo>
                    <a:pt x="20689" y="9728"/>
                    <a:pt x="20689" y="8703"/>
                    <a:pt x="20657" y="7640"/>
                  </a:cubicBezTo>
                  <a:cubicBezTo>
                    <a:pt x="17095" y="8779"/>
                    <a:pt x="14463" y="11892"/>
                    <a:pt x="11286" y="13752"/>
                  </a:cubicBezTo>
                  <a:cubicBezTo>
                    <a:pt x="7498" y="15992"/>
                    <a:pt x="4257" y="19408"/>
                    <a:pt x="405" y="21572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60" name="形状"/>
            <p:cNvSpPr/>
            <p:nvPr/>
          </p:nvSpPr>
          <p:spPr>
            <a:xfrm>
              <a:off x="4609424" y="4396573"/>
              <a:ext cx="1262898" cy="905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1" h="21600" extrusionOk="0">
                  <a:moveTo>
                    <a:pt x="178" y="21600"/>
                  </a:moveTo>
                  <a:cubicBezTo>
                    <a:pt x="-356" y="19220"/>
                    <a:pt x="399" y="18367"/>
                    <a:pt x="1247" y="17558"/>
                  </a:cubicBezTo>
                  <a:cubicBezTo>
                    <a:pt x="7724" y="11765"/>
                    <a:pt x="14201" y="5973"/>
                    <a:pt x="20867" y="0"/>
                  </a:cubicBezTo>
                  <a:cubicBezTo>
                    <a:pt x="21087" y="1572"/>
                    <a:pt x="21244" y="2515"/>
                    <a:pt x="20238" y="3413"/>
                  </a:cubicBezTo>
                  <a:cubicBezTo>
                    <a:pt x="13604" y="9475"/>
                    <a:pt x="6750" y="14999"/>
                    <a:pt x="178" y="21600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61" name="形状"/>
            <p:cNvSpPr/>
            <p:nvPr/>
          </p:nvSpPr>
          <p:spPr>
            <a:xfrm>
              <a:off x="4612925" y="6178518"/>
              <a:ext cx="1262327" cy="897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600" extrusionOk="0">
                  <a:moveTo>
                    <a:pt x="8780" y="13597"/>
                  </a:moveTo>
                  <a:cubicBezTo>
                    <a:pt x="5902" y="16189"/>
                    <a:pt x="3088" y="18826"/>
                    <a:pt x="115" y="21600"/>
                  </a:cubicBezTo>
                  <a:cubicBezTo>
                    <a:pt x="-138" y="19917"/>
                    <a:pt x="-43" y="18826"/>
                    <a:pt x="1095" y="17826"/>
                  </a:cubicBezTo>
                  <a:cubicBezTo>
                    <a:pt x="7705" y="12005"/>
                    <a:pt x="14220" y="6048"/>
                    <a:pt x="20893" y="0"/>
                  </a:cubicBezTo>
                  <a:cubicBezTo>
                    <a:pt x="21462" y="2183"/>
                    <a:pt x="21114" y="3092"/>
                    <a:pt x="19786" y="4047"/>
                  </a:cubicBezTo>
                  <a:cubicBezTo>
                    <a:pt x="18110" y="5229"/>
                    <a:pt x="16275" y="6230"/>
                    <a:pt x="15232" y="8776"/>
                  </a:cubicBezTo>
                  <a:cubicBezTo>
                    <a:pt x="12702" y="9368"/>
                    <a:pt x="10836" y="11687"/>
                    <a:pt x="8780" y="13597"/>
                  </a:cubicBezTo>
                  <a:close/>
                  <a:moveTo>
                    <a:pt x="15169" y="8913"/>
                  </a:moveTo>
                  <a:cubicBezTo>
                    <a:pt x="15169" y="8867"/>
                    <a:pt x="15200" y="8822"/>
                    <a:pt x="15232" y="8822"/>
                  </a:cubicBezTo>
                  <a:cubicBezTo>
                    <a:pt x="15200" y="8822"/>
                    <a:pt x="15200" y="8867"/>
                    <a:pt x="15169" y="8913"/>
                  </a:cubicBezTo>
                  <a:close/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62" name="形状"/>
            <p:cNvSpPr/>
            <p:nvPr/>
          </p:nvSpPr>
          <p:spPr>
            <a:xfrm>
              <a:off x="940933" y="6761398"/>
              <a:ext cx="1194736" cy="729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548" extrusionOk="0">
                  <a:moveTo>
                    <a:pt x="13290" y="7404"/>
                  </a:moveTo>
                  <a:cubicBezTo>
                    <a:pt x="15847" y="4955"/>
                    <a:pt x="18370" y="2505"/>
                    <a:pt x="20994" y="0"/>
                  </a:cubicBezTo>
                  <a:cubicBezTo>
                    <a:pt x="21600" y="2561"/>
                    <a:pt x="21163" y="3953"/>
                    <a:pt x="19783" y="5122"/>
                  </a:cubicBezTo>
                  <a:cubicBezTo>
                    <a:pt x="17697" y="6847"/>
                    <a:pt x="15746" y="9019"/>
                    <a:pt x="13727" y="11023"/>
                  </a:cubicBezTo>
                  <a:cubicBezTo>
                    <a:pt x="11036" y="12915"/>
                    <a:pt x="8647" y="15755"/>
                    <a:pt x="6426" y="18761"/>
                  </a:cubicBezTo>
                  <a:cubicBezTo>
                    <a:pt x="4643" y="21043"/>
                    <a:pt x="2893" y="21600"/>
                    <a:pt x="0" y="21544"/>
                  </a:cubicBezTo>
                  <a:cubicBezTo>
                    <a:pt x="4879" y="16423"/>
                    <a:pt x="9084" y="11913"/>
                    <a:pt x="13290" y="7404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63" name="形状"/>
            <p:cNvSpPr/>
            <p:nvPr/>
          </p:nvSpPr>
          <p:spPr>
            <a:xfrm>
              <a:off x="6611515" y="6778051"/>
              <a:ext cx="1132042" cy="716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182" extrusionOk="0">
                  <a:moveTo>
                    <a:pt x="21138" y="0"/>
                  </a:moveTo>
                  <a:cubicBezTo>
                    <a:pt x="21600" y="2966"/>
                    <a:pt x="21174" y="4253"/>
                    <a:pt x="19611" y="5596"/>
                  </a:cubicBezTo>
                  <a:cubicBezTo>
                    <a:pt x="14992" y="9625"/>
                    <a:pt x="10480" y="14046"/>
                    <a:pt x="6146" y="18746"/>
                  </a:cubicBezTo>
                  <a:cubicBezTo>
                    <a:pt x="4299" y="20761"/>
                    <a:pt x="2558" y="21600"/>
                    <a:pt x="0" y="20984"/>
                  </a:cubicBezTo>
                  <a:cubicBezTo>
                    <a:pt x="6999" y="13318"/>
                    <a:pt x="13997" y="6827"/>
                    <a:pt x="21138" y="0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64" name="形状"/>
            <p:cNvSpPr/>
            <p:nvPr/>
          </p:nvSpPr>
          <p:spPr>
            <a:xfrm>
              <a:off x="4602681" y="2835954"/>
              <a:ext cx="1132625" cy="726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0980" extrusionOk="0">
                  <a:moveTo>
                    <a:pt x="243" y="20980"/>
                  </a:moveTo>
                  <a:cubicBezTo>
                    <a:pt x="-429" y="17863"/>
                    <a:pt x="349" y="16551"/>
                    <a:pt x="1869" y="15238"/>
                  </a:cubicBezTo>
                  <a:cubicBezTo>
                    <a:pt x="6853" y="10590"/>
                    <a:pt x="11767" y="5887"/>
                    <a:pt x="16575" y="911"/>
                  </a:cubicBezTo>
                  <a:cubicBezTo>
                    <a:pt x="18060" y="-620"/>
                    <a:pt x="19580" y="255"/>
                    <a:pt x="21171" y="200"/>
                  </a:cubicBezTo>
                  <a:cubicBezTo>
                    <a:pt x="14454" y="7473"/>
                    <a:pt x="7136" y="13324"/>
                    <a:pt x="243" y="2098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65" name="形状"/>
            <p:cNvSpPr/>
            <p:nvPr/>
          </p:nvSpPr>
          <p:spPr>
            <a:xfrm>
              <a:off x="850448" y="5226387"/>
              <a:ext cx="1079500" cy="692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3" h="20690" extrusionOk="0">
                  <a:moveTo>
                    <a:pt x="15132" y="1188"/>
                  </a:moveTo>
                  <a:cubicBezTo>
                    <a:pt x="16810" y="-910"/>
                    <a:pt x="18634" y="507"/>
                    <a:pt x="20933" y="54"/>
                  </a:cubicBezTo>
                  <a:cubicBezTo>
                    <a:pt x="19547" y="1755"/>
                    <a:pt x="18707" y="2718"/>
                    <a:pt x="17832" y="3796"/>
                  </a:cubicBezTo>
                  <a:cubicBezTo>
                    <a:pt x="11775" y="8841"/>
                    <a:pt x="6047" y="14510"/>
                    <a:pt x="391" y="20690"/>
                  </a:cubicBezTo>
                  <a:cubicBezTo>
                    <a:pt x="-667" y="17459"/>
                    <a:pt x="610" y="16041"/>
                    <a:pt x="1997" y="14624"/>
                  </a:cubicBezTo>
                  <a:cubicBezTo>
                    <a:pt x="6411" y="10202"/>
                    <a:pt x="10790" y="5723"/>
                    <a:pt x="15132" y="1188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66" name="形状"/>
            <p:cNvSpPr/>
            <p:nvPr/>
          </p:nvSpPr>
          <p:spPr>
            <a:xfrm>
              <a:off x="2814473" y="6736417"/>
              <a:ext cx="1190057" cy="743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015" extrusionOk="0">
                  <a:moveTo>
                    <a:pt x="21126" y="0"/>
                  </a:moveTo>
                  <a:cubicBezTo>
                    <a:pt x="21600" y="2406"/>
                    <a:pt x="21194" y="3475"/>
                    <a:pt x="20178" y="4491"/>
                  </a:cubicBezTo>
                  <a:cubicBezTo>
                    <a:pt x="15100" y="9731"/>
                    <a:pt x="9649" y="14168"/>
                    <a:pt x="4841" y="20156"/>
                  </a:cubicBezTo>
                  <a:cubicBezTo>
                    <a:pt x="3656" y="21600"/>
                    <a:pt x="2167" y="20798"/>
                    <a:pt x="0" y="20745"/>
                  </a:cubicBezTo>
                  <a:cubicBezTo>
                    <a:pt x="7414" y="13473"/>
                    <a:pt x="14186" y="6844"/>
                    <a:pt x="21126" y="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67" name="形状"/>
            <p:cNvSpPr/>
            <p:nvPr/>
          </p:nvSpPr>
          <p:spPr>
            <a:xfrm>
              <a:off x="4608175" y="3455640"/>
              <a:ext cx="1271028" cy="889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20759" y="0"/>
                  </a:moveTo>
                  <a:cubicBezTo>
                    <a:pt x="20883" y="1336"/>
                    <a:pt x="21132" y="2165"/>
                    <a:pt x="20354" y="2901"/>
                  </a:cubicBezTo>
                  <a:cubicBezTo>
                    <a:pt x="13600" y="8981"/>
                    <a:pt x="6877" y="14876"/>
                    <a:pt x="372" y="21600"/>
                  </a:cubicBezTo>
                  <a:cubicBezTo>
                    <a:pt x="-468" y="19528"/>
                    <a:pt x="248" y="18514"/>
                    <a:pt x="1182" y="17731"/>
                  </a:cubicBezTo>
                  <a:cubicBezTo>
                    <a:pt x="7624" y="11836"/>
                    <a:pt x="14005" y="6033"/>
                    <a:pt x="20759" y="0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2" name="形状"/>
            <p:cNvSpPr/>
            <p:nvPr/>
          </p:nvSpPr>
          <p:spPr>
            <a:xfrm>
              <a:off x="6473238" y="2002201"/>
              <a:ext cx="944093" cy="593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4" h="21464" extrusionOk="0">
                  <a:moveTo>
                    <a:pt x="698" y="21464"/>
                  </a:moveTo>
                  <a:cubicBezTo>
                    <a:pt x="-446" y="18679"/>
                    <a:pt x="-234" y="16845"/>
                    <a:pt x="1714" y="15079"/>
                  </a:cubicBezTo>
                  <a:cubicBezTo>
                    <a:pt x="5695" y="11411"/>
                    <a:pt x="9549" y="7268"/>
                    <a:pt x="13403" y="3328"/>
                  </a:cubicBezTo>
                  <a:cubicBezTo>
                    <a:pt x="13912" y="2785"/>
                    <a:pt x="14801" y="2241"/>
                    <a:pt x="14293" y="1087"/>
                  </a:cubicBezTo>
                  <a:cubicBezTo>
                    <a:pt x="13785" y="-136"/>
                    <a:pt x="13234" y="1766"/>
                    <a:pt x="12641" y="1698"/>
                  </a:cubicBezTo>
                  <a:cubicBezTo>
                    <a:pt x="10820" y="1426"/>
                    <a:pt x="8660" y="4143"/>
                    <a:pt x="7347" y="0"/>
                  </a:cubicBezTo>
                  <a:cubicBezTo>
                    <a:pt x="11625" y="0"/>
                    <a:pt x="15945" y="0"/>
                    <a:pt x="21154" y="0"/>
                  </a:cubicBezTo>
                  <a:cubicBezTo>
                    <a:pt x="14039" y="8151"/>
                    <a:pt x="6712" y="13313"/>
                    <a:pt x="698" y="21464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71" name="形状"/>
            <p:cNvSpPr/>
            <p:nvPr/>
          </p:nvSpPr>
          <p:spPr>
            <a:xfrm>
              <a:off x="6469957" y="2273228"/>
              <a:ext cx="1278218" cy="872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6" h="21600" extrusionOk="0">
                  <a:moveTo>
                    <a:pt x="17958" y="5726"/>
                  </a:moveTo>
                  <a:cubicBezTo>
                    <a:pt x="12119" y="11033"/>
                    <a:pt x="6248" y="16293"/>
                    <a:pt x="408" y="21600"/>
                  </a:cubicBezTo>
                  <a:cubicBezTo>
                    <a:pt x="283" y="21274"/>
                    <a:pt x="126" y="21041"/>
                    <a:pt x="0" y="20716"/>
                  </a:cubicBezTo>
                  <a:cubicBezTo>
                    <a:pt x="4992" y="14710"/>
                    <a:pt x="10674" y="10195"/>
                    <a:pt x="15949" y="4748"/>
                  </a:cubicBezTo>
                  <a:cubicBezTo>
                    <a:pt x="17644" y="3212"/>
                    <a:pt x="19402" y="1676"/>
                    <a:pt x="21255" y="0"/>
                  </a:cubicBezTo>
                  <a:cubicBezTo>
                    <a:pt x="21600" y="4236"/>
                    <a:pt x="18963" y="3864"/>
                    <a:pt x="17958" y="5726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72" name="形状"/>
            <p:cNvSpPr/>
            <p:nvPr/>
          </p:nvSpPr>
          <p:spPr>
            <a:xfrm>
              <a:off x="2732536" y="4284066"/>
              <a:ext cx="979350" cy="626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182" extrusionOk="0">
                  <a:moveTo>
                    <a:pt x="346" y="21182"/>
                  </a:moveTo>
                  <a:cubicBezTo>
                    <a:pt x="-390" y="18187"/>
                    <a:pt x="60" y="16467"/>
                    <a:pt x="1574" y="15001"/>
                  </a:cubicBezTo>
                  <a:cubicBezTo>
                    <a:pt x="6319" y="10478"/>
                    <a:pt x="11024" y="5954"/>
                    <a:pt x="15646" y="1175"/>
                  </a:cubicBezTo>
                  <a:cubicBezTo>
                    <a:pt x="17283" y="-418"/>
                    <a:pt x="18837" y="28"/>
                    <a:pt x="21210" y="155"/>
                  </a:cubicBezTo>
                  <a:cubicBezTo>
                    <a:pt x="14051" y="7674"/>
                    <a:pt x="6769" y="13217"/>
                    <a:pt x="346" y="21182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73" name="形状"/>
            <p:cNvSpPr/>
            <p:nvPr/>
          </p:nvSpPr>
          <p:spPr>
            <a:xfrm>
              <a:off x="3172527" y="6919608"/>
              <a:ext cx="835174" cy="556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0" h="21600" extrusionOk="0">
                  <a:moveTo>
                    <a:pt x="20745" y="0"/>
                  </a:moveTo>
                  <a:cubicBezTo>
                    <a:pt x="20935" y="2571"/>
                    <a:pt x="21600" y="5143"/>
                    <a:pt x="20271" y="6024"/>
                  </a:cubicBezTo>
                  <a:cubicBezTo>
                    <a:pt x="13435" y="10873"/>
                    <a:pt x="8355" y="21453"/>
                    <a:pt x="0" y="21600"/>
                  </a:cubicBezTo>
                  <a:cubicBezTo>
                    <a:pt x="6409" y="13518"/>
                    <a:pt x="13387" y="6906"/>
                    <a:pt x="20745" y="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74" name="形状"/>
            <p:cNvSpPr/>
            <p:nvPr/>
          </p:nvSpPr>
          <p:spPr>
            <a:xfrm>
              <a:off x="4596837" y="2833509"/>
              <a:ext cx="855351" cy="520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7" h="20214" extrusionOk="0">
                  <a:moveTo>
                    <a:pt x="21177" y="152"/>
                  </a:moveTo>
                  <a:cubicBezTo>
                    <a:pt x="14040" y="7767"/>
                    <a:pt x="6949" y="12892"/>
                    <a:pt x="610" y="20214"/>
                  </a:cubicBezTo>
                  <a:cubicBezTo>
                    <a:pt x="0" y="17798"/>
                    <a:pt x="-423" y="15455"/>
                    <a:pt x="704" y="14576"/>
                  </a:cubicBezTo>
                  <a:cubicBezTo>
                    <a:pt x="7043" y="9158"/>
                    <a:pt x="11833" y="-1386"/>
                    <a:pt x="21177" y="152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75" name="形状"/>
            <p:cNvSpPr/>
            <p:nvPr/>
          </p:nvSpPr>
          <p:spPr>
            <a:xfrm>
              <a:off x="6469957" y="1968502"/>
              <a:ext cx="564340" cy="461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1" extrusionOk="0">
                  <a:moveTo>
                    <a:pt x="12570" y="1557"/>
                  </a:moveTo>
                  <a:cubicBezTo>
                    <a:pt x="15315" y="4268"/>
                    <a:pt x="18927" y="1049"/>
                    <a:pt x="21600" y="3675"/>
                  </a:cubicBezTo>
                  <a:cubicBezTo>
                    <a:pt x="14954" y="9435"/>
                    <a:pt x="7224" y="12908"/>
                    <a:pt x="0" y="20701"/>
                  </a:cubicBezTo>
                  <a:cubicBezTo>
                    <a:pt x="0" y="14263"/>
                    <a:pt x="0" y="9181"/>
                    <a:pt x="0" y="4014"/>
                  </a:cubicBezTo>
                  <a:cubicBezTo>
                    <a:pt x="0" y="626"/>
                    <a:pt x="1806" y="-899"/>
                    <a:pt x="4407" y="541"/>
                  </a:cubicBezTo>
                  <a:cubicBezTo>
                    <a:pt x="6863" y="1812"/>
                    <a:pt x="9102" y="1219"/>
                    <a:pt x="11486" y="1049"/>
                  </a:cubicBezTo>
                  <a:cubicBezTo>
                    <a:pt x="11775" y="1219"/>
                    <a:pt x="12209" y="1388"/>
                    <a:pt x="12570" y="1557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76" name="形状"/>
            <p:cNvSpPr/>
            <p:nvPr/>
          </p:nvSpPr>
          <p:spPr>
            <a:xfrm>
              <a:off x="1307314" y="6961242"/>
              <a:ext cx="825617" cy="517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0089" extrusionOk="0">
                  <a:moveTo>
                    <a:pt x="11310" y="7962"/>
                  </a:moveTo>
                  <a:cubicBezTo>
                    <a:pt x="14513" y="5308"/>
                    <a:pt x="17668" y="2654"/>
                    <a:pt x="20969" y="0"/>
                  </a:cubicBezTo>
                  <a:cubicBezTo>
                    <a:pt x="21600" y="2875"/>
                    <a:pt x="21212" y="4644"/>
                    <a:pt x="19464" y="6340"/>
                  </a:cubicBezTo>
                  <a:cubicBezTo>
                    <a:pt x="15436" y="10247"/>
                    <a:pt x="10921" y="12975"/>
                    <a:pt x="7378" y="18061"/>
                  </a:cubicBezTo>
                  <a:cubicBezTo>
                    <a:pt x="5291" y="21600"/>
                    <a:pt x="2670" y="19462"/>
                    <a:pt x="0" y="19315"/>
                  </a:cubicBezTo>
                  <a:cubicBezTo>
                    <a:pt x="3786" y="15555"/>
                    <a:pt x="7524" y="11722"/>
                    <a:pt x="11310" y="7962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77" name="形状"/>
            <p:cNvSpPr/>
            <p:nvPr/>
          </p:nvSpPr>
          <p:spPr>
            <a:xfrm>
              <a:off x="6927933" y="6969569"/>
              <a:ext cx="822573" cy="514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1600" extrusionOk="0">
                  <a:moveTo>
                    <a:pt x="20820" y="0"/>
                  </a:moveTo>
                  <a:cubicBezTo>
                    <a:pt x="21600" y="4065"/>
                    <a:pt x="21161" y="6058"/>
                    <a:pt x="18821" y="7891"/>
                  </a:cubicBezTo>
                  <a:cubicBezTo>
                    <a:pt x="15213" y="10680"/>
                    <a:pt x="11751" y="14347"/>
                    <a:pt x="8484" y="18252"/>
                  </a:cubicBezTo>
                  <a:cubicBezTo>
                    <a:pt x="5997" y="21281"/>
                    <a:pt x="3316" y="21122"/>
                    <a:pt x="0" y="21600"/>
                  </a:cubicBezTo>
                  <a:cubicBezTo>
                    <a:pt x="6875" y="13390"/>
                    <a:pt x="13896" y="6934"/>
                    <a:pt x="20820" y="0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78" name="形状"/>
            <p:cNvSpPr/>
            <p:nvPr/>
          </p:nvSpPr>
          <p:spPr>
            <a:xfrm>
              <a:off x="852178" y="5214679"/>
              <a:ext cx="744681" cy="512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9" h="20839" extrusionOk="0">
                  <a:moveTo>
                    <a:pt x="414" y="20839"/>
                  </a:moveTo>
                  <a:cubicBezTo>
                    <a:pt x="-551" y="17086"/>
                    <a:pt x="146" y="14635"/>
                    <a:pt x="2772" y="12567"/>
                  </a:cubicBezTo>
                  <a:cubicBezTo>
                    <a:pt x="6846" y="9273"/>
                    <a:pt x="10705" y="5290"/>
                    <a:pt x="14724" y="1613"/>
                  </a:cubicBezTo>
                  <a:cubicBezTo>
                    <a:pt x="16815" y="-301"/>
                    <a:pt x="18905" y="-761"/>
                    <a:pt x="21049" y="1613"/>
                  </a:cubicBezTo>
                  <a:cubicBezTo>
                    <a:pt x="13867" y="7511"/>
                    <a:pt x="6685" y="13179"/>
                    <a:pt x="414" y="20839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79" name="形状"/>
            <p:cNvSpPr/>
            <p:nvPr/>
          </p:nvSpPr>
          <p:spPr>
            <a:xfrm>
              <a:off x="2744707" y="4294479"/>
              <a:ext cx="650766" cy="416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4" h="20478" extrusionOk="0">
                  <a:moveTo>
                    <a:pt x="20644" y="78"/>
                  </a:moveTo>
                  <a:cubicBezTo>
                    <a:pt x="13484" y="7463"/>
                    <a:pt x="6264" y="12724"/>
                    <a:pt x="58" y="20478"/>
                  </a:cubicBezTo>
                  <a:cubicBezTo>
                    <a:pt x="-956" y="11709"/>
                    <a:pt x="11574" y="-1122"/>
                    <a:pt x="20644" y="78"/>
                  </a:cubicBezTo>
                </a:path>
              </a:pathLst>
            </a:custGeom>
            <a:solidFill>
              <a:srgbClr val="F5F5F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82" name="形状"/>
            <p:cNvSpPr/>
            <p:nvPr/>
          </p:nvSpPr>
          <p:spPr>
            <a:xfrm>
              <a:off x="7285988" y="7169411"/>
              <a:ext cx="488860" cy="310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1" h="18014" extrusionOk="0">
                  <a:moveTo>
                    <a:pt x="11625" y="17891"/>
                  </a:moveTo>
                  <a:cubicBezTo>
                    <a:pt x="13745" y="13964"/>
                    <a:pt x="17123" y="13527"/>
                    <a:pt x="18694" y="8945"/>
                  </a:cubicBezTo>
                  <a:cubicBezTo>
                    <a:pt x="11939" y="10582"/>
                    <a:pt x="7776" y="21600"/>
                    <a:pt x="0" y="16582"/>
                  </a:cubicBezTo>
                  <a:cubicBezTo>
                    <a:pt x="5891" y="9927"/>
                    <a:pt x="12489" y="5673"/>
                    <a:pt x="18537" y="0"/>
                  </a:cubicBezTo>
                  <a:cubicBezTo>
                    <a:pt x="21600" y="17127"/>
                    <a:pt x="21050" y="18545"/>
                    <a:pt x="11625" y="17891"/>
                  </a:cubicBezTo>
                </a:path>
              </a:pathLst>
            </a:custGeom>
            <a:solidFill>
              <a:srgbClr val="EDED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83" name="形状"/>
            <p:cNvSpPr/>
            <p:nvPr/>
          </p:nvSpPr>
          <p:spPr>
            <a:xfrm>
              <a:off x="6544899" y="4213383"/>
              <a:ext cx="1197182" cy="764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7"/>
                  </a:moveTo>
                  <a:cubicBezTo>
                    <a:pt x="21464" y="1547"/>
                    <a:pt x="21328" y="1760"/>
                    <a:pt x="21158" y="1973"/>
                  </a:cubicBezTo>
                  <a:cubicBezTo>
                    <a:pt x="16089" y="5920"/>
                    <a:pt x="11429" y="10933"/>
                    <a:pt x="6633" y="15680"/>
                  </a:cubicBezTo>
                  <a:cubicBezTo>
                    <a:pt x="4456" y="17760"/>
                    <a:pt x="2347" y="19893"/>
                    <a:pt x="0" y="21600"/>
                  </a:cubicBezTo>
                  <a:cubicBezTo>
                    <a:pt x="6701" y="13173"/>
                    <a:pt x="14014" y="6240"/>
                    <a:pt x="21600" y="0"/>
                  </a:cubicBezTo>
                  <a:cubicBezTo>
                    <a:pt x="21600" y="427"/>
                    <a:pt x="21600" y="907"/>
                    <a:pt x="21600" y="1387"/>
                  </a:cubicBezTo>
                </a:path>
              </a:pathLst>
            </a:custGeom>
            <a:solidFill>
              <a:srgbClr val="49494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84" name="形状"/>
            <p:cNvSpPr/>
            <p:nvPr/>
          </p:nvSpPr>
          <p:spPr>
            <a:xfrm>
              <a:off x="6561552" y="4779608"/>
              <a:ext cx="1197175" cy="772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87" y="53"/>
                  </a:moveTo>
                  <a:cubicBezTo>
                    <a:pt x="21292" y="53"/>
                    <a:pt x="21429" y="0"/>
                    <a:pt x="21600" y="0"/>
                  </a:cubicBezTo>
                  <a:cubicBezTo>
                    <a:pt x="21600" y="421"/>
                    <a:pt x="21566" y="738"/>
                    <a:pt x="21566" y="1159"/>
                  </a:cubicBezTo>
                  <a:cubicBezTo>
                    <a:pt x="14389" y="7955"/>
                    <a:pt x="7177" y="14804"/>
                    <a:pt x="0" y="21600"/>
                  </a:cubicBezTo>
                  <a:cubicBezTo>
                    <a:pt x="6323" y="12802"/>
                    <a:pt x="13842" y="6796"/>
                    <a:pt x="21087" y="53"/>
                  </a:cubicBezTo>
                </a:path>
              </a:pathLst>
            </a:custGeom>
            <a:solidFill>
              <a:srgbClr val="4B4A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85" name="形状"/>
            <p:cNvSpPr/>
            <p:nvPr/>
          </p:nvSpPr>
          <p:spPr>
            <a:xfrm>
              <a:off x="6469957" y="2681243"/>
              <a:ext cx="1138885" cy="730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22"/>
                  </a:moveTo>
                  <a:cubicBezTo>
                    <a:pt x="14664" y="8329"/>
                    <a:pt x="7763" y="15270"/>
                    <a:pt x="575" y="21600"/>
                  </a:cubicBezTo>
                  <a:cubicBezTo>
                    <a:pt x="359" y="21045"/>
                    <a:pt x="216" y="20545"/>
                    <a:pt x="0" y="20045"/>
                  </a:cubicBezTo>
                  <a:cubicBezTo>
                    <a:pt x="3702" y="18157"/>
                    <a:pt x="6469" y="13771"/>
                    <a:pt x="9812" y="10939"/>
                  </a:cubicBezTo>
                  <a:cubicBezTo>
                    <a:pt x="13765" y="7496"/>
                    <a:pt x="17611" y="3665"/>
                    <a:pt x="21564" y="0"/>
                  </a:cubicBezTo>
                  <a:cubicBezTo>
                    <a:pt x="21564" y="389"/>
                    <a:pt x="21564" y="833"/>
                    <a:pt x="21600" y="1222"/>
                  </a:cubicBezTo>
                </a:path>
              </a:pathLst>
            </a:custGeom>
            <a:solidFill>
              <a:srgbClr val="4848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86" name="形状"/>
            <p:cNvSpPr/>
            <p:nvPr/>
          </p:nvSpPr>
          <p:spPr>
            <a:xfrm>
              <a:off x="3463966" y="7127779"/>
              <a:ext cx="520411" cy="32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48" h="20696" extrusionOk="0">
                  <a:moveTo>
                    <a:pt x="0" y="20640"/>
                  </a:moveTo>
                  <a:cubicBezTo>
                    <a:pt x="6706" y="13320"/>
                    <a:pt x="12776" y="6600"/>
                    <a:pt x="18918" y="0"/>
                  </a:cubicBezTo>
                  <a:cubicBezTo>
                    <a:pt x="21600" y="9960"/>
                    <a:pt x="11294" y="21600"/>
                    <a:pt x="0" y="20640"/>
                  </a:cubicBezTo>
                </a:path>
              </a:pathLst>
            </a:custGeom>
            <a:solidFill>
              <a:srgbClr val="F5F5F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87" name="形状"/>
            <p:cNvSpPr/>
            <p:nvPr/>
          </p:nvSpPr>
          <p:spPr>
            <a:xfrm>
              <a:off x="1632061" y="7152759"/>
              <a:ext cx="496587" cy="339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2" h="21600" extrusionOk="0">
                  <a:moveTo>
                    <a:pt x="6409" y="21600"/>
                  </a:moveTo>
                  <a:cubicBezTo>
                    <a:pt x="4431" y="20993"/>
                    <a:pt x="2374" y="20508"/>
                    <a:pt x="0" y="19901"/>
                  </a:cubicBezTo>
                  <a:cubicBezTo>
                    <a:pt x="6409" y="11892"/>
                    <a:pt x="13292" y="6310"/>
                    <a:pt x="20176" y="0"/>
                  </a:cubicBezTo>
                  <a:cubicBezTo>
                    <a:pt x="21600" y="5825"/>
                    <a:pt x="20809" y="8980"/>
                    <a:pt x="17486" y="11043"/>
                  </a:cubicBezTo>
                  <a:cubicBezTo>
                    <a:pt x="15033" y="12742"/>
                    <a:pt x="12580" y="14683"/>
                    <a:pt x="10998" y="17960"/>
                  </a:cubicBezTo>
                  <a:cubicBezTo>
                    <a:pt x="9732" y="20022"/>
                    <a:pt x="8308" y="21479"/>
                    <a:pt x="6409" y="21600"/>
                  </a:cubicBezTo>
                </a:path>
              </a:pathLst>
            </a:custGeom>
            <a:solidFill>
              <a:srgbClr val="F6F6F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88" name="形状"/>
            <p:cNvSpPr/>
            <p:nvPr/>
          </p:nvSpPr>
          <p:spPr>
            <a:xfrm>
              <a:off x="4604744" y="2831126"/>
              <a:ext cx="472742" cy="331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32" y="10368"/>
                    <a:pt x="11318" y="0"/>
                    <a:pt x="21600" y="0"/>
                  </a:cubicBezTo>
                  <a:cubicBezTo>
                    <a:pt x="14774" y="8887"/>
                    <a:pt x="6653" y="12096"/>
                    <a:pt x="0" y="21600"/>
                  </a:cubicBezTo>
                </a:path>
              </a:pathLst>
            </a:cu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89" name="形状"/>
            <p:cNvSpPr/>
            <p:nvPr/>
          </p:nvSpPr>
          <p:spPr>
            <a:xfrm>
              <a:off x="2734530" y="4292153"/>
              <a:ext cx="319558" cy="219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9" h="19753" extrusionOk="0">
                  <a:moveTo>
                    <a:pt x="20329" y="853"/>
                  </a:moveTo>
                  <a:cubicBezTo>
                    <a:pt x="13089" y="5915"/>
                    <a:pt x="7155" y="13340"/>
                    <a:pt x="391" y="19753"/>
                  </a:cubicBezTo>
                  <a:cubicBezTo>
                    <a:pt x="-1271" y="1190"/>
                    <a:pt x="1815" y="-1847"/>
                    <a:pt x="20329" y="853"/>
                  </a:cubicBezTo>
                </a:path>
              </a:pathLst>
            </a:cu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90" name="形状"/>
            <p:cNvSpPr/>
            <p:nvPr/>
          </p:nvSpPr>
          <p:spPr>
            <a:xfrm>
              <a:off x="3805367" y="7327623"/>
              <a:ext cx="199069" cy="151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87" h="18983" extrusionOk="0">
                  <a:moveTo>
                    <a:pt x="0" y="16320"/>
                  </a:moveTo>
                  <a:cubicBezTo>
                    <a:pt x="4719" y="8160"/>
                    <a:pt x="11435" y="5040"/>
                    <a:pt x="17244" y="0"/>
                  </a:cubicBezTo>
                  <a:cubicBezTo>
                    <a:pt x="21600" y="20400"/>
                    <a:pt x="20329" y="21600"/>
                    <a:pt x="0" y="16320"/>
                  </a:cubicBezTo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91" name="形状"/>
            <p:cNvSpPr/>
            <p:nvPr/>
          </p:nvSpPr>
          <p:spPr>
            <a:xfrm>
              <a:off x="4599152" y="2827541"/>
              <a:ext cx="220182" cy="159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6" h="19968" extrusionOk="0">
                  <a:moveTo>
                    <a:pt x="20566" y="2688"/>
                  </a:moveTo>
                  <a:cubicBezTo>
                    <a:pt x="13783" y="9168"/>
                    <a:pt x="7356" y="11088"/>
                    <a:pt x="1822" y="19968"/>
                  </a:cubicBezTo>
                  <a:cubicBezTo>
                    <a:pt x="-141" y="12528"/>
                    <a:pt x="-1034" y="5568"/>
                    <a:pt x="1822" y="2928"/>
                  </a:cubicBezTo>
                  <a:cubicBezTo>
                    <a:pt x="6999" y="-1632"/>
                    <a:pt x="13426" y="-192"/>
                    <a:pt x="20566" y="2688"/>
                  </a:cubicBezTo>
                </a:path>
              </a:pathLst>
            </a:custGeom>
            <a:solidFill>
              <a:srgbClr val="DADAD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92" name="形状"/>
            <p:cNvSpPr/>
            <p:nvPr/>
          </p:nvSpPr>
          <p:spPr>
            <a:xfrm>
              <a:off x="858492" y="5237864"/>
              <a:ext cx="446943" cy="289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7" h="20406" extrusionOk="0">
                  <a:moveTo>
                    <a:pt x="61" y="20406"/>
                  </a:moveTo>
                  <a:cubicBezTo>
                    <a:pt x="-813" y="7685"/>
                    <a:pt x="7757" y="-1194"/>
                    <a:pt x="20787" y="131"/>
                  </a:cubicBezTo>
                  <a:cubicBezTo>
                    <a:pt x="13266" y="7685"/>
                    <a:pt x="6096" y="12455"/>
                    <a:pt x="61" y="20406"/>
                  </a:cubicBezTo>
                </a:path>
              </a:pathLst>
            </a:custGeom>
            <a:solidFill>
              <a:srgbClr val="F5F5F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93" name="形状"/>
            <p:cNvSpPr/>
            <p:nvPr/>
          </p:nvSpPr>
          <p:spPr>
            <a:xfrm>
              <a:off x="1973462" y="7352604"/>
              <a:ext cx="153404" cy="115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1" h="17827" extrusionOk="0">
                  <a:moveTo>
                    <a:pt x="0" y="12723"/>
                  </a:moveTo>
                  <a:cubicBezTo>
                    <a:pt x="6607" y="8285"/>
                    <a:pt x="12706" y="4142"/>
                    <a:pt x="19567" y="0"/>
                  </a:cubicBezTo>
                  <a:cubicBezTo>
                    <a:pt x="21600" y="19825"/>
                    <a:pt x="18805" y="21600"/>
                    <a:pt x="0" y="12723"/>
                  </a:cubicBezTo>
                </a:path>
              </a:pathLst>
            </a:cu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94" name="形状"/>
            <p:cNvSpPr/>
            <p:nvPr/>
          </p:nvSpPr>
          <p:spPr>
            <a:xfrm>
              <a:off x="6528245" y="4614779"/>
              <a:ext cx="1197173" cy="737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0" extrusionOk="0">
                  <a:moveTo>
                    <a:pt x="0" y="20442"/>
                  </a:moveTo>
                  <a:cubicBezTo>
                    <a:pt x="6186" y="12627"/>
                    <a:pt x="13261" y="7199"/>
                    <a:pt x="19925" y="524"/>
                  </a:cubicBezTo>
                  <a:cubicBezTo>
                    <a:pt x="20506" y="-73"/>
                    <a:pt x="21053" y="-290"/>
                    <a:pt x="21600" y="578"/>
                  </a:cubicBezTo>
                  <a:cubicBezTo>
                    <a:pt x="14423" y="7471"/>
                    <a:pt x="7280" y="14363"/>
                    <a:pt x="103" y="21310"/>
                  </a:cubicBezTo>
                  <a:cubicBezTo>
                    <a:pt x="68" y="21039"/>
                    <a:pt x="34" y="20713"/>
                    <a:pt x="0" y="20442"/>
                  </a:cubicBezTo>
                </a:path>
              </a:pathLst>
            </a:custGeom>
            <a:solidFill>
              <a:srgbClr val="4747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95" name="形状"/>
            <p:cNvSpPr/>
            <p:nvPr/>
          </p:nvSpPr>
          <p:spPr>
            <a:xfrm>
              <a:off x="6528245" y="4421553"/>
              <a:ext cx="1179499" cy="755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5" h="21600" extrusionOk="0">
                  <a:moveTo>
                    <a:pt x="19847" y="0"/>
                  </a:moveTo>
                  <a:cubicBezTo>
                    <a:pt x="21600" y="591"/>
                    <a:pt x="20178" y="1397"/>
                    <a:pt x="19847" y="1773"/>
                  </a:cubicBezTo>
                  <a:cubicBezTo>
                    <a:pt x="15811" y="5803"/>
                    <a:pt x="11743" y="9725"/>
                    <a:pt x="7707" y="13863"/>
                  </a:cubicBezTo>
                  <a:cubicBezTo>
                    <a:pt x="5292" y="16334"/>
                    <a:pt x="2977" y="19021"/>
                    <a:pt x="595" y="21600"/>
                  </a:cubicBezTo>
                  <a:cubicBezTo>
                    <a:pt x="132" y="21546"/>
                    <a:pt x="0" y="21170"/>
                    <a:pt x="0" y="20418"/>
                  </a:cubicBezTo>
                  <a:cubicBezTo>
                    <a:pt x="6186" y="12466"/>
                    <a:pt x="13397" y="7146"/>
                    <a:pt x="19847" y="0"/>
                  </a:cubicBezTo>
                </a:path>
              </a:pathLst>
            </a:custGeom>
            <a:solidFill>
              <a:srgbClr val="49494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96" name="形状"/>
            <p:cNvSpPr/>
            <p:nvPr/>
          </p:nvSpPr>
          <p:spPr>
            <a:xfrm>
              <a:off x="6519919" y="2056730"/>
              <a:ext cx="239608" cy="206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2025" y="7600"/>
                    <a:pt x="12319" y="6600"/>
                    <a:pt x="19069" y="0"/>
                  </a:cubicBezTo>
                  <a:cubicBezTo>
                    <a:pt x="19913" y="1200"/>
                    <a:pt x="20588" y="2400"/>
                    <a:pt x="21600" y="3600"/>
                  </a:cubicBezTo>
                  <a:cubicBezTo>
                    <a:pt x="14344" y="9800"/>
                    <a:pt x="7087" y="15600"/>
                    <a:pt x="0" y="21600"/>
                  </a:cubicBezTo>
                </a:path>
              </a:pathLst>
            </a:custGeom>
            <a:solidFill>
              <a:srgbClr val="54545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70648" y="188640"/>
            <a:ext cx="26230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项目计划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-WBS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648970"/>
            <a:ext cx="11148695" cy="6097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70648" y="188640"/>
            <a:ext cx="26230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项目计划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-WBS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480695" y="620395"/>
            <a:ext cx="11131550" cy="6247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）项目启动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组成小组：招募同学组成五人小组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确定选题：确定项目的选题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开展小组会议：开展小组会议讨论小组磨合、任务分配等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编写章程：编写章程确定小组管理方式和重要事项等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）项目计划</a:t>
            </a:r>
            <a:endParaRPr 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）项目实施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需求开发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需求获取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编写项目视图与范围：根据</a:t>
            </a:r>
            <a:r>
              <a:rPr lang="zh-CN" sz="16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里程碑编写甘特图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，确定范围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确定需求开发过程：确定开发流程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用户群分类：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根据不同需求分来用户群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选择产品代表：选择典型用户</a:t>
            </a:r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产品代表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询问具体需求：向项目提出者</a:t>
            </a:r>
            <a:r>
              <a:rPr lang="zh-CN" sz="16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询问细节需求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确定使用实例：确定项目实现所需要的实例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确定质量属性：确定项目目标的质量属性要求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检查问题报告：对提出的问题做整理，编写报告并检查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需求分析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绘制关联图：绘制个</a:t>
            </a:r>
            <a:r>
              <a:rPr lang="zh-CN" sz="16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任务和里程碑的关系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创建开发原型：根据需求</a:t>
            </a:r>
            <a:r>
              <a:rPr lang="zh-CN" sz="16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初步建立原型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分析可行性：分析项目可行性，编写可行性分析报告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确定需求优先级：按需求重要性</a:t>
            </a:r>
            <a:r>
              <a:rPr lang="zh-CN" sz="16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进行优先级排序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为需求建立模型：对需求进行分析，建立模型（</a:t>
            </a:r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E-R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图）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编写数据字典：根据需求模型编写数据字典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endParaRPr lang="zh-CN" altLang="en-US" sz="9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841957" y="4797724"/>
            <a:ext cx="1393457" cy="1799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70648" y="188640"/>
            <a:ext cx="26230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项目计划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-WBS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337185" y="764540"/>
            <a:ext cx="11131550" cy="60007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需求规格说明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采用软件需求说明模板：</a:t>
            </a:r>
            <a:r>
              <a:rPr 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根据</a:t>
            </a:r>
            <a:r>
              <a:rPr 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GB</a:t>
            </a:r>
            <a:r>
              <a:rPr 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标准编写需求分析报告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指明需求来源：标注需求的来源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为每一项需求注上记号：为需求的注意点做标记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记录业务范围：对需求的范围做确认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需求规格审核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审查需求文档：</a:t>
            </a:r>
            <a:r>
              <a:rPr 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不断迭代修改需求文档</a:t>
            </a:r>
            <a:endParaRPr lang="en-US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编写测试用例：对需求进行测试时，编写并使用测试用例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编写用户手册：编写用户手册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确定合格的标准：选择</a:t>
            </a: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GB-2006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为标准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）项目控制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需求管理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确定变更控制过程：</a:t>
            </a:r>
            <a:r>
              <a:rPr 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github</a:t>
            </a:r>
            <a:r>
              <a:rPr 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中展示变更过程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进行变更影响分析：在变更时简述变更的影响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跟踪每一项变更：在</a:t>
            </a: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github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中能够追踪每一项变更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编写需求文档基准版本和控制版本：</a:t>
            </a:r>
          </a:p>
          <a:p>
            <a:pPr indent="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记录需求分析的版本变更，在</a:t>
            </a: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github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中能够找到各个版本维护变更历史记录：对</a:t>
            </a: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github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中的历史版本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进行维护，方式版本丢失跟踪需求状态：不断迭代更新需求状态使用需求管理工具：</a:t>
            </a:r>
            <a:r>
              <a:rPr 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学习使用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pingcode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）项目收尾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参与评审：参与最终评审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提交文档最终版本：提交文档金国修订的最终版本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复盘项目完成情况：复盘项目的完成情况和客户满意度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9050298" y="1196340"/>
            <a:ext cx="2149265" cy="1378795"/>
          </a:xfrm>
          <a:custGeom>
            <a:avLst/>
            <a:gdLst>
              <a:gd name="T0" fmla="*/ 52 w 231"/>
              <a:gd name="T1" fmla="*/ 126 h 141"/>
              <a:gd name="T2" fmla="*/ 5 w 231"/>
              <a:gd name="T3" fmla="*/ 101 h 141"/>
              <a:gd name="T4" fmla="*/ 116 w 231"/>
              <a:gd name="T5" fmla="*/ 2 h 141"/>
              <a:gd name="T6" fmla="*/ 228 w 231"/>
              <a:gd name="T7" fmla="*/ 52 h 141"/>
              <a:gd name="T8" fmla="*/ 224 w 231"/>
              <a:gd name="T9" fmla="*/ 109 h 141"/>
              <a:gd name="T10" fmla="*/ 190 w 231"/>
              <a:gd name="T11" fmla="*/ 133 h 141"/>
              <a:gd name="T12" fmla="*/ 138 w 231"/>
              <a:gd name="T13" fmla="*/ 117 h 141"/>
              <a:gd name="T14" fmla="*/ 130 w 231"/>
              <a:gd name="T15" fmla="*/ 128 h 141"/>
              <a:gd name="T16" fmla="*/ 129 w 231"/>
              <a:gd name="T17" fmla="*/ 131 h 141"/>
              <a:gd name="T18" fmla="*/ 123 w 231"/>
              <a:gd name="T19" fmla="*/ 116 h 141"/>
              <a:gd name="T20" fmla="*/ 117 w 231"/>
              <a:gd name="T21" fmla="*/ 127 h 141"/>
              <a:gd name="T22" fmla="*/ 109 w 231"/>
              <a:gd name="T23" fmla="*/ 123 h 141"/>
              <a:gd name="T24" fmla="*/ 148 w 231"/>
              <a:gd name="T25" fmla="*/ 134 h 141"/>
              <a:gd name="T26" fmla="*/ 166 w 231"/>
              <a:gd name="T27" fmla="*/ 129 h 141"/>
              <a:gd name="T28" fmla="*/ 106 w 231"/>
              <a:gd name="T29" fmla="*/ 131 h 141"/>
              <a:gd name="T30" fmla="*/ 103 w 231"/>
              <a:gd name="T31" fmla="*/ 119 h 141"/>
              <a:gd name="T32" fmla="*/ 184 w 231"/>
              <a:gd name="T33" fmla="*/ 126 h 141"/>
              <a:gd name="T34" fmla="*/ 87 w 231"/>
              <a:gd name="T35" fmla="*/ 109 h 141"/>
              <a:gd name="T36" fmla="*/ 94 w 231"/>
              <a:gd name="T37" fmla="*/ 113 h 141"/>
              <a:gd name="T38" fmla="*/ 83 w 231"/>
              <a:gd name="T39" fmla="*/ 108 h 141"/>
              <a:gd name="T40" fmla="*/ 75 w 231"/>
              <a:gd name="T41" fmla="*/ 109 h 141"/>
              <a:gd name="T42" fmla="*/ 71 w 231"/>
              <a:gd name="T43" fmla="*/ 127 h 141"/>
              <a:gd name="T44" fmla="*/ 194 w 231"/>
              <a:gd name="T45" fmla="*/ 126 h 141"/>
              <a:gd name="T46" fmla="*/ 176 w 231"/>
              <a:gd name="T47" fmla="*/ 123 h 141"/>
              <a:gd name="T48" fmla="*/ 53 w 231"/>
              <a:gd name="T49" fmla="*/ 121 h 141"/>
              <a:gd name="T50" fmla="*/ 44 w 231"/>
              <a:gd name="T51" fmla="*/ 98 h 141"/>
              <a:gd name="T52" fmla="*/ 186 w 231"/>
              <a:gd name="T53" fmla="*/ 105 h 141"/>
              <a:gd name="T54" fmla="*/ 107 w 231"/>
              <a:gd name="T55" fmla="*/ 111 h 141"/>
              <a:gd name="T56" fmla="*/ 42 w 231"/>
              <a:gd name="T57" fmla="*/ 97 h 141"/>
              <a:gd name="T58" fmla="*/ 200 w 231"/>
              <a:gd name="T59" fmla="*/ 115 h 141"/>
              <a:gd name="T60" fmla="*/ 27 w 231"/>
              <a:gd name="T61" fmla="*/ 102 h 141"/>
              <a:gd name="T62" fmla="*/ 214 w 231"/>
              <a:gd name="T63" fmla="*/ 111 h 141"/>
              <a:gd name="T64" fmla="*/ 189 w 231"/>
              <a:gd name="T65" fmla="*/ 109 h 141"/>
              <a:gd name="T66" fmla="*/ 199 w 231"/>
              <a:gd name="T67" fmla="*/ 105 h 141"/>
              <a:gd name="T68" fmla="*/ 107 w 231"/>
              <a:gd name="T69" fmla="*/ 107 h 141"/>
              <a:gd name="T70" fmla="*/ 217 w 231"/>
              <a:gd name="T71" fmla="*/ 57 h 141"/>
              <a:gd name="T72" fmla="*/ 120 w 231"/>
              <a:gd name="T73" fmla="*/ 53 h 141"/>
              <a:gd name="T74" fmla="*/ 116 w 231"/>
              <a:gd name="T75" fmla="*/ 40 h 141"/>
              <a:gd name="T76" fmla="*/ 15 w 231"/>
              <a:gd name="T77" fmla="*/ 78 h 141"/>
              <a:gd name="T78" fmla="*/ 219 w 231"/>
              <a:gd name="T79" fmla="*/ 108 h 141"/>
              <a:gd name="T80" fmla="*/ 210 w 231"/>
              <a:gd name="T81" fmla="*/ 105 h 141"/>
              <a:gd name="T82" fmla="*/ 183 w 231"/>
              <a:gd name="T83" fmla="*/ 106 h 141"/>
              <a:gd name="T84" fmla="*/ 19 w 231"/>
              <a:gd name="T85" fmla="*/ 86 h 141"/>
              <a:gd name="T86" fmla="*/ 14 w 231"/>
              <a:gd name="T87" fmla="*/ 102 h 141"/>
              <a:gd name="T88" fmla="*/ 9 w 231"/>
              <a:gd name="T89" fmla="*/ 85 h 141"/>
              <a:gd name="T90" fmla="*/ 219 w 231"/>
              <a:gd name="T91" fmla="*/ 99 h 141"/>
              <a:gd name="T92" fmla="*/ 220 w 231"/>
              <a:gd name="T93" fmla="*/ 86 h 141"/>
              <a:gd name="T94" fmla="*/ 225 w 231"/>
              <a:gd name="T95" fmla="*/ 46 h 141"/>
              <a:gd name="T96" fmla="*/ 225 w 231"/>
              <a:gd name="T97" fmla="*/ 54 h 141"/>
              <a:gd name="T98" fmla="*/ 211 w 231"/>
              <a:gd name="T99" fmla="*/ 46 h 141"/>
              <a:gd name="T100" fmla="*/ 193 w 231"/>
              <a:gd name="T101" fmla="*/ 46 h 141"/>
              <a:gd name="T102" fmla="*/ 178 w 231"/>
              <a:gd name="T103" fmla="*/ 48 h 141"/>
              <a:gd name="T104" fmla="*/ 171 w 231"/>
              <a:gd name="T105" fmla="*/ 46 h 141"/>
              <a:gd name="T106" fmla="*/ 173 w 231"/>
              <a:gd name="T107" fmla="*/ 52 h 141"/>
              <a:gd name="T108" fmla="*/ 153 w 231"/>
              <a:gd name="T109" fmla="*/ 43 h 141"/>
              <a:gd name="T110" fmla="*/ 146 w 231"/>
              <a:gd name="T111" fmla="*/ 43 h 141"/>
              <a:gd name="T112" fmla="*/ 131 w 231"/>
              <a:gd name="T113" fmla="*/ 50 h 141"/>
              <a:gd name="T114" fmla="*/ 144 w 231"/>
              <a:gd name="T115" fmla="*/ 39 h 141"/>
              <a:gd name="T116" fmla="*/ 132 w 231"/>
              <a:gd name="T117" fmla="*/ 3 h 141"/>
              <a:gd name="T118" fmla="*/ 127 w 231"/>
              <a:gd name="T119" fmla="*/ 43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1" h="141">
                <a:moveTo>
                  <a:pt x="143" y="141"/>
                </a:moveTo>
                <a:cubicBezTo>
                  <a:pt x="142" y="141"/>
                  <a:pt x="142" y="141"/>
                  <a:pt x="142" y="140"/>
                </a:cubicBezTo>
                <a:cubicBezTo>
                  <a:pt x="141" y="139"/>
                  <a:pt x="141" y="138"/>
                  <a:pt x="141" y="137"/>
                </a:cubicBezTo>
                <a:cubicBezTo>
                  <a:pt x="139" y="137"/>
                  <a:pt x="136" y="137"/>
                  <a:pt x="133" y="137"/>
                </a:cubicBezTo>
                <a:cubicBezTo>
                  <a:pt x="120" y="137"/>
                  <a:pt x="106" y="136"/>
                  <a:pt x="92" y="134"/>
                </a:cubicBezTo>
                <a:cubicBezTo>
                  <a:pt x="92" y="134"/>
                  <a:pt x="92" y="135"/>
                  <a:pt x="92" y="135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90" y="136"/>
                  <a:pt x="90" y="136"/>
                  <a:pt x="89" y="135"/>
                </a:cubicBezTo>
                <a:cubicBezTo>
                  <a:pt x="89" y="135"/>
                  <a:pt x="89" y="134"/>
                  <a:pt x="89" y="133"/>
                </a:cubicBezTo>
                <a:cubicBezTo>
                  <a:pt x="89" y="133"/>
                  <a:pt x="89" y="133"/>
                  <a:pt x="89" y="133"/>
                </a:cubicBezTo>
                <a:cubicBezTo>
                  <a:pt x="86" y="133"/>
                  <a:pt x="84" y="133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72" y="131"/>
                  <a:pt x="62" y="129"/>
                  <a:pt x="52" y="126"/>
                </a:cubicBezTo>
                <a:cubicBezTo>
                  <a:pt x="52" y="127"/>
                  <a:pt x="51" y="127"/>
                  <a:pt x="51" y="127"/>
                </a:cubicBezTo>
                <a:cubicBezTo>
                  <a:pt x="50" y="127"/>
                  <a:pt x="50" y="126"/>
                  <a:pt x="50" y="126"/>
                </a:cubicBezTo>
                <a:cubicBezTo>
                  <a:pt x="50" y="126"/>
                  <a:pt x="50" y="126"/>
                  <a:pt x="50" y="125"/>
                </a:cubicBezTo>
                <a:cubicBezTo>
                  <a:pt x="49" y="125"/>
                  <a:pt x="48" y="125"/>
                  <a:pt x="47" y="125"/>
                </a:cubicBezTo>
                <a:cubicBezTo>
                  <a:pt x="40" y="122"/>
                  <a:pt x="33" y="118"/>
                  <a:pt x="27" y="114"/>
                </a:cubicBezTo>
                <a:cubicBezTo>
                  <a:pt x="27" y="115"/>
                  <a:pt x="27" y="115"/>
                  <a:pt x="26" y="115"/>
                </a:cubicBezTo>
                <a:cubicBezTo>
                  <a:pt x="26" y="115"/>
                  <a:pt x="26" y="114"/>
                  <a:pt x="25" y="114"/>
                </a:cubicBezTo>
                <a:cubicBezTo>
                  <a:pt x="25" y="114"/>
                  <a:pt x="25" y="113"/>
                  <a:pt x="25" y="113"/>
                </a:cubicBezTo>
                <a:cubicBezTo>
                  <a:pt x="25" y="113"/>
                  <a:pt x="21" y="111"/>
                  <a:pt x="20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20" y="110"/>
                  <a:pt x="19" y="110"/>
                  <a:pt x="19" y="109"/>
                </a:cubicBezTo>
                <a:cubicBezTo>
                  <a:pt x="16" y="108"/>
                  <a:pt x="13" y="105"/>
                  <a:pt x="9" y="103"/>
                </a:cubicBezTo>
                <a:cubicBezTo>
                  <a:pt x="9" y="103"/>
                  <a:pt x="8" y="103"/>
                  <a:pt x="8" y="103"/>
                </a:cubicBezTo>
                <a:cubicBezTo>
                  <a:pt x="7" y="103"/>
                  <a:pt x="5" y="102"/>
                  <a:pt x="5" y="101"/>
                </a:cubicBezTo>
                <a:cubicBezTo>
                  <a:pt x="5" y="100"/>
                  <a:pt x="5" y="99"/>
                  <a:pt x="5" y="97"/>
                </a:cubicBezTo>
                <a:cubicBezTo>
                  <a:pt x="4" y="97"/>
                  <a:pt x="4" y="97"/>
                  <a:pt x="4" y="96"/>
                </a:cubicBezTo>
                <a:cubicBezTo>
                  <a:pt x="4" y="93"/>
                  <a:pt x="4" y="89"/>
                  <a:pt x="4" y="86"/>
                </a:cubicBezTo>
                <a:cubicBezTo>
                  <a:pt x="4" y="80"/>
                  <a:pt x="4" y="74"/>
                  <a:pt x="4" y="67"/>
                </a:cubicBezTo>
                <a:cubicBezTo>
                  <a:pt x="0" y="45"/>
                  <a:pt x="26" y="29"/>
                  <a:pt x="42" y="21"/>
                </a:cubicBezTo>
                <a:cubicBezTo>
                  <a:pt x="49" y="18"/>
                  <a:pt x="56" y="15"/>
                  <a:pt x="62" y="14"/>
                </a:cubicBezTo>
                <a:cubicBezTo>
                  <a:pt x="67" y="13"/>
                  <a:pt x="72" y="12"/>
                  <a:pt x="76" y="11"/>
                </a:cubicBezTo>
                <a:cubicBezTo>
                  <a:pt x="78" y="11"/>
                  <a:pt x="79" y="11"/>
                  <a:pt x="80" y="11"/>
                </a:cubicBezTo>
                <a:cubicBezTo>
                  <a:pt x="80" y="11"/>
                  <a:pt x="80" y="11"/>
                  <a:pt x="80" y="11"/>
                </a:cubicBezTo>
                <a:cubicBezTo>
                  <a:pt x="89" y="9"/>
                  <a:pt x="97" y="8"/>
                  <a:pt x="106" y="8"/>
                </a:cubicBezTo>
                <a:cubicBezTo>
                  <a:pt x="110" y="8"/>
                  <a:pt x="113" y="8"/>
                  <a:pt x="116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6" y="6"/>
                  <a:pt x="116" y="4"/>
                  <a:pt x="116" y="3"/>
                </a:cubicBezTo>
                <a:cubicBezTo>
                  <a:pt x="116" y="3"/>
                  <a:pt x="116" y="2"/>
                  <a:pt x="116" y="2"/>
                </a:cubicBezTo>
                <a:cubicBezTo>
                  <a:pt x="115" y="1"/>
                  <a:pt x="116" y="1"/>
                  <a:pt x="117" y="0"/>
                </a:cubicBezTo>
                <a:cubicBezTo>
                  <a:pt x="118" y="0"/>
                  <a:pt x="119" y="0"/>
                  <a:pt x="121" y="0"/>
                </a:cubicBezTo>
                <a:cubicBezTo>
                  <a:pt x="124" y="0"/>
                  <a:pt x="128" y="0"/>
                  <a:pt x="131" y="0"/>
                </a:cubicBezTo>
                <a:cubicBezTo>
                  <a:pt x="151" y="0"/>
                  <a:pt x="168" y="2"/>
                  <a:pt x="183" y="7"/>
                </a:cubicBezTo>
                <a:cubicBezTo>
                  <a:pt x="194" y="10"/>
                  <a:pt x="203" y="14"/>
                  <a:pt x="210" y="20"/>
                </a:cubicBezTo>
                <a:cubicBezTo>
                  <a:pt x="215" y="23"/>
                  <a:pt x="218" y="26"/>
                  <a:pt x="221" y="30"/>
                </a:cubicBezTo>
                <a:cubicBezTo>
                  <a:pt x="221" y="30"/>
                  <a:pt x="221" y="30"/>
                  <a:pt x="221" y="30"/>
                </a:cubicBezTo>
                <a:cubicBezTo>
                  <a:pt x="223" y="32"/>
                  <a:pt x="225" y="35"/>
                  <a:pt x="226" y="38"/>
                </a:cubicBezTo>
                <a:cubicBezTo>
                  <a:pt x="227" y="38"/>
                  <a:pt x="227" y="38"/>
                  <a:pt x="228" y="39"/>
                </a:cubicBezTo>
                <a:cubicBezTo>
                  <a:pt x="228" y="40"/>
                  <a:pt x="228" y="41"/>
                  <a:pt x="228" y="42"/>
                </a:cubicBezTo>
                <a:cubicBezTo>
                  <a:pt x="228" y="42"/>
                  <a:pt x="228" y="42"/>
                  <a:pt x="228" y="43"/>
                </a:cubicBezTo>
                <a:cubicBezTo>
                  <a:pt x="228" y="43"/>
                  <a:pt x="229" y="44"/>
                  <a:pt x="229" y="44"/>
                </a:cubicBezTo>
                <a:cubicBezTo>
                  <a:pt x="228" y="46"/>
                  <a:pt x="228" y="49"/>
                  <a:pt x="228" y="51"/>
                </a:cubicBezTo>
                <a:cubicBezTo>
                  <a:pt x="228" y="51"/>
                  <a:pt x="228" y="52"/>
                  <a:pt x="228" y="52"/>
                </a:cubicBezTo>
                <a:cubicBezTo>
                  <a:pt x="228" y="52"/>
                  <a:pt x="228" y="53"/>
                  <a:pt x="228" y="53"/>
                </a:cubicBezTo>
                <a:cubicBezTo>
                  <a:pt x="228" y="53"/>
                  <a:pt x="228" y="53"/>
                  <a:pt x="228" y="53"/>
                </a:cubicBezTo>
                <a:cubicBezTo>
                  <a:pt x="229" y="55"/>
                  <a:pt x="229" y="57"/>
                  <a:pt x="230" y="59"/>
                </a:cubicBezTo>
                <a:cubicBezTo>
                  <a:pt x="230" y="59"/>
                  <a:pt x="230" y="59"/>
                  <a:pt x="230" y="59"/>
                </a:cubicBezTo>
                <a:cubicBezTo>
                  <a:pt x="230" y="60"/>
                  <a:pt x="231" y="60"/>
                  <a:pt x="230" y="60"/>
                </a:cubicBezTo>
                <a:cubicBezTo>
                  <a:pt x="229" y="65"/>
                  <a:pt x="229" y="69"/>
                  <a:pt x="230" y="74"/>
                </a:cubicBezTo>
                <a:cubicBezTo>
                  <a:pt x="230" y="75"/>
                  <a:pt x="230" y="76"/>
                  <a:pt x="230" y="78"/>
                </a:cubicBezTo>
                <a:cubicBezTo>
                  <a:pt x="230" y="80"/>
                  <a:pt x="230" y="83"/>
                  <a:pt x="230" y="86"/>
                </a:cubicBezTo>
                <a:cubicBezTo>
                  <a:pt x="230" y="87"/>
                  <a:pt x="230" y="88"/>
                  <a:pt x="230" y="89"/>
                </a:cubicBezTo>
                <a:cubicBezTo>
                  <a:pt x="230" y="92"/>
                  <a:pt x="229" y="95"/>
                  <a:pt x="229" y="98"/>
                </a:cubicBezTo>
                <a:cubicBezTo>
                  <a:pt x="230" y="99"/>
                  <a:pt x="230" y="99"/>
                  <a:pt x="231" y="100"/>
                </a:cubicBezTo>
                <a:cubicBezTo>
                  <a:pt x="231" y="100"/>
                  <a:pt x="231" y="101"/>
                  <a:pt x="230" y="102"/>
                </a:cubicBezTo>
                <a:cubicBezTo>
                  <a:pt x="229" y="104"/>
                  <a:pt x="226" y="106"/>
                  <a:pt x="224" y="108"/>
                </a:cubicBezTo>
                <a:cubicBezTo>
                  <a:pt x="224" y="109"/>
                  <a:pt x="224" y="109"/>
                  <a:pt x="224" y="109"/>
                </a:cubicBezTo>
                <a:cubicBezTo>
                  <a:pt x="224" y="110"/>
                  <a:pt x="224" y="110"/>
                  <a:pt x="223" y="110"/>
                </a:cubicBezTo>
                <a:cubicBezTo>
                  <a:pt x="223" y="110"/>
                  <a:pt x="223" y="110"/>
                  <a:pt x="223" y="110"/>
                </a:cubicBezTo>
                <a:cubicBezTo>
                  <a:pt x="223" y="110"/>
                  <a:pt x="223" y="110"/>
                  <a:pt x="223" y="110"/>
                </a:cubicBezTo>
                <a:cubicBezTo>
                  <a:pt x="219" y="113"/>
                  <a:pt x="216" y="117"/>
                  <a:pt x="212" y="120"/>
                </a:cubicBezTo>
                <a:cubicBezTo>
                  <a:pt x="211" y="120"/>
                  <a:pt x="211" y="120"/>
                  <a:pt x="211" y="120"/>
                </a:cubicBezTo>
                <a:cubicBezTo>
                  <a:pt x="211" y="120"/>
                  <a:pt x="211" y="120"/>
                  <a:pt x="211" y="120"/>
                </a:cubicBezTo>
                <a:cubicBezTo>
                  <a:pt x="211" y="120"/>
                  <a:pt x="210" y="121"/>
                  <a:pt x="210" y="121"/>
                </a:cubicBezTo>
                <a:cubicBezTo>
                  <a:pt x="209" y="121"/>
                  <a:pt x="209" y="121"/>
                  <a:pt x="209" y="121"/>
                </a:cubicBezTo>
                <a:cubicBezTo>
                  <a:pt x="209" y="122"/>
                  <a:pt x="209" y="122"/>
                  <a:pt x="208" y="122"/>
                </a:cubicBezTo>
                <a:cubicBezTo>
                  <a:pt x="208" y="122"/>
                  <a:pt x="208" y="122"/>
                  <a:pt x="208" y="122"/>
                </a:cubicBezTo>
                <a:cubicBezTo>
                  <a:pt x="203" y="126"/>
                  <a:pt x="198" y="129"/>
                  <a:pt x="193" y="131"/>
                </a:cubicBezTo>
                <a:cubicBezTo>
                  <a:pt x="193" y="132"/>
                  <a:pt x="193" y="133"/>
                  <a:pt x="192" y="133"/>
                </a:cubicBezTo>
                <a:cubicBezTo>
                  <a:pt x="192" y="134"/>
                  <a:pt x="192" y="134"/>
                  <a:pt x="191" y="134"/>
                </a:cubicBezTo>
                <a:cubicBezTo>
                  <a:pt x="190" y="134"/>
                  <a:pt x="190" y="134"/>
                  <a:pt x="190" y="133"/>
                </a:cubicBezTo>
                <a:cubicBezTo>
                  <a:pt x="190" y="133"/>
                  <a:pt x="190" y="132"/>
                  <a:pt x="190" y="132"/>
                </a:cubicBezTo>
                <a:cubicBezTo>
                  <a:pt x="189" y="132"/>
                  <a:pt x="187" y="132"/>
                  <a:pt x="186" y="133"/>
                </a:cubicBezTo>
                <a:cubicBezTo>
                  <a:pt x="175" y="136"/>
                  <a:pt x="162" y="137"/>
                  <a:pt x="145" y="137"/>
                </a:cubicBezTo>
                <a:cubicBezTo>
                  <a:pt x="145" y="137"/>
                  <a:pt x="145" y="137"/>
                  <a:pt x="144" y="137"/>
                </a:cubicBezTo>
                <a:cubicBezTo>
                  <a:pt x="144" y="138"/>
                  <a:pt x="144" y="139"/>
                  <a:pt x="144" y="140"/>
                </a:cubicBezTo>
                <a:cubicBezTo>
                  <a:pt x="144" y="141"/>
                  <a:pt x="143" y="141"/>
                  <a:pt x="143" y="141"/>
                </a:cubicBezTo>
                <a:close/>
                <a:moveTo>
                  <a:pt x="109" y="132"/>
                </a:moveTo>
                <a:cubicBezTo>
                  <a:pt x="119" y="133"/>
                  <a:pt x="129" y="134"/>
                  <a:pt x="138" y="134"/>
                </a:cubicBezTo>
                <a:cubicBezTo>
                  <a:pt x="138" y="133"/>
                  <a:pt x="138" y="133"/>
                  <a:pt x="138" y="133"/>
                </a:cubicBezTo>
                <a:cubicBezTo>
                  <a:pt x="138" y="132"/>
                  <a:pt x="138" y="132"/>
                  <a:pt x="138" y="132"/>
                </a:cubicBezTo>
                <a:cubicBezTo>
                  <a:pt x="138" y="130"/>
                  <a:pt x="138" y="128"/>
                  <a:pt x="138" y="126"/>
                </a:cubicBezTo>
                <a:cubicBezTo>
                  <a:pt x="139" y="125"/>
                  <a:pt x="139" y="123"/>
                  <a:pt x="138" y="121"/>
                </a:cubicBezTo>
                <a:cubicBezTo>
                  <a:pt x="138" y="120"/>
                  <a:pt x="138" y="120"/>
                  <a:pt x="138" y="120"/>
                </a:cubicBezTo>
                <a:cubicBezTo>
                  <a:pt x="138" y="119"/>
                  <a:pt x="138" y="118"/>
                  <a:pt x="138" y="117"/>
                </a:cubicBezTo>
                <a:cubicBezTo>
                  <a:pt x="138" y="117"/>
                  <a:pt x="138" y="116"/>
                  <a:pt x="138" y="116"/>
                </a:cubicBezTo>
                <a:cubicBezTo>
                  <a:pt x="138" y="115"/>
                  <a:pt x="138" y="115"/>
                  <a:pt x="139" y="115"/>
                </a:cubicBezTo>
                <a:cubicBezTo>
                  <a:pt x="139" y="115"/>
                  <a:pt x="139" y="115"/>
                  <a:pt x="140" y="115"/>
                </a:cubicBezTo>
                <a:cubicBezTo>
                  <a:pt x="140" y="116"/>
                  <a:pt x="141" y="117"/>
                  <a:pt x="141" y="118"/>
                </a:cubicBezTo>
                <a:cubicBezTo>
                  <a:pt x="141" y="116"/>
                  <a:pt x="141" y="114"/>
                  <a:pt x="141" y="112"/>
                </a:cubicBezTo>
                <a:cubicBezTo>
                  <a:pt x="139" y="112"/>
                  <a:pt x="137" y="112"/>
                  <a:pt x="134" y="112"/>
                </a:cubicBezTo>
                <a:cubicBezTo>
                  <a:pt x="134" y="113"/>
                  <a:pt x="134" y="113"/>
                  <a:pt x="134" y="114"/>
                </a:cubicBezTo>
                <a:cubicBezTo>
                  <a:pt x="133" y="114"/>
                  <a:pt x="133" y="116"/>
                  <a:pt x="133" y="122"/>
                </a:cubicBezTo>
                <a:cubicBezTo>
                  <a:pt x="133" y="122"/>
                  <a:pt x="133" y="122"/>
                  <a:pt x="133" y="123"/>
                </a:cubicBezTo>
                <a:cubicBezTo>
                  <a:pt x="133" y="123"/>
                  <a:pt x="133" y="124"/>
                  <a:pt x="133" y="125"/>
                </a:cubicBezTo>
                <a:cubicBezTo>
                  <a:pt x="133" y="127"/>
                  <a:pt x="134" y="130"/>
                  <a:pt x="133" y="132"/>
                </a:cubicBezTo>
                <a:cubicBezTo>
                  <a:pt x="133" y="133"/>
                  <a:pt x="132" y="133"/>
                  <a:pt x="132" y="133"/>
                </a:cubicBezTo>
                <a:cubicBezTo>
                  <a:pt x="131" y="133"/>
                  <a:pt x="131" y="133"/>
                  <a:pt x="131" y="132"/>
                </a:cubicBezTo>
                <a:cubicBezTo>
                  <a:pt x="130" y="131"/>
                  <a:pt x="130" y="129"/>
                  <a:pt x="130" y="128"/>
                </a:cubicBezTo>
                <a:cubicBezTo>
                  <a:pt x="130" y="127"/>
                  <a:pt x="130" y="127"/>
                  <a:pt x="130" y="127"/>
                </a:cubicBezTo>
                <a:cubicBezTo>
                  <a:pt x="130" y="124"/>
                  <a:pt x="130" y="122"/>
                  <a:pt x="130" y="119"/>
                </a:cubicBezTo>
                <a:cubicBezTo>
                  <a:pt x="130" y="119"/>
                  <a:pt x="130" y="119"/>
                  <a:pt x="130" y="119"/>
                </a:cubicBezTo>
                <a:cubicBezTo>
                  <a:pt x="130" y="117"/>
                  <a:pt x="130" y="114"/>
                  <a:pt x="131" y="112"/>
                </a:cubicBezTo>
                <a:cubicBezTo>
                  <a:pt x="131" y="112"/>
                  <a:pt x="130" y="112"/>
                  <a:pt x="130" y="112"/>
                </a:cubicBezTo>
                <a:cubicBezTo>
                  <a:pt x="130" y="113"/>
                  <a:pt x="130" y="113"/>
                  <a:pt x="130" y="113"/>
                </a:cubicBezTo>
                <a:cubicBezTo>
                  <a:pt x="130" y="113"/>
                  <a:pt x="130" y="113"/>
                  <a:pt x="130" y="113"/>
                </a:cubicBezTo>
                <a:cubicBezTo>
                  <a:pt x="130" y="113"/>
                  <a:pt x="130" y="114"/>
                  <a:pt x="130" y="114"/>
                </a:cubicBezTo>
                <a:cubicBezTo>
                  <a:pt x="130" y="115"/>
                  <a:pt x="130" y="115"/>
                  <a:pt x="130" y="115"/>
                </a:cubicBezTo>
                <a:cubicBezTo>
                  <a:pt x="130" y="116"/>
                  <a:pt x="130" y="116"/>
                  <a:pt x="130" y="117"/>
                </a:cubicBezTo>
                <a:cubicBezTo>
                  <a:pt x="130" y="118"/>
                  <a:pt x="130" y="120"/>
                  <a:pt x="129" y="121"/>
                </a:cubicBezTo>
                <a:cubicBezTo>
                  <a:pt x="129" y="122"/>
                  <a:pt x="129" y="123"/>
                  <a:pt x="129" y="124"/>
                </a:cubicBezTo>
                <a:cubicBezTo>
                  <a:pt x="129" y="125"/>
                  <a:pt x="129" y="126"/>
                  <a:pt x="129" y="127"/>
                </a:cubicBezTo>
                <a:cubicBezTo>
                  <a:pt x="129" y="128"/>
                  <a:pt x="129" y="130"/>
                  <a:pt x="129" y="131"/>
                </a:cubicBezTo>
                <a:cubicBezTo>
                  <a:pt x="129" y="132"/>
                  <a:pt x="129" y="132"/>
                  <a:pt x="128" y="132"/>
                </a:cubicBezTo>
                <a:cubicBezTo>
                  <a:pt x="128" y="132"/>
                  <a:pt x="127" y="132"/>
                  <a:pt x="127" y="131"/>
                </a:cubicBezTo>
                <a:cubicBezTo>
                  <a:pt x="127" y="131"/>
                  <a:pt x="126" y="130"/>
                  <a:pt x="126" y="130"/>
                </a:cubicBezTo>
                <a:cubicBezTo>
                  <a:pt x="126" y="130"/>
                  <a:pt x="126" y="130"/>
                  <a:pt x="126" y="131"/>
                </a:cubicBezTo>
                <a:cubicBezTo>
                  <a:pt x="126" y="131"/>
                  <a:pt x="125" y="131"/>
                  <a:pt x="125" y="131"/>
                </a:cubicBezTo>
                <a:cubicBezTo>
                  <a:pt x="124" y="131"/>
                  <a:pt x="124" y="131"/>
                  <a:pt x="124" y="131"/>
                </a:cubicBezTo>
                <a:cubicBezTo>
                  <a:pt x="123" y="128"/>
                  <a:pt x="123" y="125"/>
                  <a:pt x="123" y="122"/>
                </a:cubicBezTo>
                <a:cubicBezTo>
                  <a:pt x="123" y="122"/>
                  <a:pt x="123" y="121"/>
                  <a:pt x="123" y="121"/>
                </a:cubicBezTo>
                <a:cubicBezTo>
                  <a:pt x="123" y="117"/>
                  <a:pt x="124" y="115"/>
                  <a:pt x="124" y="112"/>
                </a:cubicBezTo>
                <a:cubicBezTo>
                  <a:pt x="124" y="112"/>
                  <a:pt x="124" y="112"/>
                  <a:pt x="123" y="112"/>
                </a:cubicBezTo>
                <a:cubicBezTo>
                  <a:pt x="123" y="112"/>
                  <a:pt x="123" y="112"/>
                  <a:pt x="123" y="113"/>
                </a:cubicBezTo>
                <a:cubicBezTo>
                  <a:pt x="123" y="113"/>
                  <a:pt x="123" y="113"/>
                  <a:pt x="123" y="114"/>
                </a:cubicBez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3" y="115"/>
                  <a:pt x="123" y="116"/>
                </a:cubicBezTo>
                <a:cubicBezTo>
                  <a:pt x="123" y="116"/>
                  <a:pt x="123" y="116"/>
                  <a:pt x="123" y="117"/>
                </a:cubicBezTo>
                <a:cubicBezTo>
                  <a:pt x="123" y="118"/>
                  <a:pt x="123" y="118"/>
                  <a:pt x="123" y="119"/>
                </a:cubicBezTo>
                <a:cubicBezTo>
                  <a:pt x="123" y="120"/>
                  <a:pt x="123" y="120"/>
                  <a:pt x="123" y="120"/>
                </a:cubicBezTo>
                <a:cubicBezTo>
                  <a:pt x="123" y="124"/>
                  <a:pt x="123" y="128"/>
                  <a:pt x="122" y="132"/>
                </a:cubicBezTo>
                <a:cubicBezTo>
                  <a:pt x="122" y="132"/>
                  <a:pt x="121" y="133"/>
                  <a:pt x="121" y="133"/>
                </a:cubicBezTo>
                <a:cubicBezTo>
                  <a:pt x="120" y="133"/>
                  <a:pt x="120" y="132"/>
                  <a:pt x="120" y="132"/>
                </a:cubicBezTo>
                <a:cubicBezTo>
                  <a:pt x="119" y="129"/>
                  <a:pt x="119" y="125"/>
                  <a:pt x="119" y="122"/>
                </a:cubicBezTo>
                <a:cubicBezTo>
                  <a:pt x="119" y="120"/>
                  <a:pt x="120" y="118"/>
                  <a:pt x="119" y="116"/>
                </a:cubicBezTo>
                <a:cubicBezTo>
                  <a:pt x="119" y="116"/>
                  <a:pt x="119" y="116"/>
                  <a:pt x="119" y="116"/>
                </a:cubicBezTo>
                <a:cubicBezTo>
                  <a:pt x="119" y="114"/>
                  <a:pt x="119" y="113"/>
                  <a:pt x="120" y="112"/>
                </a:cubicBezTo>
                <a:cubicBezTo>
                  <a:pt x="119" y="112"/>
                  <a:pt x="119" y="112"/>
                  <a:pt x="118" y="112"/>
                </a:cubicBezTo>
                <a:cubicBezTo>
                  <a:pt x="118" y="114"/>
                  <a:pt x="118" y="116"/>
                  <a:pt x="118" y="117"/>
                </a:cubicBezTo>
                <a:cubicBezTo>
                  <a:pt x="117" y="119"/>
                  <a:pt x="117" y="120"/>
                  <a:pt x="117" y="121"/>
                </a:cubicBezTo>
                <a:cubicBezTo>
                  <a:pt x="117" y="123"/>
                  <a:pt x="117" y="125"/>
                  <a:pt x="117" y="127"/>
                </a:cubicBezTo>
                <a:cubicBezTo>
                  <a:pt x="117" y="128"/>
                  <a:pt x="117" y="128"/>
                  <a:pt x="117" y="129"/>
                </a:cubicBezTo>
                <a:cubicBezTo>
                  <a:pt x="117" y="130"/>
                  <a:pt x="117" y="131"/>
                  <a:pt x="116" y="131"/>
                </a:cubicBezTo>
                <a:cubicBezTo>
                  <a:pt x="116" y="131"/>
                  <a:pt x="115" y="130"/>
                  <a:pt x="115" y="130"/>
                </a:cubicBezTo>
                <a:cubicBezTo>
                  <a:pt x="113" y="126"/>
                  <a:pt x="114" y="121"/>
                  <a:pt x="114" y="117"/>
                </a:cubicBezTo>
                <a:cubicBezTo>
                  <a:pt x="115" y="115"/>
                  <a:pt x="115" y="113"/>
                  <a:pt x="115" y="112"/>
                </a:cubicBezTo>
                <a:cubicBezTo>
                  <a:pt x="114" y="112"/>
                  <a:pt x="114" y="112"/>
                  <a:pt x="113" y="112"/>
                </a:cubicBezTo>
                <a:cubicBezTo>
                  <a:pt x="113" y="112"/>
                  <a:pt x="113" y="113"/>
                  <a:pt x="113" y="114"/>
                </a:cubicBezTo>
                <a:cubicBezTo>
                  <a:pt x="113" y="119"/>
                  <a:pt x="113" y="124"/>
                  <a:pt x="112" y="129"/>
                </a:cubicBezTo>
                <a:cubicBezTo>
                  <a:pt x="111" y="129"/>
                  <a:pt x="111" y="129"/>
                  <a:pt x="110" y="129"/>
                </a:cubicBezTo>
                <a:cubicBezTo>
                  <a:pt x="110" y="129"/>
                  <a:pt x="109" y="129"/>
                  <a:pt x="109" y="128"/>
                </a:cubicBezTo>
                <a:cubicBezTo>
                  <a:pt x="109" y="125"/>
                  <a:pt x="109" y="122"/>
                  <a:pt x="110" y="119"/>
                </a:cubicBezTo>
                <a:cubicBezTo>
                  <a:pt x="110" y="116"/>
                  <a:pt x="110" y="114"/>
                  <a:pt x="110" y="111"/>
                </a:cubicBezTo>
                <a:cubicBezTo>
                  <a:pt x="110" y="111"/>
                  <a:pt x="110" y="111"/>
                  <a:pt x="110" y="111"/>
                </a:cubicBezTo>
                <a:cubicBezTo>
                  <a:pt x="109" y="115"/>
                  <a:pt x="109" y="118"/>
                  <a:pt x="109" y="123"/>
                </a:cubicBezTo>
                <a:cubicBezTo>
                  <a:pt x="109" y="123"/>
                  <a:pt x="109" y="124"/>
                  <a:pt x="109" y="125"/>
                </a:cubicBezTo>
                <a:cubicBezTo>
                  <a:pt x="109" y="127"/>
                  <a:pt x="109" y="130"/>
                  <a:pt x="109" y="132"/>
                </a:cubicBezTo>
                <a:close/>
                <a:moveTo>
                  <a:pt x="144" y="112"/>
                </a:moveTo>
                <a:cubicBezTo>
                  <a:pt x="144" y="116"/>
                  <a:pt x="144" y="119"/>
                  <a:pt x="144" y="123"/>
                </a:cubicBezTo>
                <a:cubicBezTo>
                  <a:pt x="144" y="124"/>
                  <a:pt x="144" y="125"/>
                  <a:pt x="144" y="126"/>
                </a:cubicBezTo>
                <a:cubicBezTo>
                  <a:pt x="144" y="126"/>
                  <a:pt x="144" y="134"/>
                  <a:pt x="144" y="134"/>
                </a:cubicBezTo>
                <a:cubicBezTo>
                  <a:pt x="145" y="134"/>
                  <a:pt x="145" y="134"/>
                  <a:pt x="145" y="134"/>
                </a:cubicBezTo>
                <a:cubicBezTo>
                  <a:pt x="145" y="131"/>
                  <a:pt x="145" y="129"/>
                  <a:pt x="145" y="126"/>
                </a:cubicBezTo>
                <a:cubicBezTo>
                  <a:pt x="145" y="126"/>
                  <a:pt x="145" y="125"/>
                  <a:pt x="145" y="124"/>
                </a:cubicBezTo>
                <a:cubicBezTo>
                  <a:pt x="145" y="121"/>
                  <a:pt x="145" y="121"/>
                  <a:pt x="145" y="121"/>
                </a:cubicBezTo>
                <a:cubicBezTo>
                  <a:pt x="145" y="119"/>
                  <a:pt x="145" y="116"/>
                  <a:pt x="145" y="113"/>
                </a:cubicBezTo>
                <a:cubicBezTo>
                  <a:pt x="145" y="113"/>
                  <a:pt x="145" y="112"/>
                  <a:pt x="146" y="112"/>
                </a:cubicBezTo>
                <a:cubicBezTo>
                  <a:pt x="145" y="112"/>
                  <a:pt x="145" y="112"/>
                  <a:pt x="144" y="112"/>
                </a:cubicBezTo>
                <a:close/>
                <a:moveTo>
                  <a:pt x="148" y="134"/>
                </a:moveTo>
                <a:cubicBezTo>
                  <a:pt x="148" y="134"/>
                  <a:pt x="148" y="134"/>
                  <a:pt x="148" y="134"/>
                </a:cubicBezTo>
                <a:cubicBezTo>
                  <a:pt x="148" y="133"/>
                  <a:pt x="148" y="133"/>
                  <a:pt x="148" y="133"/>
                </a:cubicBezTo>
                <a:cubicBezTo>
                  <a:pt x="148" y="133"/>
                  <a:pt x="148" y="133"/>
                  <a:pt x="148" y="134"/>
                </a:cubicBezTo>
                <a:close/>
                <a:moveTo>
                  <a:pt x="156" y="112"/>
                </a:moveTo>
                <a:cubicBezTo>
                  <a:pt x="156" y="112"/>
                  <a:pt x="156" y="112"/>
                  <a:pt x="157" y="113"/>
                </a:cubicBezTo>
                <a:cubicBezTo>
                  <a:pt x="157" y="113"/>
                  <a:pt x="157" y="113"/>
                  <a:pt x="157" y="114"/>
                </a:cubicBezTo>
                <a:cubicBezTo>
                  <a:pt x="156" y="118"/>
                  <a:pt x="156" y="121"/>
                  <a:pt x="156" y="125"/>
                </a:cubicBezTo>
                <a:cubicBezTo>
                  <a:pt x="156" y="127"/>
                  <a:pt x="156" y="129"/>
                  <a:pt x="156" y="131"/>
                </a:cubicBezTo>
                <a:cubicBezTo>
                  <a:pt x="156" y="131"/>
                  <a:pt x="156" y="132"/>
                  <a:pt x="156" y="132"/>
                </a:cubicBezTo>
                <a:cubicBezTo>
                  <a:pt x="156" y="132"/>
                  <a:pt x="156" y="133"/>
                  <a:pt x="156" y="133"/>
                </a:cubicBezTo>
                <a:cubicBezTo>
                  <a:pt x="156" y="133"/>
                  <a:pt x="157" y="133"/>
                  <a:pt x="157" y="133"/>
                </a:cubicBezTo>
                <a:cubicBezTo>
                  <a:pt x="160" y="133"/>
                  <a:pt x="164" y="133"/>
                  <a:pt x="167" y="132"/>
                </a:cubicBezTo>
                <a:cubicBezTo>
                  <a:pt x="167" y="132"/>
                  <a:pt x="167" y="131"/>
                  <a:pt x="167" y="130"/>
                </a:cubicBezTo>
                <a:cubicBezTo>
                  <a:pt x="167" y="130"/>
                  <a:pt x="166" y="129"/>
                  <a:pt x="166" y="129"/>
                </a:cubicBezTo>
                <a:cubicBezTo>
                  <a:pt x="166" y="128"/>
                  <a:pt x="166" y="126"/>
                  <a:pt x="166" y="124"/>
                </a:cubicBezTo>
                <a:cubicBezTo>
                  <a:pt x="166" y="124"/>
                  <a:pt x="166" y="123"/>
                  <a:pt x="166" y="123"/>
                </a:cubicBezTo>
                <a:cubicBezTo>
                  <a:pt x="166" y="121"/>
                  <a:pt x="166" y="120"/>
                  <a:pt x="166" y="118"/>
                </a:cubicBezTo>
                <a:cubicBezTo>
                  <a:pt x="166" y="117"/>
                  <a:pt x="166" y="117"/>
                  <a:pt x="166" y="117"/>
                </a:cubicBezTo>
                <a:cubicBezTo>
                  <a:pt x="166" y="116"/>
                  <a:pt x="166" y="115"/>
                  <a:pt x="166" y="114"/>
                </a:cubicBezTo>
                <a:cubicBezTo>
                  <a:pt x="166" y="112"/>
                  <a:pt x="166" y="111"/>
                  <a:pt x="166" y="109"/>
                </a:cubicBezTo>
                <a:cubicBezTo>
                  <a:pt x="162" y="110"/>
                  <a:pt x="158" y="111"/>
                  <a:pt x="154" y="111"/>
                </a:cubicBezTo>
                <a:cubicBezTo>
                  <a:pt x="154" y="111"/>
                  <a:pt x="154" y="112"/>
                  <a:pt x="154" y="112"/>
                </a:cubicBezTo>
                <a:cubicBezTo>
                  <a:pt x="154" y="112"/>
                  <a:pt x="154" y="113"/>
                  <a:pt x="154" y="113"/>
                </a:cubicBezTo>
                <a:cubicBezTo>
                  <a:pt x="154" y="113"/>
                  <a:pt x="154" y="113"/>
                  <a:pt x="154" y="113"/>
                </a:cubicBezTo>
                <a:cubicBezTo>
                  <a:pt x="154" y="112"/>
                  <a:pt x="155" y="112"/>
                  <a:pt x="156" y="112"/>
                </a:cubicBezTo>
                <a:close/>
                <a:moveTo>
                  <a:pt x="106" y="132"/>
                </a:moveTo>
                <a:cubicBezTo>
                  <a:pt x="106" y="131"/>
                  <a:pt x="106" y="130"/>
                  <a:pt x="106" y="129"/>
                </a:cubicBezTo>
                <a:cubicBezTo>
                  <a:pt x="106" y="130"/>
                  <a:pt x="106" y="131"/>
                  <a:pt x="106" y="131"/>
                </a:cubicBezTo>
                <a:cubicBezTo>
                  <a:pt x="106" y="131"/>
                  <a:pt x="105" y="132"/>
                  <a:pt x="105" y="132"/>
                </a:cubicBezTo>
                <a:cubicBezTo>
                  <a:pt x="106" y="132"/>
                  <a:pt x="106" y="132"/>
                  <a:pt x="106" y="132"/>
                </a:cubicBezTo>
                <a:close/>
                <a:moveTo>
                  <a:pt x="174" y="129"/>
                </a:moveTo>
                <a:cubicBezTo>
                  <a:pt x="174" y="130"/>
                  <a:pt x="174" y="131"/>
                  <a:pt x="174" y="132"/>
                </a:cubicBezTo>
                <a:cubicBezTo>
                  <a:pt x="174" y="132"/>
                  <a:pt x="175" y="131"/>
                  <a:pt x="176" y="131"/>
                </a:cubicBezTo>
                <a:cubicBezTo>
                  <a:pt x="176" y="130"/>
                  <a:pt x="176" y="129"/>
                  <a:pt x="176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9"/>
                  <a:pt x="175" y="129"/>
                  <a:pt x="174" y="129"/>
                </a:cubicBezTo>
                <a:close/>
                <a:moveTo>
                  <a:pt x="100" y="131"/>
                </a:moveTo>
                <a:cubicBezTo>
                  <a:pt x="101" y="131"/>
                  <a:pt x="102" y="131"/>
                  <a:pt x="103" y="131"/>
                </a:cubicBezTo>
                <a:cubicBezTo>
                  <a:pt x="103" y="131"/>
                  <a:pt x="103" y="131"/>
                  <a:pt x="103" y="131"/>
                </a:cubicBezTo>
                <a:cubicBezTo>
                  <a:pt x="103" y="129"/>
                  <a:pt x="103" y="126"/>
                  <a:pt x="103" y="123"/>
                </a:cubicBezTo>
                <a:cubicBezTo>
                  <a:pt x="103" y="122"/>
                  <a:pt x="103" y="120"/>
                  <a:pt x="103" y="119"/>
                </a:cubicBezTo>
                <a:cubicBezTo>
                  <a:pt x="103" y="116"/>
                  <a:pt x="103" y="113"/>
                  <a:pt x="103" y="111"/>
                </a:cubicBezTo>
                <a:cubicBezTo>
                  <a:pt x="102" y="111"/>
                  <a:pt x="101" y="110"/>
                  <a:pt x="100" y="110"/>
                </a:cubicBezTo>
                <a:cubicBezTo>
                  <a:pt x="100" y="112"/>
                  <a:pt x="101" y="114"/>
                  <a:pt x="101" y="116"/>
                </a:cubicBezTo>
                <a:cubicBezTo>
                  <a:pt x="101" y="121"/>
                  <a:pt x="102" y="126"/>
                  <a:pt x="100" y="131"/>
                </a:cubicBezTo>
                <a:cubicBezTo>
                  <a:pt x="100" y="131"/>
                  <a:pt x="100" y="131"/>
                  <a:pt x="100" y="131"/>
                </a:cubicBezTo>
                <a:close/>
                <a:moveTo>
                  <a:pt x="179" y="129"/>
                </a:moveTo>
                <a:cubicBezTo>
                  <a:pt x="179" y="130"/>
                  <a:pt x="179" y="130"/>
                  <a:pt x="178" y="131"/>
                </a:cubicBezTo>
                <a:cubicBezTo>
                  <a:pt x="181" y="130"/>
                  <a:pt x="184" y="130"/>
                  <a:pt x="187" y="129"/>
                </a:cubicBezTo>
                <a:cubicBezTo>
                  <a:pt x="186" y="129"/>
                  <a:pt x="186" y="129"/>
                  <a:pt x="186" y="129"/>
                </a:cubicBezTo>
                <a:cubicBezTo>
                  <a:pt x="186" y="128"/>
                  <a:pt x="186" y="128"/>
                  <a:pt x="186" y="128"/>
                </a:cubicBezTo>
                <a:cubicBezTo>
                  <a:pt x="186" y="128"/>
                  <a:pt x="186" y="128"/>
                  <a:pt x="186" y="128"/>
                </a:cubicBezTo>
                <a:cubicBezTo>
                  <a:pt x="185" y="128"/>
                  <a:pt x="185" y="127"/>
                  <a:pt x="185" y="127"/>
                </a:cubicBezTo>
                <a:cubicBezTo>
                  <a:pt x="185" y="127"/>
                  <a:pt x="185" y="126"/>
                  <a:pt x="185" y="126"/>
                </a:cubicBezTo>
                <a:cubicBezTo>
                  <a:pt x="184" y="126"/>
                  <a:pt x="184" y="126"/>
                  <a:pt x="184" y="126"/>
                </a:cubicBezTo>
                <a:cubicBezTo>
                  <a:pt x="184" y="127"/>
                  <a:pt x="184" y="127"/>
                  <a:pt x="183" y="128"/>
                </a:cubicBezTo>
                <a:cubicBezTo>
                  <a:pt x="183" y="128"/>
                  <a:pt x="183" y="129"/>
                  <a:pt x="182" y="129"/>
                </a:cubicBezTo>
                <a:cubicBezTo>
                  <a:pt x="182" y="129"/>
                  <a:pt x="181" y="128"/>
                  <a:pt x="181" y="128"/>
                </a:cubicBezTo>
                <a:cubicBezTo>
                  <a:pt x="181" y="127"/>
                  <a:pt x="181" y="127"/>
                  <a:pt x="181" y="127"/>
                </a:cubicBezTo>
                <a:cubicBezTo>
                  <a:pt x="181" y="127"/>
                  <a:pt x="181" y="127"/>
                  <a:pt x="181" y="127"/>
                </a:cubicBezTo>
                <a:cubicBezTo>
                  <a:pt x="180" y="128"/>
                  <a:pt x="180" y="128"/>
                  <a:pt x="180" y="129"/>
                </a:cubicBezTo>
                <a:cubicBezTo>
                  <a:pt x="180" y="129"/>
                  <a:pt x="180" y="129"/>
                  <a:pt x="179" y="129"/>
                </a:cubicBezTo>
                <a:cubicBezTo>
                  <a:pt x="179" y="129"/>
                  <a:pt x="179" y="129"/>
                  <a:pt x="179" y="129"/>
                </a:cubicBezTo>
                <a:close/>
                <a:moveTo>
                  <a:pt x="95" y="130"/>
                </a:moveTo>
                <a:cubicBezTo>
                  <a:pt x="94" y="129"/>
                  <a:pt x="94" y="127"/>
                  <a:pt x="95" y="125"/>
                </a:cubicBezTo>
                <a:cubicBezTo>
                  <a:pt x="95" y="123"/>
                  <a:pt x="95" y="122"/>
                  <a:pt x="95" y="121"/>
                </a:cubicBezTo>
                <a:cubicBezTo>
                  <a:pt x="95" y="118"/>
                  <a:pt x="95" y="114"/>
                  <a:pt x="94" y="110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2" y="109"/>
                  <a:pt x="89" y="109"/>
                  <a:pt x="87" y="109"/>
                </a:cubicBezTo>
                <a:cubicBezTo>
                  <a:pt x="87" y="111"/>
                  <a:pt x="86" y="114"/>
                  <a:pt x="86" y="117"/>
                </a:cubicBezTo>
                <a:cubicBezTo>
                  <a:pt x="86" y="118"/>
                  <a:pt x="86" y="119"/>
                  <a:pt x="86" y="120"/>
                </a:cubicBezTo>
                <a:cubicBezTo>
                  <a:pt x="86" y="122"/>
                  <a:pt x="86" y="124"/>
                  <a:pt x="86" y="126"/>
                </a:cubicBezTo>
                <a:cubicBezTo>
                  <a:pt x="86" y="127"/>
                  <a:pt x="86" y="127"/>
                  <a:pt x="86" y="128"/>
                </a:cubicBezTo>
                <a:cubicBezTo>
                  <a:pt x="86" y="128"/>
                  <a:pt x="86" y="129"/>
                  <a:pt x="86" y="129"/>
                </a:cubicBezTo>
                <a:cubicBezTo>
                  <a:pt x="87" y="129"/>
                  <a:pt x="88" y="130"/>
                  <a:pt x="89" y="130"/>
                </a:cubicBezTo>
                <a:cubicBezTo>
                  <a:pt x="89" y="130"/>
                  <a:pt x="89" y="129"/>
                  <a:pt x="89" y="129"/>
                </a:cubicBezTo>
                <a:cubicBezTo>
                  <a:pt x="89" y="126"/>
                  <a:pt x="90" y="123"/>
                  <a:pt x="90" y="120"/>
                </a:cubicBezTo>
                <a:cubicBezTo>
                  <a:pt x="90" y="120"/>
                  <a:pt x="90" y="119"/>
                  <a:pt x="90" y="119"/>
                </a:cubicBezTo>
                <a:cubicBezTo>
                  <a:pt x="90" y="114"/>
                  <a:pt x="91" y="110"/>
                  <a:pt x="93" y="110"/>
                </a:cubicBezTo>
                <a:cubicBezTo>
                  <a:pt x="93" y="110"/>
                  <a:pt x="93" y="110"/>
                  <a:pt x="93" y="110"/>
                </a:cubicBezTo>
                <a:cubicBezTo>
                  <a:pt x="94" y="110"/>
                  <a:pt x="94" y="111"/>
                  <a:pt x="94" y="112"/>
                </a:cubicBezTo>
                <a:cubicBezTo>
                  <a:pt x="94" y="112"/>
                  <a:pt x="94" y="112"/>
                  <a:pt x="94" y="112"/>
                </a:cubicBezTo>
                <a:cubicBezTo>
                  <a:pt x="94" y="112"/>
                  <a:pt x="94" y="113"/>
                  <a:pt x="94" y="113"/>
                </a:cubicBezTo>
                <a:cubicBezTo>
                  <a:pt x="94" y="113"/>
                  <a:pt x="94" y="113"/>
                  <a:pt x="94" y="113"/>
                </a:cubicBezTo>
                <a:cubicBezTo>
                  <a:pt x="94" y="114"/>
                  <a:pt x="94" y="114"/>
                  <a:pt x="94" y="114"/>
                </a:cubicBezTo>
                <a:cubicBezTo>
                  <a:pt x="94" y="115"/>
                  <a:pt x="94" y="115"/>
                  <a:pt x="94" y="116"/>
                </a:cubicBezTo>
                <a:cubicBezTo>
                  <a:pt x="93" y="118"/>
                  <a:pt x="93" y="121"/>
                  <a:pt x="93" y="123"/>
                </a:cubicBezTo>
                <a:cubicBezTo>
                  <a:pt x="93" y="124"/>
                  <a:pt x="93" y="125"/>
                  <a:pt x="93" y="126"/>
                </a:cubicBezTo>
                <a:cubicBezTo>
                  <a:pt x="93" y="127"/>
                  <a:pt x="93" y="129"/>
                  <a:pt x="93" y="130"/>
                </a:cubicBezTo>
                <a:cubicBezTo>
                  <a:pt x="93" y="130"/>
                  <a:pt x="94" y="130"/>
                  <a:pt x="95" y="130"/>
                </a:cubicBezTo>
                <a:close/>
                <a:moveTo>
                  <a:pt x="83" y="129"/>
                </a:moveTo>
                <a:cubicBezTo>
                  <a:pt x="82" y="126"/>
                  <a:pt x="83" y="124"/>
                  <a:pt x="83" y="122"/>
                </a:cubicBezTo>
                <a:cubicBezTo>
                  <a:pt x="83" y="121"/>
                  <a:pt x="83" y="121"/>
                  <a:pt x="83" y="120"/>
                </a:cubicBezTo>
                <a:cubicBezTo>
                  <a:pt x="83" y="119"/>
                  <a:pt x="83" y="117"/>
                  <a:pt x="83" y="115"/>
                </a:cubicBezTo>
                <a:cubicBezTo>
                  <a:pt x="84" y="113"/>
                  <a:pt x="84" y="111"/>
                  <a:pt x="84" y="108"/>
                </a:cubicBezTo>
                <a:cubicBezTo>
                  <a:pt x="84" y="108"/>
                  <a:pt x="84" y="108"/>
                  <a:pt x="84" y="108"/>
                </a:cubicBezTo>
                <a:cubicBezTo>
                  <a:pt x="84" y="108"/>
                  <a:pt x="83" y="108"/>
                  <a:pt x="83" y="108"/>
                </a:cubicBezTo>
                <a:cubicBezTo>
                  <a:pt x="83" y="112"/>
                  <a:pt x="83" y="116"/>
                  <a:pt x="82" y="120"/>
                </a:cubicBezTo>
                <a:cubicBezTo>
                  <a:pt x="82" y="121"/>
                  <a:pt x="82" y="122"/>
                  <a:pt x="82" y="123"/>
                </a:cubicBezTo>
                <a:cubicBezTo>
                  <a:pt x="82" y="126"/>
                  <a:pt x="82" y="126"/>
                  <a:pt x="82" y="126"/>
                </a:cubicBezTo>
                <a:cubicBezTo>
                  <a:pt x="82" y="126"/>
                  <a:pt x="82" y="127"/>
                  <a:pt x="82" y="127"/>
                </a:cubicBezTo>
                <a:cubicBezTo>
                  <a:pt x="82" y="128"/>
                  <a:pt x="82" y="128"/>
                  <a:pt x="82" y="129"/>
                </a:cubicBezTo>
                <a:cubicBezTo>
                  <a:pt x="82" y="129"/>
                  <a:pt x="83" y="129"/>
                  <a:pt x="83" y="129"/>
                </a:cubicBezTo>
                <a:close/>
                <a:moveTo>
                  <a:pt x="74" y="127"/>
                </a:moveTo>
                <a:cubicBezTo>
                  <a:pt x="75" y="127"/>
                  <a:pt x="76" y="128"/>
                  <a:pt x="77" y="128"/>
                </a:cubicBezTo>
                <a:cubicBezTo>
                  <a:pt x="77" y="125"/>
                  <a:pt x="77" y="123"/>
                  <a:pt x="77" y="120"/>
                </a:cubicBezTo>
                <a:cubicBezTo>
                  <a:pt x="77" y="120"/>
                  <a:pt x="78" y="119"/>
                  <a:pt x="78" y="118"/>
                </a:cubicBezTo>
                <a:cubicBezTo>
                  <a:pt x="78" y="115"/>
                  <a:pt x="78" y="111"/>
                  <a:pt x="78" y="108"/>
                </a:cubicBezTo>
                <a:cubicBezTo>
                  <a:pt x="78" y="108"/>
                  <a:pt x="78" y="107"/>
                  <a:pt x="78" y="107"/>
                </a:cubicBezTo>
                <a:cubicBezTo>
                  <a:pt x="77" y="107"/>
                  <a:pt x="76" y="107"/>
                  <a:pt x="75" y="107"/>
                </a:cubicBezTo>
                <a:cubicBezTo>
                  <a:pt x="75" y="107"/>
                  <a:pt x="75" y="108"/>
                  <a:pt x="75" y="109"/>
                </a:cubicBezTo>
                <a:cubicBezTo>
                  <a:pt x="75" y="109"/>
                  <a:pt x="75" y="109"/>
                  <a:pt x="75" y="109"/>
                </a:cubicBezTo>
                <a:cubicBezTo>
                  <a:pt x="74" y="111"/>
                  <a:pt x="74" y="113"/>
                  <a:pt x="74" y="116"/>
                </a:cubicBezTo>
                <a:cubicBezTo>
                  <a:pt x="74" y="118"/>
                  <a:pt x="74" y="121"/>
                  <a:pt x="74" y="123"/>
                </a:cubicBezTo>
                <a:cubicBezTo>
                  <a:pt x="74" y="123"/>
                  <a:pt x="74" y="123"/>
                  <a:pt x="74" y="124"/>
                </a:cubicBezTo>
                <a:cubicBezTo>
                  <a:pt x="74" y="125"/>
                  <a:pt x="74" y="126"/>
                  <a:pt x="74" y="127"/>
                </a:cubicBezTo>
                <a:close/>
                <a:moveTo>
                  <a:pt x="189" y="126"/>
                </a:moveTo>
                <a:cubicBezTo>
                  <a:pt x="189" y="126"/>
                  <a:pt x="190" y="127"/>
                  <a:pt x="190" y="127"/>
                </a:cubicBezTo>
                <a:cubicBezTo>
                  <a:pt x="190" y="127"/>
                  <a:pt x="190" y="127"/>
                  <a:pt x="190" y="127"/>
                </a:cubicBezTo>
                <a:cubicBezTo>
                  <a:pt x="190" y="127"/>
                  <a:pt x="190" y="126"/>
                  <a:pt x="190" y="125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89" y="125"/>
                  <a:pt x="189" y="126"/>
                  <a:pt x="189" y="126"/>
                </a:cubicBezTo>
                <a:close/>
                <a:moveTo>
                  <a:pt x="71" y="127"/>
                </a:moveTo>
                <a:cubicBezTo>
                  <a:pt x="71" y="126"/>
                  <a:pt x="71" y="124"/>
                  <a:pt x="71" y="123"/>
                </a:cubicBezTo>
                <a:cubicBezTo>
                  <a:pt x="71" y="123"/>
                  <a:pt x="71" y="122"/>
                  <a:pt x="71" y="122"/>
                </a:cubicBezTo>
                <a:cubicBezTo>
                  <a:pt x="71" y="119"/>
                  <a:pt x="71" y="116"/>
                  <a:pt x="72" y="114"/>
                </a:cubicBezTo>
                <a:cubicBezTo>
                  <a:pt x="72" y="111"/>
                  <a:pt x="72" y="109"/>
                  <a:pt x="73" y="107"/>
                </a:cubicBezTo>
                <a:cubicBezTo>
                  <a:pt x="73" y="107"/>
                  <a:pt x="73" y="106"/>
                  <a:pt x="73" y="106"/>
                </a:cubicBezTo>
                <a:cubicBezTo>
                  <a:pt x="72" y="106"/>
                  <a:pt x="71" y="106"/>
                  <a:pt x="70" y="106"/>
                </a:cubicBezTo>
                <a:cubicBezTo>
                  <a:pt x="70" y="106"/>
                  <a:pt x="69" y="106"/>
                  <a:pt x="68" y="105"/>
                </a:cubicBezTo>
                <a:cubicBezTo>
                  <a:pt x="68" y="108"/>
                  <a:pt x="69" y="110"/>
                  <a:pt x="69" y="113"/>
                </a:cubicBezTo>
                <a:cubicBezTo>
                  <a:pt x="69" y="117"/>
                  <a:pt x="69" y="122"/>
                  <a:pt x="69" y="126"/>
                </a:cubicBezTo>
                <a:cubicBezTo>
                  <a:pt x="69" y="126"/>
                  <a:pt x="69" y="126"/>
                  <a:pt x="69" y="126"/>
                </a:cubicBezTo>
                <a:cubicBezTo>
                  <a:pt x="70" y="127"/>
                  <a:pt x="71" y="127"/>
                  <a:pt x="71" y="127"/>
                </a:cubicBezTo>
                <a:close/>
                <a:moveTo>
                  <a:pt x="193" y="123"/>
                </a:moveTo>
                <a:cubicBezTo>
                  <a:pt x="193" y="124"/>
                  <a:pt x="193" y="125"/>
                  <a:pt x="193" y="126"/>
                </a:cubicBezTo>
                <a:cubicBezTo>
                  <a:pt x="194" y="126"/>
                  <a:pt x="194" y="126"/>
                  <a:pt x="194" y="126"/>
                </a:cubicBezTo>
                <a:cubicBezTo>
                  <a:pt x="195" y="125"/>
                  <a:pt x="195" y="123"/>
                  <a:pt x="195" y="122"/>
                </a:cubicBezTo>
                <a:cubicBezTo>
                  <a:pt x="194" y="122"/>
                  <a:pt x="194" y="123"/>
                  <a:pt x="193" y="123"/>
                </a:cubicBezTo>
                <a:close/>
                <a:moveTo>
                  <a:pt x="60" y="125"/>
                </a:moveTo>
                <a:cubicBezTo>
                  <a:pt x="63" y="125"/>
                  <a:pt x="65" y="126"/>
                  <a:pt x="67" y="126"/>
                </a:cubicBezTo>
                <a:cubicBezTo>
                  <a:pt x="66" y="119"/>
                  <a:pt x="66" y="112"/>
                  <a:pt x="66" y="105"/>
                </a:cubicBezTo>
                <a:cubicBezTo>
                  <a:pt x="66" y="105"/>
                  <a:pt x="66" y="105"/>
                  <a:pt x="66" y="105"/>
                </a:cubicBezTo>
                <a:cubicBezTo>
                  <a:pt x="64" y="105"/>
                  <a:pt x="62" y="104"/>
                  <a:pt x="60" y="104"/>
                </a:cubicBezTo>
                <a:cubicBezTo>
                  <a:pt x="60" y="107"/>
                  <a:pt x="60" y="111"/>
                  <a:pt x="60" y="115"/>
                </a:cubicBezTo>
                <a:cubicBezTo>
                  <a:pt x="60" y="116"/>
                  <a:pt x="60" y="117"/>
                  <a:pt x="60" y="118"/>
                </a:cubicBezTo>
                <a:cubicBezTo>
                  <a:pt x="61" y="120"/>
                  <a:pt x="61" y="122"/>
                  <a:pt x="60" y="125"/>
                </a:cubicBezTo>
                <a:close/>
                <a:moveTo>
                  <a:pt x="176" y="123"/>
                </a:moveTo>
                <a:cubicBezTo>
                  <a:pt x="176" y="123"/>
                  <a:pt x="176" y="124"/>
                  <a:pt x="176" y="125"/>
                </a:cubicBezTo>
                <a:cubicBezTo>
                  <a:pt x="176" y="125"/>
                  <a:pt x="176" y="125"/>
                  <a:pt x="176" y="125"/>
                </a:cubicBezTo>
                <a:cubicBezTo>
                  <a:pt x="176" y="124"/>
                  <a:pt x="176" y="123"/>
                  <a:pt x="176" y="123"/>
                </a:cubicBezTo>
                <a:close/>
                <a:moveTo>
                  <a:pt x="197" y="123"/>
                </a:moveTo>
                <a:cubicBezTo>
                  <a:pt x="197" y="123"/>
                  <a:pt x="197" y="124"/>
                  <a:pt x="197" y="124"/>
                </a:cubicBezTo>
                <a:cubicBezTo>
                  <a:pt x="197" y="124"/>
                  <a:pt x="197" y="124"/>
                  <a:pt x="198" y="124"/>
                </a:cubicBezTo>
                <a:cubicBezTo>
                  <a:pt x="198" y="124"/>
                  <a:pt x="198" y="123"/>
                  <a:pt x="197" y="123"/>
                </a:cubicBezTo>
                <a:close/>
                <a:moveTo>
                  <a:pt x="53" y="123"/>
                </a:moveTo>
                <a:cubicBezTo>
                  <a:pt x="54" y="123"/>
                  <a:pt x="56" y="123"/>
                  <a:pt x="57" y="124"/>
                </a:cubicBezTo>
                <a:cubicBezTo>
                  <a:pt x="57" y="121"/>
                  <a:pt x="57" y="119"/>
                  <a:pt x="57" y="116"/>
                </a:cubicBezTo>
                <a:cubicBezTo>
                  <a:pt x="57" y="115"/>
                  <a:pt x="57" y="115"/>
                  <a:pt x="57" y="114"/>
                </a:cubicBezTo>
                <a:cubicBezTo>
                  <a:pt x="57" y="109"/>
                  <a:pt x="57" y="106"/>
                  <a:pt x="58" y="103"/>
                </a:cubicBezTo>
                <a:cubicBezTo>
                  <a:pt x="56" y="102"/>
                  <a:pt x="55" y="102"/>
                  <a:pt x="54" y="102"/>
                </a:cubicBezTo>
                <a:cubicBezTo>
                  <a:pt x="54" y="106"/>
                  <a:pt x="54" y="109"/>
                  <a:pt x="53" y="113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53" y="116"/>
                  <a:pt x="53" y="118"/>
                  <a:pt x="53" y="120"/>
                </a:cubicBezTo>
                <a:cubicBezTo>
                  <a:pt x="53" y="120"/>
                  <a:pt x="53" y="121"/>
                  <a:pt x="53" y="121"/>
                </a:cubicBezTo>
                <a:cubicBezTo>
                  <a:pt x="53" y="122"/>
                  <a:pt x="53" y="122"/>
                  <a:pt x="53" y="123"/>
                </a:cubicBezTo>
                <a:close/>
                <a:moveTo>
                  <a:pt x="98" y="119"/>
                </a:moveTo>
                <a:cubicBezTo>
                  <a:pt x="98" y="120"/>
                  <a:pt x="98" y="121"/>
                  <a:pt x="98" y="121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8" y="122"/>
                  <a:pt x="98" y="121"/>
                  <a:pt x="98" y="120"/>
                </a:cubicBezTo>
                <a:cubicBezTo>
                  <a:pt x="98" y="120"/>
                  <a:pt x="98" y="120"/>
                  <a:pt x="98" y="119"/>
                </a:cubicBezTo>
                <a:close/>
                <a:moveTo>
                  <a:pt x="44" y="119"/>
                </a:moveTo>
                <a:cubicBezTo>
                  <a:pt x="45" y="120"/>
                  <a:pt x="45" y="120"/>
                  <a:pt x="46" y="120"/>
                </a:cubicBezTo>
                <a:cubicBezTo>
                  <a:pt x="47" y="121"/>
                  <a:pt x="48" y="121"/>
                  <a:pt x="49" y="121"/>
                </a:cubicBezTo>
                <a:cubicBezTo>
                  <a:pt x="49" y="120"/>
                  <a:pt x="50" y="118"/>
                  <a:pt x="50" y="116"/>
                </a:cubicBezTo>
                <a:cubicBezTo>
                  <a:pt x="50" y="116"/>
                  <a:pt x="50" y="115"/>
                  <a:pt x="50" y="114"/>
                </a:cubicBezTo>
                <a:cubicBezTo>
                  <a:pt x="50" y="112"/>
                  <a:pt x="50" y="112"/>
                  <a:pt x="50" y="112"/>
                </a:cubicBezTo>
                <a:cubicBezTo>
                  <a:pt x="51" y="108"/>
                  <a:pt x="51" y="104"/>
                  <a:pt x="51" y="101"/>
                </a:cubicBezTo>
                <a:cubicBezTo>
                  <a:pt x="49" y="100"/>
                  <a:pt x="46" y="99"/>
                  <a:pt x="44" y="98"/>
                </a:cubicBezTo>
                <a:cubicBezTo>
                  <a:pt x="44" y="102"/>
                  <a:pt x="45" y="105"/>
                  <a:pt x="45" y="108"/>
                </a:cubicBezTo>
                <a:cubicBezTo>
                  <a:pt x="45" y="109"/>
                  <a:pt x="45" y="110"/>
                  <a:pt x="45" y="111"/>
                </a:cubicBezTo>
                <a:cubicBezTo>
                  <a:pt x="45" y="113"/>
                  <a:pt x="45" y="116"/>
                  <a:pt x="44" y="119"/>
                </a:cubicBezTo>
                <a:cubicBezTo>
                  <a:pt x="44" y="119"/>
                  <a:pt x="44" y="119"/>
                  <a:pt x="44" y="119"/>
                </a:cubicBezTo>
                <a:close/>
                <a:moveTo>
                  <a:pt x="203" y="120"/>
                </a:moveTo>
                <a:cubicBezTo>
                  <a:pt x="203" y="120"/>
                  <a:pt x="203" y="120"/>
                  <a:pt x="203" y="121"/>
                </a:cubicBezTo>
                <a:cubicBezTo>
                  <a:pt x="204" y="120"/>
                  <a:pt x="205" y="119"/>
                  <a:pt x="206" y="119"/>
                </a:cubicBezTo>
                <a:cubicBezTo>
                  <a:pt x="206" y="118"/>
                  <a:pt x="206" y="117"/>
                  <a:pt x="206" y="117"/>
                </a:cubicBezTo>
                <a:cubicBezTo>
                  <a:pt x="206" y="117"/>
                  <a:pt x="206" y="117"/>
                  <a:pt x="206" y="117"/>
                </a:cubicBezTo>
                <a:cubicBezTo>
                  <a:pt x="206" y="117"/>
                  <a:pt x="205" y="117"/>
                  <a:pt x="205" y="117"/>
                </a:cubicBezTo>
                <a:cubicBezTo>
                  <a:pt x="205" y="118"/>
                  <a:pt x="205" y="118"/>
                  <a:pt x="204" y="119"/>
                </a:cubicBezTo>
                <a:cubicBezTo>
                  <a:pt x="204" y="120"/>
                  <a:pt x="204" y="120"/>
                  <a:pt x="203" y="120"/>
                </a:cubicBezTo>
                <a:cubicBezTo>
                  <a:pt x="203" y="120"/>
                  <a:pt x="203" y="120"/>
                  <a:pt x="203" y="120"/>
                </a:cubicBezTo>
                <a:close/>
                <a:moveTo>
                  <a:pt x="186" y="105"/>
                </a:moveTo>
                <a:cubicBezTo>
                  <a:pt x="186" y="106"/>
                  <a:pt x="186" y="107"/>
                  <a:pt x="186" y="108"/>
                </a:cubicBezTo>
                <a:cubicBezTo>
                  <a:pt x="186" y="108"/>
                  <a:pt x="186" y="109"/>
                  <a:pt x="186" y="109"/>
                </a:cubicBezTo>
                <a:cubicBezTo>
                  <a:pt x="185" y="111"/>
                  <a:pt x="185" y="113"/>
                  <a:pt x="185" y="116"/>
                </a:cubicBezTo>
                <a:cubicBezTo>
                  <a:pt x="185" y="117"/>
                  <a:pt x="185" y="118"/>
                  <a:pt x="185" y="119"/>
                </a:cubicBezTo>
                <a:cubicBezTo>
                  <a:pt x="185" y="120"/>
                  <a:pt x="185" y="120"/>
                  <a:pt x="185" y="120"/>
                </a:cubicBezTo>
                <a:cubicBezTo>
                  <a:pt x="185" y="120"/>
                  <a:pt x="185" y="119"/>
                  <a:pt x="185" y="119"/>
                </a:cubicBezTo>
                <a:cubicBezTo>
                  <a:pt x="185" y="118"/>
                  <a:pt x="185" y="118"/>
                  <a:pt x="185" y="118"/>
                </a:cubicBezTo>
                <a:cubicBezTo>
                  <a:pt x="185" y="116"/>
                  <a:pt x="185" y="115"/>
                  <a:pt x="186" y="114"/>
                </a:cubicBezTo>
                <a:cubicBezTo>
                  <a:pt x="186" y="113"/>
                  <a:pt x="186" y="111"/>
                  <a:pt x="186" y="109"/>
                </a:cubicBezTo>
                <a:cubicBezTo>
                  <a:pt x="186" y="108"/>
                  <a:pt x="186" y="107"/>
                  <a:pt x="186" y="106"/>
                </a:cubicBezTo>
                <a:cubicBezTo>
                  <a:pt x="186" y="106"/>
                  <a:pt x="186" y="105"/>
                  <a:pt x="186" y="105"/>
                </a:cubicBezTo>
                <a:close/>
                <a:moveTo>
                  <a:pt x="106" y="111"/>
                </a:moveTo>
                <a:cubicBezTo>
                  <a:pt x="106" y="114"/>
                  <a:pt x="106" y="116"/>
                  <a:pt x="106" y="119"/>
                </a:cubicBezTo>
                <a:cubicBezTo>
                  <a:pt x="106" y="116"/>
                  <a:pt x="107" y="113"/>
                  <a:pt x="107" y="111"/>
                </a:cubicBezTo>
                <a:lnTo>
                  <a:pt x="106" y="111"/>
                </a:lnTo>
                <a:close/>
                <a:moveTo>
                  <a:pt x="193" y="119"/>
                </a:moveTo>
                <a:cubicBezTo>
                  <a:pt x="193" y="119"/>
                  <a:pt x="193" y="118"/>
                  <a:pt x="194" y="118"/>
                </a:cubicBezTo>
                <a:cubicBezTo>
                  <a:pt x="194" y="118"/>
                  <a:pt x="195" y="118"/>
                  <a:pt x="195" y="117"/>
                </a:cubicBezTo>
                <a:cubicBezTo>
                  <a:pt x="195" y="117"/>
                  <a:pt x="195" y="117"/>
                  <a:pt x="195" y="116"/>
                </a:cubicBezTo>
                <a:cubicBezTo>
                  <a:pt x="194" y="117"/>
                  <a:pt x="194" y="117"/>
                  <a:pt x="193" y="117"/>
                </a:cubicBezTo>
                <a:cubicBezTo>
                  <a:pt x="193" y="118"/>
                  <a:pt x="193" y="118"/>
                  <a:pt x="193" y="119"/>
                </a:cubicBezTo>
                <a:cubicBezTo>
                  <a:pt x="193" y="119"/>
                  <a:pt x="193" y="119"/>
                  <a:pt x="193" y="119"/>
                </a:cubicBezTo>
                <a:close/>
                <a:moveTo>
                  <a:pt x="35" y="115"/>
                </a:moveTo>
                <a:cubicBezTo>
                  <a:pt x="38" y="117"/>
                  <a:pt x="40" y="118"/>
                  <a:pt x="42" y="119"/>
                </a:cubicBezTo>
                <a:cubicBezTo>
                  <a:pt x="41" y="116"/>
                  <a:pt x="41" y="114"/>
                  <a:pt x="42" y="111"/>
                </a:cubicBezTo>
                <a:cubicBezTo>
                  <a:pt x="42" y="110"/>
                  <a:pt x="42" y="109"/>
                  <a:pt x="42" y="108"/>
                </a:cubicBezTo>
                <a:cubicBezTo>
                  <a:pt x="42" y="107"/>
                  <a:pt x="42" y="107"/>
                  <a:pt x="42" y="107"/>
                </a:cubicBezTo>
                <a:cubicBezTo>
                  <a:pt x="42" y="104"/>
                  <a:pt x="42" y="101"/>
                  <a:pt x="42" y="97"/>
                </a:cubicBezTo>
                <a:cubicBezTo>
                  <a:pt x="39" y="96"/>
                  <a:pt x="37" y="95"/>
                  <a:pt x="35" y="94"/>
                </a:cubicBezTo>
                <a:cubicBezTo>
                  <a:pt x="35" y="98"/>
                  <a:pt x="35" y="102"/>
                  <a:pt x="35" y="106"/>
                </a:cubicBezTo>
                <a:cubicBezTo>
                  <a:pt x="35" y="106"/>
                  <a:pt x="35" y="107"/>
                  <a:pt x="35" y="108"/>
                </a:cubicBezTo>
                <a:cubicBezTo>
                  <a:pt x="35" y="110"/>
                  <a:pt x="36" y="113"/>
                  <a:pt x="35" y="115"/>
                </a:cubicBezTo>
                <a:close/>
                <a:moveTo>
                  <a:pt x="97" y="110"/>
                </a:moveTo>
                <a:cubicBezTo>
                  <a:pt x="97" y="112"/>
                  <a:pt x="98" y="115"/>
                  <a:pt x="98" y="118"/>
                </a:cubicBezTo>
                <a:cubicBezTo>
                  <a:pt x="98" y="118"/>
                  <a:pt x="98" y="118"/>
                  <a:pt x="98" y="117"/>
                </a:cubicBezTo>
                <a:cubicBezTo>
                  <a:pt x="98" y="115"/>
                  <a:pt x="97" y="112"/>
                  <a:pt x="97" y="110"/>
                </a:cubicBezTo>
                <a:cubicBezTo>
                  <a:pt x="97" y="110"/>
                  <a:pt x="97" y="110"/>
                  <a:pt x="97" y="110"/>
                </a:cubicBezTo>
                <a:close/>
                <a:moveTo>
                  <a:pt x="210" y="114"/>
                </a:moveTo>
                <a:cubicBezTo>
                  <a:pt x="210" y="115"/>
                  <a:pt x="210" y="115"/>
                  <a:pt x="210" y="115"/>
                </a:cubicBezTo>
                <a:cubicBezTo>
                  <a:pt x="210" y="115"/>
                  <a:pt x="210" y="114"/>
                  <a:pt x="210" y="114"/>
                </a:cubicBezTo>
                <a:cubicBezTo>
                  <a:pt x="210" y="114"/>
                  <a:pt x="210" y="114"/>
                  <a:pt x="210" y="114"/>
                </a:cubicBezTo>
                <a:close/>
                <a:moveTo>
                  <a:pt x="200" y="115"/>
                </a:moveTo>
                <a:cubicBezTo>
                  <a:pt x="200" y="114"/>
                  <a:pt x="200" y="114"/>
                  <a:pt x="200" y="114"/>
                </a:cubicBezTo>
                <a:cubicBezTo>
                  <a:pt x="200" y="114"/>
                  <a:pt x="200" y="113"/>
                  <a:pt x="200" y="113"/>
                </a:cubicBezTo>
                <a:cubicBezTo>
                  <a:pt x="200" y="113"/>
                  <a:pt x="200" y="113"/>
                  <a:pt x="199" y="113"/>
                </a:cubicBezTo>
                <a:cubicBezTo>
                  <a:pt x="199" y="113"/>
                  <a:pt x="199" y="114"/>
                  <a:pt x="200" y="115"/>
                </a:cubicBezTo>
                <a:close/>
                <a:moveTo>
                  <a:pt x="27" y="110"/>
                </a:moveTo>
                <a:cubicBezTo>
                  <a:pt x="29" y="111"/>
                  <a:pt x="31" y="112"/>
                  <a:pt x="32" y="113"/>
                </a:cubicBezTo>
                <a:cubicBezTo>
                  <a:pt x="32" y="112"/>
                  <a:pt x="32" y="110"/>
                  <a:pt x="32" y="108"/>
                </a:cubicBezTo>
                <a:cubicBezTo>
                  <a:pt x="32" y="107"/>
                  <a:pt x="32" y="106"/>
                  <a:pt x="32" y="105"/>
                </a:cubicBezTo>
                <a:cubicBezTo>
                  <a:pt x="32" y="100"/>
                  <a:pt x="32" y="97"/>
                  <a:pt x="32" y="93"/>
                </a:cubicBezTo>
                <a:cubicBezTo>
                  <a:pt x="32" y="93"/>
                  <a:pt x="32" y="93"/>
                  <a:pt x="32" y="93"/>
                </a:cubicBezTo>
                <a:cubicBezTo>
                  <a:pt x="32" y="93"/>
                  <a:pt x="31" y="93"/>
                  <a:pt x="31" y="92"/>
                </a:cubicBezTo>
                <a:cubicBezTo>
                  <a:pt x="30" y="92"/>
                  <a:pt x="29" y="91"/>
                  <a:pt x="28" y="91"/>
                </a:cubicBezTo>
                <a:cubicBezTo>
                  <a:pt x="28" y="93"/>
                  <a:pt x="27" y="96"/>
                  <a:pt x="27" y="99"/>
                </a:cubicBezTo>
                <a:cubicBezTo>
                  <a:pt x="27" y="100"/>
                  <a:pt x="27" y="101"/>
                  <a:pt x="27" y="102"/>
                </a:cubicBezTo>
                <a:cubicBezTo>
                  <a:pt x="27" y="104"/>
                  <a:pt x="27" y="106"/>
                  <a:pt x="27" y="108"/>
                </a:cubicBezTo>
                <a:cubicBezTo>
                  <a:pt x="27" y="109"/>
                  <a:pt x="27" y="109"/>
                  <a:pt x="27" y="109"/>
                </a:cubicBezTo>
                <a:cubicBezTo>
                  <a:pt x="27" y="110"/>
                  <a:pt x="27" y="110"/>
                  <a:pt x="27" y="110"/>
                </a:cubicBezTo>
                <a:close/>
                <a:moveTo>
                  <a:pt x="150" y="112"/>
                </a:moveTo>
                <a:cubicBezTo>
                  <a:pt x="150" y="112"/>
                  <a:pt x="151" y="112"/>
                  <a:pt x="151" y="113"/>
                </a:cubicBezTo>
                <a:cubicBezTo>
                  <a:pt x="151" y="112"/>
                  <a:pt x="151" y="112"/>
                  <a:pt x="151" y="112"/>
                </a:cubicBezTo>
                <a:cubicBezTo>
                  <a:pt x="150" y="112"/>
                  <a:pt x="149" y="112"/>
                  <a:pt x="148" y="112"/>
                </a:cubicBezTo>
                <a:cubicBezTo>
                  <a:pt x="148" y="112"/>
                  <a:pt x="148" y="112"/>
                  <a:pt x="148" y="113"/>
                </a:cubicBezTo>
                <a:cubicBezTo>
                  <a:pt x="149" y="112"/>
                  <a:pt x="149" y="112"/>
                  <a:pt x="150" y="112"/>
                </a:cubicBezTo>
                <a:close/>
                <a:moveTo>
                  <a:pt x="214" y="111"/>
                </a:moveTo>
                <a:cubicBezTo>
                  <a:pt x="214" y="112"/>
                  <a:pt x="214" y="112"/>
                  <a:pt x="214" y="113"/>
                </a:cubicBezTo>
                <a:cubicBezTo>
                  <a:pt x="214" y="113"/>
                  <a:pt x="215" y="112"/>
                  <a:pt x="215" y="112"/>
                </a:cubicBezTo>
                <a:cubicBezTo>
                  <a:pt x="215" y="111"/>
                  <a:pt x="215" y="111"/>
                  <a:pt x="215" y="110"/>
                </a:cubicBezTo>
                <a:cubicBezTo>
                  <a:pt x="215" y="110"/>
                  <a:pt x="214" y="111"/>
                  <a:pt x="214" y="111"/>
                </a:cubicBezTo>
                <a:close/>
                <a:moveTo>
                  <a:pt x="193" y="102"/>
                </a:moveTo>
                <a:cubicBezTo>
                  <a:pt x="194" y="102"/>
                  <a:pt x="194" y="103"/>
                  <a:pt x="194" y="103"/>
                </a:cubicBezTo>
                <a:cubicBezTo>
                  <a:pt x="195" y="106"/>
                  <a:pt x="195" y="109"/>
                  <a:pt x="194" y="113"/>
                </a:cubicBezTo>
                <a:cubicBezTo>
                  <a:pt x="194" y="112"/>
                  <a:pt x="195" y="112"/>
                  <a:pt x="195" y="112"/>
                </a:cubicBezTo>
                <a:cubicBezTo>
                  <a:pt x="195" y="112"/>
                  <a:pt x="195" y="111"/>
                  <a:pt x="195" y="111"/>
                </a:cubicBezTo>
                <a:cubicBezTo>
                  <a:pt x="195" y="110"/>
                  <a:pt x="195" y="109"/>
                  <a:pt x="195" y="108"/>
                </a:cubicBezTo>
                <a:cubicBezTo>
                  <a:pt x="195" y="105"/>
                  <a:pt x="194" y="102"/>
                  <a:pt x="194" y="99"/>
                </a:cubicBezTo>
                <a:cubicBezTo>
                  <a:pt x="193" y="100"/>
                  <a:pt x="191" y="100"/>
                  <a:pt x="189" y="101"/>
                </a:cubicBezTo>
                <a:cubicBezTo>
                  <a:pt x="190" y="101"/>
                  <a:pt x="190" y="102"/>
                  <a:pt x="190" y="102"/>
                </a:cubicBezTo>
                <a:cubicBezTo>
                  <a:pt x="189" y="102"/>
                  <a:pt x="189" y="102"/>
                  <a:pt x="189" y="102"/>
                </a:cubicBezTo>
                <a:cubicBezTo>
                  <a:pt x="189" y="102"/>
                  <a:pt x="189" y="102"/>
                  <a:pt x="189" y="102"/>
                </a:cubicBezTo>
                <a:cubicBezTo>
                  <a:pt x="189" y="103"/>
                  <a:pt x="189" y="103"/>
                  <a:pt x="189" y="104"/>
                </a:cubicBezTo>
                <a:cubicBezTo>
                  <a:pt x="189" y="104"/>
                  <a:pt x="189" y="105"/>
                  <a:pt x="189" y="105"/>
                </a:cubicBezTo>
                <a:cubicBezTo>
                  <a:pt x="189" y="106"/>
                  <a:pt x="189" y="108"/>
                  <a:pt x="189" y="109"/>
                </a:cubicBezTo>
                <a:cubicBezTo>
                  <a:pt x="189" y="110"/>
                  <a:pt x="189" y="111"/>
                  <a:pt x="189" y="112"/>
                </a:cubicBezTo>
                <a:cubicBezTo>
                  <a:pt x="189" y="110"/>
                  <a:pt x="190" y="107"/>
                  <a:pt x="190" y="105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90" y="103"/>
                  <a:pt x="191" y="102"/>
                  <a:pt x="191" y="101"/>
                </a:cubicBezTo>
                <a:cubicBezTo>
                  <a:pt x="191" y="101"/>
                  <a:pt x="191" y="100"/>
                  <a:pt x="192" y="100"/>
                </a:cubicBezTo>
                <a:cubicBezTo>
                  <a:pt x="192" y="100"/>
                  <a:pt x="193" y="100"/>
                  <a:pt x="193" y="101"/>
                </a:cubicBezTo>
                <a:cubicBezTo>
                  <a:pt x="193" y="101"/>
                  <a:pt x="193" y="101"/>
                  <a:pt x="193" y="102"/>
                </a:cubicBezTo>
                <a:cubicBezTo>
                  <a:pt x="193" y="102"/>
                  <a:pt x="193" y="102"/>
                  <a:pt x="193" y="102"/>
                </a:cubicBezTo>
                <a:close/>
                <a:moveTo>
                  <a:pt x="198" y="97"/>
                </a:moveTo>
                <a:cubicBezTo>
                  <a:pt x="198" y="101"/>
                  <a:pt x="198" y="105"/>
                  <a:pt x="199" y="109"/>
                </a:cubicBezTo>
                <a:cubicBezTo>
                  <a:pt x="199" y="109"/>
                  <a:pt x="200" y="108"/>
                  <a:pt x="200" y="108"/>
                </a:cubicBezTo>
                <a:cubicBezTo>
                  <a:pt x="200" y="107"/>
                  <a:pt x="200" y="106"/>
                  <a:pt x="200" y="106"/>
                </a:cubicBezTo>
                <a:cubicBezTo>
                  <a:pt x="200" y="106"/>
                  <a:pt x="200" y="106"/>
                  <a:pt x="200" y="106"/>
                </a:cubicBezTo>
                <a:cubicBezTo>
                  <a:pt x="199" y="106"/>
                  <a:pt x="199" y="105"/>
                  <a:pt x="199" y="105"/>
                </a:cubicBezTo>
                <a:cubicBezTo>
                  <a:pt x="199" y="104"/>
                  <a:pt x="199" y="104"/>
                  <a:pt x="199" y="104"/>
                </a:cubicBezTo>
                <a:cubicBezTo>
                  <a:pt x="199" y="103"/>
                  <a:pt x="200" y="103"/>
                  <a:pt x="200" y="103"/>
                </a:cubicBezTo>
                <a:cubicBezTo>
                  <a:pt x="200" y="101"/>
                  <a:pt x="200" y="100"/>
                  <a:pt x="200" y="99"/>
                </a:cubicBezTo>
                <a:cubicBezTo>
                  <a:pt x="200" y="99"/>
                  <a:pt x="200" y="99"/>
                  <a:pt x="200" y="99"/>
                </a:cubicBezTo>
                <a:cubicBezTo>
                  <a:pt x="199" y="98"/>
                  <a:pt x="199" y="98"/>
                  <a:pt x="200" y="97"/>
                </a:cubicBezTo>
                <a:cubicBezTo>
                  <a:pt x="200" y="97"/>
                  <a:pt x="200" y="97"/>
                  <a:pt x="200" y="97"/>
                </a:cubicBezTo>
                <a:cubicBezTo>
                  <a:pt x="200" y="97"/>
                  <a:pt x="200" y="96"/>
                  <a:pt x="200" y="96"/>
                </a:cubicBezTo>
                <a:cubicBezTo>
                  <a:pt x="199" y="96"/>
                  <a:pt x="199" y="96"/>
                  <a:pt x="198" y="97"/>
                </a:cubicBezTo>
                <a:close/>
                <a:moveTo>
                  <a:pt x="81" y="108"/>
                </a:moveTo>
                <a:cubicBezTo>
                  <a:pt x="81" y="108"/>
                  <a:pt x="81" y="108"/>
                  <a:pt x="81" y="108"/>
                </a:cubicBezTo>
                <a:cubicBezTo>
                  <a:pt x="81" y="108"/>
                  <a:pt x="81" y="109"/>
                  <a:pt x="81" y="109"/>
                </a:cubicBezTo>
                <a:cubicBezTo>
                  <a:pt x="81" y="109"/>
                  <a:pt x="81" y="108"/>
                  <a:pt x="81" y="108"/>
                </a:cubicBezTo>
                <a:cubicBezTo>
                  <a:pt x="81" y="108"/>
                  <a:pt x="81" y="108"/>
                  <a:pt x="81" y="108"/>
                </a:cubicBezTo>
                <a:close/>
                <a:moveTo>
                  <a:pt x="107" y="107"/>
                </a:moveTo>
                <a:cubicBezTo>
                  <a:pt x="116" y="108"/>
                  <a:pt x="125" y="109"/>
                  <a:pt x="132" y="109"/>
                </a:cubicBezTo>
                <a:cubicBezTo>
                  <a:pt x="145" y="109"/>
                  <a:pt x="156" y="108"/>
                  <a:pt x="166" y="105"/>
                </a:cubicBezTo>
                <a:cubicBezTo>
                  <a:pt x="166" y="105"/>
                  <a:pt x="166" y="105"/>
                  <a:pt x="166" y="105"/>
                </a:cubicBezTo>
                <a:cubicBezTo>
                  <a:pt x="166" y="104"/>
                  <a:pt x="167" y="104"/>
                  <a:pt x="168" y="104"/>
                </a:cubicBezTo>
                <a:cubicBezTo>
                  <a:pt x="168" y="104"/>
                  <a:pt x="169" y="104"/>
                  <a:pt x="169" y="105"/>
                </a:cubicBezTo>
                <a:cubicBezTo>
                  <a:pt x="171" y="104"/>
                  <a:pt x="174" y="103"/>
                  <a:pt x="176" y="103"/>
                </a:cubicBezTo>
                <a:cubicBezTo>
                  <a:pt x="188" y="99"/>
                  <a:pt x="200" y="93"/>
                  <a:pt x="210" y="85"/>
                </a:cubicBezTo>
                <a:cubicBezTo>
                  <a:pt x="219" y="77"/>
                  <a:pt x="228" y="69"/>
                  <a:pt x="226" y="57"/>
                </a:cubicBezTo>
                <a:cubicBezTo>
                  <a:pt x="224" y="57"/>
                  <a:pt x="222" y="57"/>
                  <a:pt x="220" y="57"/>
                </a:cubicBezTo>
                <a:cubicBezTo>
                  <a:pt x="220" y="58"/>
                  <a:pt x="220" y="58"/>
                  <a:pt x="219" y="59"/>
                </a:cubicBezTo>
                <a:cubicBezTo>
                  <a:pt x="219" y="59"/>
                  <a:pt x="219" y="59"/>
                  <a:pt x="218" y="59"/>
                </a:cubicBezTo>
                <a:cubicBezTo>
                  <a:pt x="218" y="59"/>
                  <a:pt x="218" y="59"/>
                  <a:pt x="217" y="59"/>
                </a:cubicBezTo>
                <a:cubicBezTo>
                  <a:pt x="217" y="59"/>
                  <a:pt x="217" y="58"/>
                  <a:pt x="217" y="58"/>
                </a:cubicBezTo>
                <a:cubicBezTo>
                  <a:pt x="217" y="58"/>
                  <a:pt x="217" y="57"/>
                  <a:pt x="217" y="57"/>
                </a:cubicBezTo>
                <a:cubicBezTo>
                  <a:pt x="217" y="57"/>
                  <a:pt x="216" y="57"/>
                  <a:pt x="215" y="57"/>
                </a:cubicBezTo>
                <a:cubicBezTo>
                  <a:pt x="215" y="57"/>
                  <a:pt x="215" y="57"/>
                  <a:pt x="215" y="57"/>
                </a:cubicBezTo>
                <a:cubicBezTo>
                  <a:pt x="214" y="57"/>
                  <a:pt x="214" y="57"/>
                  <a:pt x="214" y="57"/>
                </a:cubicBezTo>
                <a:cubicBezTo>
                  <a:pt x="209" y="57"/>
                  <a:pt x="204" y="57"/>
                  <a:pt x="198" y="57"/>
                </a:cubicBezTo>
                <a:cubicBezTo>
                  <a:pt x="198" y="57"/>
                  <a:pt x="198" y="57"/>
                  <a:pt x="198" y="57"/>
                </a:cubicBezTo>
                <a:cubicBezTo>
                  <a:pt x="198" y="57"/>
                  <a:pt x="198" y="57"/>
                  <a:pt x="197" y="57"/>
                </a:cubicBezTo>
                <a:cubicBezTo>
                  <a:pt x="192" y="57"/>
                  <a:pt x="186" y="56"/>
                  <a:pt x="180" y="56"/>
                </a:cubicBezTo>
                <a:cubicBezTo>
                  <a:pt x="177" y="56"/>
                  <a:pt x="174" y="56"/>
                  <a:pt x="171" y="56"/>
                </a:cubicBezTo>
                <a:cubicBezTo>
                  <a:pt x="161" y="55"/>
                  <a:pt x="151" y="55"/>
                  <a:pt x="140" y="54"/>
                </a:cubicBezTo>
                <a:cubicBezTo>
                  <a:pt x="138" y="54"/>
                  <a:pt x="135" y="54"/>
                  <a:pt x="132" y="54"/>
                </a:cubicBezTo>
                <a:cubicBezTo>
                  <a:pt x="131" y="54"/>
                  <a:pt x="129" y="54"/>
                  <a:pt x="127" y="53"/>
                </a:cubicBezTo>
                <a:cubicBezTo>
                  <a:pt x="125" y="53"/>
                  <a:pt x="123" y="53"/>
                  <a:pt x="121" y="53"/>
                </a:cubicBezTo>
                <a:cubicBezTo>
                  <a:pt x="121" y="53"/>
                  <a:pt x="121" y="53"/>
                  <a:pt x="121" y="53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20" y="53"/>
                  <a:pt x="119" y="53"/>
                  <a:pt x="119" y="52"/>
                </a:cubicBezTo>
                <a:cubicBezTo>
                  <a:pt x="119" y="52"/>
                  <a:pt x="119" y="52"/>
                  <a:pt x="119" y="52"/>
                </a:cubicBezTo>
                <a:cubicBezTo>
                  <a:pt x="118" y="53"/>
                  <a:pt x="118" y="53"/>
                  <a:pt x="118" y="53"/>
                </a:cubicBezTo>
                <a:cubicBezTo>
                  <a:pt x="118" y="53"/>
                  <a:pt x="118" y="53"/>
                  <a:pt x="117" y="53"/>
                </a:cubicBezTo>
                <a:cubicBezTo>
                  <a:pt x="117" y="53"/>
                  <a:pt x="117" y="53"/>
                  <a:pt x="117" y="53"/>
                </a:cubicBezTo>
                <a:cubicBezTo>
                  <a:pt x="117" y="53"/>
                  <a:pt x="117" y="53"/>
                  <a:pt x="117" y="53"/>
                </a:cubicBezTo>
                <a:cubicBezTo>
                  <a:pt x="116" y="53"/>
                  <a:pt x="116" y="53"/>
                  <a:pt x="116" y="52"/>
                </a:cubicBezTo>
                <a:cubicBezTo>
                  <a:pt x="116" y="52"/>
                  <a:pt x="116" y="52"/>
                  <a:pt x="116" y="51"/>
                </a:cubicBezTo>
                <a:cubicBezTo>
                  <a:pt x="116" y="51"/>
                  <a:pt x="116" y="51"/>
                  <a:pt x="115" y="52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14" y="52"/>
                  <a:pt x="114" y="51"/>
                  <a:pt x="114" y="51"/>
                </a:cubicBezTo>
                <a:cubicBezTo>
                  <a:pt x="114" y="49"/>
                  <a:pt x="115" y="48"/>
                  <a:pt x="116" y="47"/>
                </a:cubicBezTo>
                <a:cubicBezTo>
                  <a:pt x="116" y="47"/>
                  <a:pt x="116" y="46"/>
                  <a:pt x="116" y="45"/>
                </a:cubicBezTo>
                <a:cubicBezTo>
                  <a:pt x="116" y="43"/>
                  <a:pt x="116" y="42"/>
                  <a:pt x="116" y="40"/>
                </a:cubicBezTo>
                <a:cubicBezTo>
                  <a:pt x="116" y="40"/>
                  <a:pt x="116" y="39"/>
                  <a:pt x="116" y="39"/>
                </a:cubicBezTo>
                <a:cubicBezTo>
                  <a:pt x="117" y="31"/>
                  <a:pt x="117" y="23"/>
                  <a:pt x="116" y="14"/>
                </a:cubicBezTo>
                <a:cubicBezTo>
                  <a:pt x="116" y="13"/>
                  <a:pt x="116" y="12"/>
                  <a:pt x="116" y="11"/>
                </a:cubicBezTo>
                <a:cubicBezTo>
                  <a:pt x="113" y="11"/>
                  <a:pt x="110" y="11"/>
                  <a:pt x="106" y="11"/>
                </a:cubicBezTo>
                <a:cubicBezTo>
                  <a:pt x="96" y="11"/>
                  <a:pt x="86" y="12"/>
                  <a:pt x="77" y="14"/>
                </a:cubicBezTo>
                <a:cubicBezTo>
                  <a:pt x="76" y="14"/>
                  <a:pt x="74" y="15"/>
                  <a:pt x="73" y="15"/>
                </a:cubicBezTo>
                <a:cubicBezTo>
                  <a:pt x="66" y="16"/>
                  <a:pt x="58" y="18"/>
                  <a:pt x="50" y="21"/>
                </a:cubicBezTo>
                <a:cubicBezTo>
                  <a:pt x="43" y="24"/>
                  <a:pt x="36" y="27"/>
                  <a:pt x="29" y="32"/>
                </a:cubicBezTo>
                <a:cubicBezTo>
                  <a:pt x="19" y="39"/>
                  <a:pt x="9" y="47"/>
                  <a:pt x="7" y="58"/>
                </a:cubicBezTo>
                <a:cubicBezTo>
                  <a:pt x="6" y="65"/>
                  <a:pt x="8" y="71"/>
                  <a:pt x="14" y="77"/>
                </a:cubicBezTo>
                <a:cubicBezTo>
                  <a:pt x="14" y="77"/>
                  <a:pt x="14" y="77"/>
                  <a:pt x="14" y="77"/>
                </a:cubicBezTo>
                <a:cubicBezTo>
                  <a:pt x="14" y="77"/>
                  <a:pt x="14" y="77"/>
                  <a:pt x="15" y="77"/>
                </a:cubicBezTo>
                <a:cubicBezTo>
                  <a:pt x="15" y="77"/>
                  <a:pt x="15" y="78"/>
                  <a:pt x="15" y="78"/>
                </a:cubicBezTo>
                <a:cubicBezTo>
                  <a:pt x="15" y="78"/>
                  <a:pt x="15" y="78"/>
                  <a:pt x="15" y="78"/>
                </a:cubicBezTo>
                <a:cubicBezTo>
                  <a:pt x="17" y="80"/>
                  <a:pt x="20" y="82"/>
                  <a:pt x="23" y="84"/>
                </a:cubicBezTo>
                <a:cubicBezTo>
                  <a:pt x="35" y="91"/>
                  <a:pt x="48" y="97"/>
                  <a:pt x="62" y="100"/>
                </a:cubicBezTo>
                <a:cubicBezTo>
                  <a:pt x="74" y="103"/>
                  <a:pt x="86" y="105"/>
                  <a:pt x="101" y="107"/>
                </a:cubicBezTo>
                <a:cubicBezTo>
                  <a:pt x="102" y="107"/>
                  <a:pt x="103" y="107"/>
                  <a:pt x="104" y="107"/>
                </a:cubicBezTo>
                <a:cubicBezTo>
                  <a:pt x="104" y="107"/>
                  <a:pt x="104" y="107"/>
                  <a:pt x="104" y="107"/>
                </a:cubicBezTo>
                <a:cubicBezTo>
                  <a:pt x="105" y="107"/>
                  <a:pt x="105" y="106"/>
                  <a:pt x="106" y="106"/>
                </a:cubicBezTo>
                <a:cubicBezTo>
                  <a:pt x="106" y="106"/>
                  <a:pt x="107" y="106"/>
                  <a:pt x="107" y="107"/>
                </a:cubicBezTo>
                <a:cubicBezTo>
                  <a:pt x="107" y="107"/>
                  <a:pt x="107" y="107"/>
                  <a:pt x="107" y="107"/>
                </a:cubicBezTo>
                <a:close/>
                <a:moveTo>
                  <a:pt x="218" y="109"/>
                </a:moveTo>
                <a:cubicBezTo>
                  <a:pt x="219" y="108"/>
                  <a:pt x="220" y="107"/>
                  <a:pt x="221" y="106"/>
                </a:cubicBezTo>
                <a:cubicBezTo>
                  <a:pt x="221" y="106"/>
                  <a:pt x="221" y="106"/>
                  <a:pt x="221" y="106"/>
                </a:cubicBezTo>
                <a:cubicBezTo>
                  <a:pt x="220" y="105"/>
                  <a:pt x="220" y="104"/>
                  <a:pt x="220" y="103"/>
                </a:cubicBezTo>
                <a:cubicBezTo>
                  <a:pt x="220" y="104"/>
                  <a:pt x="220" y="105"/>
                  <a:pt x="219" y="106"/>
                </a:cubicBezTo>
                <a:cubicBezTo>
                  <a:pt x="219" y="107"/>
                  <a:pt x="219" y="107"/>
                  <a:pt x="219" y="108"/>
                </a:cubicBezTo>
                <a:cubicBezTo>
                  <a:pt x="218" y="108"/>
                  <a:pt x="218" y="108"/>
                  <a:pt x="218" y="108"/>
                </a:cubicBezTo>
                <a:cubicBezTo>
                  <a:pt x="218" y="109"/>
                  <a:pt x="218" y="109"/>
                  <a:pt x="218" y="109"/>
                </a:cubicBezTo>
                <a:close/>
                <a:moveTo>
                  <a:pt x="24" y="108"/>
                </a:moveTo>
                <a:cubicBezTo>
                  <a:pt x="24" y="107"/>
                  <a:pt x="24" y="105"/>
                  <a:pt x="24" y="104"/>
                </a:cubicBezTo>
                <a:cubicBezTo>
                  <a:pt x="24" y="103"/>
                  <a:pt x="24" y="103"/>
                  <a:pt x="24" y="102"/>
                </a:cubicBezTo>
                <a:cubicBezTo>
                  <a:pt x="24" y="100"/>
                  <a:pt x="25" y="99"/>
                  <a:pt x="25" y="97"/>
                </a:cubicBezTo>
                <a:cubicBezTo>
                  <a:pt x="25" y="95"/>
                  <a:pt x="25" y="92"/>
                  <a:pt x="25" y="90"/>
                </a:cubicBezTo>
                <a:cubicBezTo>
                  <a:pt x="25" y="90"/>
                  <a:pt x="25" y="90"/>
                  <a:pt x="25" y="89"/>
                </a:cubicBezTo>
                <a:cubicBezTo>
                  <a:pt x="24" y="89"/>
                  <a:pt x="23" y="88"/>
                  <a:pt x="21" y="87"/>
                </a:cubicBezTo>
                <a:cubicBezTo>
                  <a:pt x="22" y="90"/>
                  <a:pt x="22" y="94"/>
                  <a:pt x="22" y="98"/>
                </a:cubicBezTo>
                <a:cubicBezTo>
                  <a:pt x="22" y="99"/>
                  <a:pt x="22" y="99"/>
                  <a:pt x="22" y="100"/>
                </a:cubicBezTo>
                <a:cubicBezTo>
                  <a:pt x="22" y="102"/>
                  <a:pt x="22" y="105"/>
                  <a:pt x="22" y="107"/>
                </a:cubicBezTo>
                <a:cubicBezTo>
                  <a:pt x="22" y="107"/>
                  <a:pt x="24" y="108"/>
                  <a:pt x="24" y="108"/>
                </a:cubicBezTo>
                <a:close/>
                <a:moveTo>
                  <a:pt x="210" y="105"/>
                </a:moveTo>
                <a:cubicBezTo>
                  <a:pt x="210" y="106"/>
                  <a:pt x="210" y="106"/>
                  <a:pt x="209" y="107"/>
                </a:cubicBezTo>
                <a:cubicBezTo>
                  <a:pt x="210" y="107"/>
                  <a:pt x="212" y="105"/>
                  <a:pt x="212" y="105"/>
                </a:cubicBezTo>
                <a:cubicBezTo>
                  <a:pt x="212" y="105"/>
                  <a:pt x="212" y="104"/>
                  <a:pt x="212" y="104"/>
                </a:cubicBezTo>
                <a:cubicBezTo>
                  <a:pt x="212" y="103"/>
                  <a:pt x="212" y="103"/>
                  <a:pt x="212" y="103"/>
                </a:cubicBezTo>
                <a:cubicBezTo>
                  <a:pt x="211" y="103"/>
                  <a:pt x="210" y="104"/>
                  <a:pt x="210" y="105"/>
                </a:cubicBezTo>
                <a:close/>
                <a:moveTo>
                  <a:pt x="177" y="106"/>
                </a:moveTo>
                <a:cubicBezTo>
                  <a:pt x="177" y="106"/>
                  <a:pt x="177" y="106"/>
                  <a:pt x="177" y="106"/>
                </a:cubicBezTo>
                <a:cubicBezTo>
                  <a:pt x="177" y="107"/>
                  <a:pt x="177" y="107"/>
                  <a:pt x="177" y="107"/>
                </a:cubicBezTo>
                <a:cubicBezTo>
                  <a:pt x="177" y="107"/>
                  <a:pt x="178" y="106"/>
                  <a:pt x="178" y="106"/>
                </a:cubicBezTo>
                <a:cubicBezTo>
                  <a:pt x="178" y="106"/>
                  <a:pt x="177" y="106"/>
                  <a:pt x="177" y="106"/>
                </a:cubicBezTo>
                <a:close/>
                <a:moveTo>
                  <a:pt x="183" y="104"/>
                </a:moveTo>
                <a:cubicBezTo>
                  <a:pt x="183" y="104"/>
                  <a:pt x="183" y="104"/>
                  <a:pt x="183" y="105"/>
                </a:cubicBezTo>
                <a:cubicBezTo>
                  <a:pt x="183" y="105"/>
                  <a:pt x="183" y="106"/>
                  <a:pt x="183" y="107"/>
                </a:cubicBezTo>
                <a:cubicBezTo>
                  <a:pt x="183" y="107"/>
                  <a:pt x="183" y="106"/>
                  <a:pt x="183" y="106"/>
                </a:cubicBezTo>
                <a:cubicBezTo>
                  <a:pt x="183" y="105"/>
                  <a:pt x="183" y="104"/>
                  <a:pt x="184" y="104"/>
                </a:cubicBezTo>
                <a:cubicBezTo>
                  <a:pt x="184" y="104"/>
                  <a:pt x="183" y="104"/>
                  <a:pt x="183" y="104"/>
                </a:cubicBezTo>
                <a:close/>
                <a:moveTo>
                  <a:pt x="203" y="106"/>
                </a:moveTo>
                <a:cubicBezTo>
                  <a:pt x="203" y="106"/>
                  <a:pt x="203" y="106"/>
                  <a:pt x="203" y="106"/>
                </a:cubicBezTo>
                <a:cubicBezTo>
                  <a:pt x="203" y="106"/>
                  <a:pt x="203" y="106"/>
                  <a:pt x="203" y="106"/>
                </a:cubicBezTo>
                <a:cubicBezTo>
                  <a:pt x="203" y="105"/>
                  <a:pt x="203" y="105"/>
                  <a:pt x="203" y="104"/>
                </a:cubicBezTo>
                <a:cubicBezTo>
                  <a:pt x="203" y="104"/>
                  <a:pt x="203" y="104"/>
                  <a:pt x="202" y="104"/>
                </a:cubicBezTo>
                <a:cubicBezTo>
                  <a:pt x="202" y="105"/>
                  <a:pt x="203" y="105"/>
                  <a:pt x="203" y="106"/>
                </a:cubicBezTo>
                <a:close/>
                <a:moveTo>
                  <a:pt x="16" y="104"/>
                </a:moveTo>
                <a:cubicBezTo>
                  <a:pt x="17" y="104"/>
                  <a:pt x="18" y="105"/>
                  <a:pt x="19" y="105"/>
                </a:cubicBezTo>
                <a:cubicBezTo>
                  <a:pt x="19" y="104"/>
                  <a:pt x="19" y="102"/>
                  <a:pt x="19" y="101"/>
                </a:cubicBezTo>
                <a:cubicBezTo>
                  <a:pt x="19" y="100"/>
                  <a:pt x="19" y="99"/>
                  <a:pt x="19" y="98"/>
                </a:cubicBezTo>
                <a:cubicBezTo>
                  <a:pt x="19" y="94"/>
                  <a:pt x="20" y="90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5"/>
                  <a:pt x="18" y="85"/>
                  <a:pt x="17" y="84"/>
                </a:cubicBezTo>
                <a:cubicBezTo>
                  <a:pt x="17" y="85"/>
                  <a:pt x="17" y="86"/>
                  <a:pt x="17" y="87"/>
                </a:cubicBezTo>
                <a:cubicBezTo>
                  <a:pt x="17" y="89"/>
                  <a:pt x="17" y="91"/>
                  <a:pt x="17" y="94"/>
                </a:cubicBezTo>
                <a:cubicBezTo>
                  <a:pt x="17" y="94"/>
                  <a:pt x="17" y="94"/>
                  <a:pt x="17" y="94"/>
                </a:cubicBezTo>
                <a:cubicBezTo>
                  <a:pt x="17" y="97"/>
                  <a:pt x="17" y="101"/>
                  <a:pt x="16" y="104"/>
                </a:cubicBezTo>
                <a:close/>
                <a:moveTo>
                  <a:pt x="186" y="103"/>
                </a:moveTo>
                <a:cubicBezTo>
                  <a:pt x="186" y="103"/>
                  <a:pt x="186" y="103"/>
                  <a:pt x="187" y="103"/>
                </a:cubicBezTo>
                <a:cubicBezTo>
                  <a:pt x="187" y="103"/>
                  <a:pt x="187" y="103"/>
                  <a:pt x="187" y="102"/>
                </a:cubicBezTo>
                <a:cubicBezTo>
                  <a:pt x="187" y="102"/>
                  <a:pt x="186" y="103"/>
                  <a:pt x="186" y="103"/>
                </a:cubicBezTo>
                <a:close/>
                <a:moveTo>
                  <a:pt x="224" y="103"/>
                </a:moveTo>
                <a:cubicBezTo>
                  <a:pt x="224" y="103"/>
                  <a:pt x="224" y="103"/>
                  <a:pt x="224" y="103"/>
                </a:cubicBezTo>
                <a:cubicBezTo>
                  <a:pt x="224" y="102"/>
                  <a:pt x="224" y="102"/>
                  <a:pt x="224" y="102"/>
                </a:cubicBezTo>
                <a:cubicBezTo>
                  <a:pt x="224" y="102"/>
                  <a:pt x="224" y="103"/>
                  <a:pt x="224" y="103"/>
                </a:cubicBezTo>
                <a:close/>
                <a:moveTo>
                  <a:pt x="14" y="102"/>
                </a:moveTo>
                <a:cubicBezTo>
                  <a:pt x="14" y="101"/>
                  <a:pt x="14" y="101"/>
                  <a:pt x="14" y="100"/>
                </a:cubicBezTo>
                <a:cubicBezTo>
                  <a:pt x="14" y="101"/>
                  <a:pt x="14" y="101"/>
                  <a:pt x="14" y="102"/>
                </a:cubicBezTo>
                <a:cubicBezTo>
                  <a:pt x="14" y="102"/>
                  <a:pt x="14" y="102"/>
                  <a:pt x="14" y="102"/>
                </a:cubicBezTo>
                <a:close/>
                <a:moveTo>
                  <a:pt x="7" y="73"/>
                </a:moveTo>
                <a:cubicBezTo>
                  <a:pt x="7" y="79"/>
                  <a:pt x="7" y="85"/>
                  <a:pt x="7" y="91"/>
                </a:cubicBezTo>
                <a:cubicBezTo>
                  <a:pt x="7" y="93"/>
                  <a:pt x="8" y="95"/>
                  <a:pt x="8" y="98"/>
                </a:cubicBezTo>
                <a:cubicBezTo>
                  <a:pt x="8" y="99"/>
                  <a:pt x="9" y="99"/>
                  <a:pt x="10" y="100"/>
                </a:cubicBezTo>
                <a:cubicBezTo>
                  <a:pt x="10" y="100"/>
                  <a:pt x="11" y="100"/>
                  <a:pt x="11" y="100"/>
                </a:cubicBezTo>
                <a:cubicBezTo>
                  <a:pt x="11" y="100"/>
                  <a:pt x="11" y="99"/>
                  <a:pt x="11" y="99"/>
                </a:cubicBezTo>
                <a:cubicBezTo>
                  <a:pt x="11" y="99"/>
                  <a:pt x="10" y="99"/>
                  <a:pt x="10" y="99"/>
                </a:cubicBezTo>
                <a:cubicBezTo>
                  <a:pt x="9" y="99"/>
                  <a:pt x="9" y="99"/>
                  <a:pt x="9" y="98"/>
                </a:cubicBezTo>
                <a:cubicBezTo>
                  <a:pt x="8" y="97"/>
                  <a:pt x="8" y="95"/>
                  <a:pt x="9" y="94"/>
                </a:cubicBezTo>
                <a:cubicBezTo>
                  <a:pt x="9" y="93"/>
                  <a:pt x="9" y="93"/>
                  <a:pt x="9" y="92"/>
                </a:cubicBezTo>
                <a:cubicBezTo>
                  <a:pt x="9" y="90"/>
                  <a:pt x="9" y="88"/>
                  <a:pt x="9" y="85"/>
                </a:cubicBezTo>
                <a:cubicBezTo>
                  <a:pt x="9" y="82"/>
                  <a:pt x="9" y="79"/>
                  <a:pt x="8" y="76"/>
                </a:cubicBezTo>
                <a:cubicBezTo>
                  <a:pt x="8" y="75"/>
                  <a:pt x="7" y="74"/>
                  <a:pt x="7" y="73"/>
                </a:cubicBezTo>
                <a:close/>
                <a:moveTo>
                  <a:pt x="202" y="99"/>
                </a:moveTo>
                <a:cubicBezTo>
                  <a:pt x="202" y="99"/>
                  <a:pt x="202" y="100"/>
                  <a:pt x="202" y="100"/>
                </a:cubicBezTo>
                <a:cubicBezTo>
                  <a:pt x="202" y="100"/>
                  <a:pt x="202" y="100"/>
                  <a:pt x="202" y="100"/>
                </a:cubicBezTo>
                <a:cubicBezTo>
                  <a:pt x="202" y="100"/>
                  <a:pt x="202" y="99"/>
                  <a:pt x="202" y="99"/>
                </a:cubicBezTo>
                <a:cubicBezTo>
                  <a:pt x="202" y="99"/>
                  <a:pt x="202" y="99"/>
                  <a:pt x="202" y="99"/>
                </a:cubicBezTo>
                <a:close/>
                <a:moveTo>
                  <a:pt x="210" y="97"/>
                </a:moveTo>
                <a:cubicBezTo>
                  <a:pt x="210" y="98"/>
                  <a:pt x="210" y="99"/>
                  <a:pt x="210" y="100"/>
                </a:cubicBezTo>
                <a:cubicBezTo>
                  <a:pt x="211" y="99"/>
                  <a:pt x="212" y="98"/>
                  <a:pt x="212" y="98"/>
                </a:cubicBezTo>
                <a:cubicBezTo>
                  <a:pt x="212" y="97"/>
                  <a:pt x="212" y="96"/>
                  <a:pt x="212" y="95"/>
                </a:cubicBezTo>
                <a:cubicBezTo>
                  <a:pt x="212" y="96"/>
                  <a:pt x="211" y="96"/>
                  <a:pt x="210" y="97"/>
                </a:cubicBezTo>
                <a:close/>
                <a:moveTo>
                  <a:pt x="219" y="96"/>
                </a:moveTo>
                <a:cubicBezTo>
                  <a:pt x="219" y="97"/>
                  <a:pt x="219" y="98"/>
                  <a:pt x="219" y="99"/>
                </a:cubicBezTo>
                <a:cubicBezTo>
                  <a:pt x="220" y="99"/>
                  <a:pt x="220" y="99"/>
                  <a:pt x="220" y="99"/>
                </a:cubicBezTo>
                <a:cubicBezTo>
                  <a:pt x="220" y="97"/>
                  <a:pt x="220" y="96"/>
                  <a:pt x="220" y="95"/>
                </a:cubicBezTo>
                <a:cubicBezTo>
                  <a:pt x="220" y="96"/>
                  <a:pt x="220" y="96"/>
                  <a:pt x="219" y="96"/>
                </a:cubicBezTo>
                <a:close/>
                <a:moveTo>
                  <a:pt x="14" y="91"/>
                </a:moveTo>
                <a:cubicBezTo>
                  <a:pt x="14" y="92"/>
                  <a:pt x="14" y="93"/>
                  <a:pt x="14" y="94"/>
                </a:cubicBezTo>
                <a:cubicBezTo>
                  <a:pt x="14" y="94"/>
                  <a:pt x="14" y="94"/>
                  <a:pt x="14" y="94"/>
                </a:cubicBezTo>
                <a:cubicBezTo>
                  <a:pt x="14" y="94"/>
                  <a:pt x="14" y="93"/>
                  <a:pt x="14" y="92"/>
                </a:cubicBezTo>
                <a:cubicBezTo>
                  <a:pt x="14" y="92"/>
                  <a:pt x="14" y="91"/>
                  <a:pt x="14" y="91"/>
                </a:cubicBezTo>
                <a:close/>
                <a:moveTo>
                  <a:pt x="204" y="94"/>
                </a:moveTo>
                <a:cubicBezTo>
                  <a:pt x="205" y="94"/>
                  <a:pt x="205" y="94"/>
                  <a:pt x="205" y="94"/>
                </a:cubicBezTo>
                <a:cubicBezTo>
                  <a:pt x="205" y="93"/>
                  <a:pt x="205" y="93"/>
                  <a:pt x="205" y="93"/>
                </a:cubicBezTo>
                <a:cubicBezTo>
                  <a:pt x="205" y="93"/>
                  <a:pt x="205" y="93"/>
                  <a:pt x="204" y="93"/>
                </a:cubicBezTo>
                <a:cubicBezTo>
                  <a:pt x="204" y="93"/>
                  <a:pt x="204" y="93"/>
                  <a:pt x="204" y="94"/>
                </a:cubicBezTo>
                <a:close/>
                <a:moveTo>
                  <a:pt x="220" y="86"/>
                </a:moveTo>
                <a:cubicBezTo>
                  <a:pt x="220" y="88"/>
                  <a:pt x="220" y="89"/>
                  <a:pt x="220" y="91"/>
                </a:cubicBezTo>
                <a:cubicBezTo>
                  <a:pt x="220" y="91"/>
                  <a:pt x="220" y="91"/>
                  <a:pt x="220" y="91"/>
                </a:cubicBezTo>
                <a:cubicBezTo>
                  <a:pt x="220" y="89"/>
                  <a:pt x="220" y="87"/>
                  <a:pt x="220" y="86"/>
                </a:cubicBezTo>
                <a:cubicBezTo>
                  <a:pt x="220" y="86"/>
                  <a:pt x="220" y="86"/>
                  <a:pt x="220" y="86"/>
                </a:cubicBezTo>
                <a:close/>
                <a:moveTo>
                  <a:pt x="224" y="81"/>
                </a:moveTo>
                <a:cubicBezTo>
                  <a:pt x="224" y="83"/>
                  <a:pt x="225" y="84"/>
                  <a:pt x="225" y="85"/>
                </a:cubicBezTo>
                <a:cubicBezTo>
                  <a:pt x="225" y="83"/>
                  <a:pt x="225" y="82"/>
                  <a:pt x="225" y="81"/>
                </a:cubicBezTo>
                <a:cubicBezTo>
                  <a:pt x="225" y="81"/>
                  <a:pt x="224" y="81"/>
                  <a:pt x="224" y="81"/>
                </a:cubicBezTo>
                <a:close/>
                <a:moveTo>
                  <a:pt x="225" y="54"/>
                </a:moveTo>
                <a:cubicBezTo>
                  <a:pt x="225" y="54"/>
                  <a:pt x="225" y="53"/>
                  <a:pt x="225" y="53"/>
                </a:cubicBezTo>
                <a:cubicBezTo>
                  <a:pt x="225" y="52"/>
                  <a:pt x="225" y="52"/>
                  <a:pt x="225" y="51"/>
                </a:cubicBezTo>
                <a:cubicBezTo>
                  <a:pt x="225" y="51"/>
                  <a:pt x="225" y="51"/>
                  <a:pt x="225" y="50"/>
                </a:cubicBezTo>
                <a:cubicBezTo>
                  <a:pt x="225" y="49"/>
                  <a:pt x="225" y="47"/>
                  <a:pt x="225" y="46"/>
                </a:cubicBezTo>
                <a:cubicBezTo>
                  <a:pt x="225" y="46"/>
                  <a:pt x="225" y="46"/>
                  <a:pt x="225" y="46"/>
                </a:cubicBezTo>
                <a:cubicBezTo>
                  <a:pt x="225" y="46"/>
                  <a:pt x="225" y="46"/>
                  <a:pt x="224" y="46"/>
                </a:cubicBezTo>
                <a:cubicBezTo>
                  <a:pt x="224" y="46"/>
                  <a:pt x="224" y="46"/>
                  <a:pt x="224" y="46"/>
                </a:cubicBezTo>
                <a:cubicBezTo>
                  <a:pt x="224" y="46"/>
                  <a:pt x="224" y="46"/>
                  <a:pt x="223" y="46"/>
                </a:cubicBezTo>
                <a:cubicBezTo>
                  <a:pt x="222" y="46"/>
                  <a:pt x="222" y="46"/>
                  <a:pt x="221" y="46"/>
                </a:cubicBezTo>
                <a:cubicBezTo>
                  <a:pt x="221" y="46"/>
                  <a:pt x="221" y="47"/>
                  <a:pt x="222" y="47"/>
                </a:cubicBezTo>
                <a:cubicBezTo>
                  <a:pt x="222" y="47"/>
                  <a:pt x="222" y="47"/>
                  <a:pt x="222" y="47"/>
                </a:cubicBezTo>
                <a:cubicBezTo>
                  <a:pt x="223" y="47"/>
                  <a:pt x="223" y="47"/>
                  <a:pt x="223" y="48"/>
                </a:cubicBezTo>
                <a:cubicBezTo>
                  <a:pt x="223" y="49"/>
                  <a:pt x="223" y="49"/>
                  <a:pt x="223" y="50"/>
                </a:cubicBezTo>
                <a:cubicBezTo>
                  <a:pt x="223" y="50"/>
                  <a:pt x="223" y="50"/>
                  <a:pt x="223" y="50"/>
                </a:cubicBezTo>
                <a:cubicBezTo>
                  <a:pt x="223" y="50"/>
                  <a:pt x="223" y="50"/>
                  <a:pt x="223" y="50"/>
                </a:cubicBezTo>
                <a:cubicBezTo>
                  <a:pt x="224" y="50"/>
                  <a:pt x="224" y="50"/>
                  <a:pt x="224" y="51"/>
                </a:cubicBezTo>
                <a:cubicBezTo>
                  <a:pt x="225" y="51"/>
                  <a:pt x="225" y="52"/>
                  <a:pt x="224" y="52"/>
                </a:cubicBezTo>
                <a:cubicBezTo>
                  <a:pt x="224" y="53"/>
                  <a:pt x="223" y="53"/>
                  <a:pt x="223" y="54"/>
                </a:cubicBezTo>
                <a:cubicBezTo>
                  <a:pt x="224" y="54"/>
                  <a:pt x="224" y="54"/>
                  <a:pt x="225" y="54"/>
                </a:cubicBezTo>
                <a:close/>
                <a:moveTo>
                  <a:pt x="219" y="54"/>
                </a:moveTo>
                <a:cubicBezTo>
                  <a:pt x="219" y="53"/>
                  <a:pt x="221" y="51"/>
                  <a:pt x="221" y="51"/>
                </a:cubicBezTo>
                <a:cubicBezTo>
                  <a:pt x="221" y="51"/>
                  <a:pt x="221" y="51"/>
                  <a:pt x="221" y="51"/>
                </a:cubicBezTo>
                <a:cubicBezTo>
                  <a:pt x="220" y="52"/>
                  <a:pt x="219" y="53"/>
                  <a:pt x="218" y="54"/>
                </a:cubicBezTo>
                <a:cubicBezTo>
                  <a:pt x="218" y="54"/>
                  <a:pt x="218" y="54"/>
                  <a:pt x="218" y="54"/>
                </a:cubicBezTo>
                <a:cubicBezTo>
                  <a:pt x="218" y="54"/>
                  <a:pt x="219" y="54"/>
                  <a:pt x="219" y="54"/>
                </a:cubicBezTo>
                <a:close/>
                <a:moveTo>
                  <a:pt x="202" y="53"/>
                </a:moveTo>
                <a:cubicBezTo>
                  <a:pt x="203" y="53"/>
                  <a:pt x="205" y="54"/>
                  <a:pt x="206" y="54"/>
                </a:cubicBezTo>
                <a:cubicBezTo>
                  <a:pt x="206" y="53"/>
                  <a:pt x="206" y="53"/>
                  <a:pt x="206" y="53"/>
                </a:cubicBezTo>
                <a:cubicBezTo>
                  <a:pt x="207" y="51"/>
                  <a:pt x="209" y="50"/>
                  <a:pt x="210" y="48"/>
                </a:cubicBezTo>
                <a:cubicBezTo>
                  <a:pt x="211" y="48"/>
                  <a:pt x="211" y="48"/>
                  <a:pt x="211" y="48"/>
                </a:cubicBezTo>
                <a:cubicBezTo>
                  <a:pt x="212" y="47"/>
                  <a:pt x="212" y="47"/>
                  <a:pt x="212" y="47"/>
                </a:cubicBezTo>
                <a:cubicBezTo>
                  <a:pt x="212" y="47"/>
                  <a:pt x="212" y="46"/>
                  <a:pt x="213" y="46"/>
                </a:cubicBezTo>
                <a:cubicBezTo>
                  <a:pt x="212" y="46"/>
                  <a:pt x="211" y="46"/>
                  <a:pt x="211" y="46"/>
                </a:cubicBezTo>
                <a:cubicBezTo>
                  <a:pt x="208" y="47"/>
                  <a:pt x="206" y="49"/>
                  <a:pt x="204" y="51"/>
                </a:cubicBezTo>
                <a:cubicBezTo>
                  <a:pt x="203" y="52"/>
                  <a:pt x="203" y="52"/>
                  <a:pt x="202" y="53"/>
                </a:cubicBezTo>
                <a:cubicBezTo>
                  <a:pt x="202" y="53"/>
                  <a:pt x="202" y="53"/>
                  <a:pt x="202" y="53"/>
                </a:cubicBezTo>
                <a:close/>
                <a:moveTo>
                  <a:pt x="198" y="53"/>
                </a:moveTo>
                <a:cubicBezTo>
                  <a:pt x="199" y="51"/>
                  <a:pt x="201" y="49"/>
                  <a:pt x="203" y="48"/>
                </a:cubicBezTo>
                <a:cubicBezTo>
                  <a:pt x="202" y="48"/>
                  <a:pt x="200" y="50"/>
                  <a:pt x="199" y="51"/>
                </a:cubicBezTo>
                <a:cubicBezTo>
                  <a:pt x="198" y="52"/>
                  <a:pt x="197" y="53"/>
                  <a:pt x="196" y="53"/>
                </a:cubicBezTo>
                <a:lnTo>
                  <a:pt x="198" y="53"/>
                </a:lnTo>
                <a:close/>
                <a:moveTo>
                  <a:pt x="185" y="53"/>
                </a:moveTo>
                <a:cubicBezTo>
                  <a:pt x="187" y="53"/>
                  <a:pt x="190" y="53"/>
                  <a:pt x="193" y="53"/>
                </a:cubicBezTo>
                <a:cubicBezTo>
                  <a:pt x="193" y="53"/>
                  <a:pt x="193" y="53"/>
                  <a:pt x="193" y="53"/>
                </a:cubicBezTo>
                <a:cubicBezTo>
                  <a:pt x="195" y="50"/>
                  <a:pt x="198" y="47"/>
                  <a:pt x="202" y="46"/>
                </a:cubicBezTo>
                <a:cubicBezTo>
                  <a:pt x="199" y="45"/>
                  <a:pt x="196" y="45"/>
                  <a:pt x="193" y="45"/>
                </a:cubicBezTo>
                <a:cubicBezTo>
                  <a:pt x="193" y="45"/>
                  <a:pt x="193" y="46"/>
                  <a:pt x="193" y="46"/>
                </a:cubicBezTo>
                <a:cubicBezTo>
                  <a:pt x="191" y="47"/>
                  <a:pt x="189" y="49"/>
                  <a:pt x="187" y="51"/>
                </a:cubicBezTo>
                <a:cubicBezTo>
                  <a:pt x="186" y="51"/>
                  <a:pt x="185" y="52"/>
                  <a:pt x="185" y="53"/>
                </a:cubicBezTo>
                <a:close/>
                <a:moveTo>
                  <a:pt x="181" y="53"/>
                </a:moveTo>
                <a:cubicBezTo>
                  <a:pt x="184" y="49"/>
                  <a:pt x="187" y="47"/>
                  <a:pt x="190" y="45"/>
                </a:cubicBezTo>
                <a:cubicBezTo>
                  <a:pt x="188" y="45"/>
                  <a:pt x="187" y="45"/>
                  <a:pt x="185" y="45"/>
                </a:cubicBezTo>
                <a:cubicBezTo>
                  <a:pt x="185" y="45"/>
                  <a:pt x="185" y="45"/>
                  <a:pt x="185" y="45"/>
                </a:cubicBezTo>
                <a:cubicBezTo>
                  <a:pt x="186" y="45"/>
                  <a:pt x="185" y="46"/>
                  <a:pt x="185" y="46"/>
                </a:cubicBezTo>
                <a:cubicBezTo>
                  <a:pt x="183" y="48"/>
                  <a:pt x="181" y="49"/>
                  <a:pt x="179" y="51"/>
                </a:cubicBezTo>
                <a:cubicBezTo>
                  <a:pt x="179" y="51"/>
                  <a:pt x="179" y="52"/>
                  <a:pt x="178" y="52"/>
                </a:cubicBezTo>
                <a:cubicBezTo>
                  <a:pt x="178" y="52"/>
                  <a:pt x="178" y="52"/>
                  <a:pt x="178" y="53"/>
                </a:cubicBezTo>
                <a:cubicBezTo>
                  <a:pt x="179" y="53"/>
                  <a:pt x="180" y="53"/>
                  <a:pt x="181" y="53"/>
                </a:cubicBezTo>
                <a:close/>
                <a:moveTo>
                  <a:pt x="174" y="52"/>
                </a:moveTo>
                <a:cubicBezTo>
                  <a:pt x="175" y="51"/>
                  <a:pt x="177" y="49"/>
                  <a:pt x="178" y="48"/>
                </a:cubicBezTo>
                <a:cubicBezTo>
                  <a:pt x="178" y="48"/>
                  <a:pt x="178" y="48"/>
                  <a:pt x="178" y="48"/>
                </a:cubicBezTo>
                <a:cubicBezTo>
                  <a:pt x="179" y="47"/>
                  <a:pt x="181" y="45"/>
                  <a:pt x="183" y="44"/>
                </a:cubicBezTo>
                <a:cubicBezTo>
                  <a:pt x="180" y="44"/>
                  <a:pt x="170" y="44"/>
                  <a:pt x="170" y="44"/>
                </a:cubicBezTo>
                <a:cubicBezTo>
                  <a:pt x="168" y="44"/>
                  <a:pt x="166" y="43"/>
                  <a:pt x="165" y="43"/>
                </a:cubicBezTo>
                <a:cubicBezTo>
                  <a:pt x="165" y="43"/>
                  <a:pt x="165" y="43"/>
                  <a:pt x="165" y="43"/>
                </a:cubicBezTo>
                <a:cubicBezTo>
                  <a:pt x="165" y="43"/>
                  <a:pt x="164" y="44"/>
                  <a:pt x="164" y="44"/>
                </a:cubicBezTo>
                <a:cubicBezTo>
                  <a:pt x="163" y="45"/>
                  <a:pt x="161" y="47"/>
                  <a:pt x="159" y="48"/>
                </a:cubicBezTo>
                <a:cubicBezTo>
                  <a:pt x="159" y="49"/>
                  <a:pt x="158" y="50"/>
                  <a:pt x="157" y="51"/>
                </a:cubicBezTo>
                <a:cubicBezTo>
                  <a:pt x="157" y="51"/>
                  <a:pt x="157" y="52"/>
                  <a:pt x="157" y="52"/>
                </a:cubicBezTo>
                <a:cubicBezTo>
                  <a:pt x="158" y="52"/>
                  <a:pt x="160" y="52"/>
                  <a:pt x="161" y="52"/>
                </a:cubicBezTo>
                <a:cubicBezTo>
                  <a:pt x="162" y="50"/>
                  <a:pt x="163" y="49"/>
                  <a:pt x="165" y="47"/>
                </a:cubicBezTo>
                <a:cubicBezTo>
                  <a:pt x="167" y="46"/>
                  <a:pt x="168" y="45"/>
                  <a:pt x="170" y="44"/>
                </a:cubicBezTo>
                <a:cubicBezTo>
                  <a:pt x="170" y="44"/>
                  <a:pt x="170" y="44"/>
                  <a:pt x="170" y="44"/>
                </a:cubicBezTo>
                <a:cubicBezTo>
                  <a:pt x="171" y="44"/>
                  <a:pt x="171" y="44"/>
                  <a:pt x="171" y="45"/>
                </a:cubicBezTo>
                <a:cubicBezTo>
                  <a:pt x="172" y="45"/>
                  <a:pt x="171" y="46"/>
                  <a:pt x="171" y="46"/>
                </a:cubicBezTo>
                <a:cubicBezTo>
                  <a:pt x="169" y="47"/>
                  <a:pt x="168" y="48"/>
                  <a:pt x="166" y="50"/>
                </a:cubicBezTo>
                <a:cubicBezTo>
                  <a:pt x="166" y="50"/>
                  <a:pt x="165" y="51"/>
                  <a:pt x="165" y="51"/>
                </a:cubicBezTo>
                <a:cubicBezTo>
                  <a:pt x="165" y="52"/>
                  <a:pt x="165" y="52"/>
                  <a:pt x="164" y="52"/>
                </a:cubicBezTo>
                <a:cubicBezTo>
                  <a:pt x="166" y="52"/>
                  <a:pt x="167" y="52"/>
                  <a:pt x="169" y="52"/>
                </a:cubicBezTo>
                <a:cubicBezTo>
                  <a:pt x="169" y="51"/>
                  <a:pt x="170" y="49"/>
                  <a:pt x="171" y="48"/>
                </a:cubicBezTo>
                <a:cubicBezTo>
                  <a:pt x="172" y="48"/>
                  <a:pt x="172" y="48"/>
                  <a:pt x="172" y="48"/>
                </a:cubicBezTo>
                <a:cubicBezTo>
                  <a:pt x="173" y="47"/>
                  <a:pt x="174" y="45"/>
                  <a:pt x="176" y="44"/>
                </a:cubicBezTo>
                <a:cubicBezTo>
                  <a:pt x="176" y="44"/>
                  <a:pt x="177" y="44"/>
                  <a:pt x="177" y="44"/>
                </a:cubicBezTo>
                <a:cubicBezTo>
                  <a:pt x="177" y="44"/>
                  <a:pt x="178" y="45"/>
                  <a:pt x="178" y="45"/>
                </a:cubicBezTo>
                <a:cubicBezTo>
                  <a:pt x="178" y="46"/>
                  <a:pt x="178" y="47"/>
                  <a:pt x="177" y="47"/>
                </a:cubicBezTo>
                <a:cubicBezTo>
                  <a:pt x="176" y="48"/>
                  <a:pt x="175" y="49"/>
                  <a:pt x="174" y="50"/>
                </a:cubicBezTo>
                <a:cubicBezTo>
                  <a:pt x="174" y="50"/>
                  <a:pt x="174" y="50"/>
                  <a:pt x="174" y="50"/>
                </a:cubicBezTo>
                <a:cubicBezTo>
                  <a:pt x="174" y="51"/>
                  <a:pt x="174" y="51"/>
                  <a:pt x="173" y="51"/>
                </a:cubicBezTo>
                <a:cubicBezTo>
                  <a:pt x="173" y="52"/>
                  <a:pt x="173" y="52"/>
                  <a:pt x="173" y="52"/>
                </a:cubicBezTo>
                <a:cubicBezTo>
                  <a:pt x="173" y="52"/>
                  <a:pt x="174" y="52"/>
                  <a:pt x="174" y="52"/>
                </a:cubicBezTo>
                <a:close/>
                <a:moveTo>
                  <a:pt x="154" y="51"/>
                </a:moveTo>
                <a:cubicBezTo>
                  <a:pt x="154" y="48"/>
                  <a:pt x="158" y="45"/>
                  <a:pt x="161" y="43"/>
                </a:cubicBezTo>
                <a:cubicBezTo>
                  <a:pt x="159" y="43"/>
                  <a:pt x="157" y="43"/>
                  <a:pt x="155" y="43"/>
                </a:cubicBezTo>
                <a:cubicBezTo>
                  <a:pt x="155" y="44"/>
                  <a:pt x="154" y="46"/>
                  <a:pt x="152" y="48"/>
                </a:cubicBezTo>
                <a:cubicBezTo>
                  <a:pt x="152" y="48"/>
                  <a:pt x="152" y="48"/>
                  <a:pt x="152" y="48"/>
                </a:cubicBezTo>
                <a:cubicBezTo>
                  <a:pt x="152" y="49"/>
                  <a:pt x="151" y="50"/>
                  <a:pt x="150" y="51"/>
                </a:cubicBezTo>
                <a:cubicBezTo>
                  <a:pt x="151" y="51"/>
                  <a:pt x="152" y="51"/>
                  <a:pt x="154" y="51"/>
                </a:cubicBezTo>
                <a:close/>
                <a:moveTo>
                  <a:pt x="142" y="51"/>
                </a:moveTo>
                <a:cubicBezTo>
                  <a:pt x="142" y="51"/>
                  <a:pt x="143" y="51"/>
                  <a:pt x="143" y="51"/>
                </a:cubicBezTo>
                <a:cubicBezTo>
                  <a:pt x="146" y="51"/>
                  <a:pt x="146" y="51"/>
                  <a:pt x="146" y="51"/>
                </a:cubicBezTo>
                <a:cubicBezTo>
                  <a:pt x="147" y="50"/>
                  <a:pt x="148" y="49"/>
                  <a:pt x="148" y="49"/>
                </a:cubicBezTo>
                <a:cubicBezTo>
                  <a:pt x="149" y="48"/>
                  <a:pt x="149" y="48"/>
                  <a:pt x="150" y="47"/>
                </a:cubicBezTo>
                <a:cubicBezTo>
                  <a:pt x="151" y="46"/>
                  <a:pt x="152" y="44"/>
                  <a:pt x="153" y="43"/>
                </a:cubicBezTo>
                <a:cubicBezTo>
                  <a:pt x="153" y="43"/>
                  <a:pt x="153" y="43"/>
                  <a:pt x="153" y="43"/>
                </a:cubicBezTo>
                <a:cubicBezTo>
                  <a:pt x="151" y="43"/>
                  <a:pt x="150" y="43"/>
                  <a:pt x="149" y="42"/>
                </a:cubicBezTo>
                <a:cubicBezTo>
                  <a:pt x="149" y="44"/>
                  <a:pt x="147" y="45"/>
                  <a:pt x="146" y="46"/>
                </a:cubicBezTo>
                <a:cubicBezTo>
                  <a:pt x="146" y="47"/>
                  <a:pt x="146" y="47"/>
                  <a:pt x="145" y="47"/>
                </a:cubicBezTo>
                <a:cubicBezTo>
                  <a:pt x="145" y="47"/>
                  <a:pt x="145" y="48"/>
                  <a:pt x="144" y="48"/>
                </a:cubicBezTo>
                <a:cubicBezTo>
                  <a:pt x="143" y="49"/>
                  <a:pt x="143" y="50"/>
                  <a:pt x="142" y="51"/>
                </a:cubicBezTo>
                <a:cubicBezTo>
                  <a:pt x="142" y="51"/>
                  <a:pt x="142" y="51"/>
                  <a:pt x="142" y="51"/>
                </a:cubicBezTo>
                <a:close/>
                <a:moveTo>
                  <a:pt x="136" y="50"/>
                </a:moveTo>
                <a:cubicBezTo>
                  <a:pt x="137" y="50"/>
                  <a:pt x="137" y="50"/>
                  <a:pt x="138" y="51"/>
                </a:cubicBezTo>
                <a:cubicBezTo>
                  <a:pt x="139" y="49"/>
                  <a:pt x="140" y="48"/>
                  <a:pt x="141" y="47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43" y="46"/>
                  <a:pt x="143" y="45"/>
                  <a:pt x="143" y="45"/>
                </a:cubicBezTo>
                <a:cubicBezTo>
                  <a:pt x="144" y="44"/>
                  <a:pt x="145" y="44"/>
                  <a:pt x="145" y="43"/>
                </a:cubicBezTo>
                <a:cubicBezTo>
                  <a:pt x="145" y="43"/>
                  <a:pt x="146" y="43"/>
                  <a:pt x="146" y="43"/>
                </a:cubicBezTo>
                <a:cubicBezTo>
                  <a:pt x="146" y="42"/>
                  <a:pt x="146" y="42"/>
                  <a:pt x="146" y="42"/>
                </a:cubicBezTo>
                <a:cubicBezTo>
                  <a:pt x="145" y="42"/>
                  <a:pt x="143" y="42"/>
                  <a:pt x="143" y="42"/>
                </a:cubicBezTo>
                <a:cubicBezTo>
                  <a:pt x="143" y="42"/>
                  <a:pt x="143" y="42"/>
                  <a:pt x="143" y="42"/>
                </a:cubicBezTo>
                <a:cubicBezTo>
                  <a:pt x="142" y="44"/>
                  <a:pt x="141" y="45"/>
                  <a:pt x="140" y="46"/>
                </a:cubicBezTo>
                <a:cubicBezTo>
                  <a:pt x="140" y="47"/>
                  <a:pt x="139" y="47"/>
                  <a:pt x="139" y="47"/>
                </a:cubicBezTo>
                <a:cubicBezTo>
                  <a:pt x="139" y="48"/>
                  <a:pt x="139" y="48"/>
                  <a:pt x="139" y="48"/>
                </a:cubicBezTo>
                <a:cubicBezTo>
                  <a:pt x="138" y="49"/>
                  <a:pt x="137" y="50"/>
                  <a:pt x="136" y="50"/>
                </a:cubicBezTo>
                <a:close/>
                <a:moveTo>
                  <a:pt x="132" y="50"/>
                </a:moveTo>
                <a:cubicBezTo>
                  <a:pt x="133" y="50"/>
                  <a:pt x="133" y="49"/>
                  <a:pt x="134" y="48"/>
                </a:cubicBezTo>
                <a:cubicBezTo>
                  <a:pt x="134" y="48"/>
                  <a:pt x="134" y="48"/>
                  <a:pt x="134" y="48"/>
                </a:cubicBezTo>
                <a:cubicBezTo>
                  <a:pt x="135" y="47"/>
                  <a:pt x="136" y="46"/>
                  <a:pt x="137" y="45"/>
                </a:cubicBezTo>
                <a:cubicBezTo>
                  <a:pt x="136" y="46"/>
                  <a:pt x="135" y="47"/>
                  <a:pt x="133" y="48"/>
                </a:cubicBezTo>
                <a:cubicBezTo>
                  <a:pt x="133" y="48"/>
                  <a:pt x="132" y="49"/>
                  <a:pt x="132" y="49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1" y="50"/>
                  <a:pt x="132" y="50"/>
                  <a:pt x="132" y="50"/>
                </a:cubicBezTo>
                <a:close/>
                <a:moveTo>
                  <a:pt x="128" y="46"/>
                </a:moveTo>
                <a:cubicBezTo>
                  <a:pt x="127" y="46"/>
                  <a:pt x="127" y="47"/>
                  <a:pt x="126" y="48"/>
                </a:cubicBezTo>
                <a:cubicBezTo>
                  <a:pt x="126" y="47"/>
                  <a:pt x="126" y="47"/>
                  <a:pt x="127" y="47"/>
                </a:cubicBezTo>
                <a:cubicBezTo>
                  <a:pt x="127" y="46"/>
                  <a:pt x="128" y="46"/>
                  <a:pt x="128" y="46"/>
                </a:cubicBezTo>
                <a:cubicBezTo>
                  <a:pt x="128" y="46"/>
                  <a:pt x="128" y="46"/>
                  <a:pt x="128" y="46"/>
                </a:cubicBezTo>
                <a:close/>
                <a:moveTo>
                  <a:pt x="119" y="41"/>
                </a:moveTo>
                <a:cubicBezTo>
                  <a:pt x="119" y="42"/>
                  <a:pt x="119" y="43"/>
                  <a:pt x="119" y="44"/>
                </a:cubicBezTo>
                <a:cubicBezTo>
                  <a:pt x="120" y="43"/>
                  <a:pt x="121" y="43"/>
                  <a:pt x="121" y="42"/>
                </a:cubicBezTo>
                <a:cubicBezTo>
                  <a:pt x="121" y="42"/>
                  <a:pt x="121" y="42"/>
                  <a:pt x="121" y="42"/>
                </a:cubicBezTo>
                <a:cubicBezTo>
                  <a:pt x="120" y="42"/>
                  <a:pt x="120" y="41"/>
                  <a:pt x="119" y="41"/>
                </a:cubicBezTo>
                <a:close/>
                <a:moveTo>
                  <a:pt x="125" y="39"/>
                </a:moveTo>
                <a:cubicBezTo>
                  <a:pt x="130" y="39"/>
                  <a:pt x="135" y="39"/>
                  <a:pt x="140" y="39"/>
                </a:cubicBezTo>
                <a:cubicBezTo>
                  <a:pt x="142" y="39"/>
                  <a:pt x="143" y="39"/>
                  <a:pt x="144" y="39"/>
                </a:cubicBezTo>
                <a:cubicBezTo>
                  <a:pt x="154" y="40"/>
                  <a:pt x="163" y="40"/>
                  <a:pt x="171" y="41"/>
                </a:cubicBezTo>
                <a:cubicBezTo>
                  <a:pt x="174" y="41"/>
                  <a:pt x="174" y="41"/>
                  <a:pt x="174" y="41"/>
                </a:cubicBezTo>
                <a:cubicBezTo>
                  <a:pt x="190" y="42"/>
                  <a:pt x="206" y="43"/>
                  <a:pt x="222" y="43"/>
                </a:cubicBezTo>
                <a:cubicBezTo>
                  <a:pt x="223" y="43"/>
                  <a:pt x="223" y="43"/>
                  <a:pt x="223" y="43"/>
                </a:cubicBezTo>
                <a:cubicBezTo>
                  <a:pt x="224" y="42"/>
                  <a:pt x="224" y="41"/>
                  <a:pt x="223" y="39"/>
                </a:cubicBezTo>
                <a:cubicBezTo>
                  <a:pt x="223" y="39"/>
                  <a:pt x="223" y="39"/>
                  <a:pt x="223" y="39"/>
                </a:cubicBezTo>
                <a:cubicBezTo>
                  <a:pt x="223" y="39"/>
                  <a:pt x="222" y="38"/>
                  <a:pt x="222" y="38"/>
                </a:cubicBezTo>
                <a:cubicBezTo>
                  <a:pt x="222" y="38"/>
                  <a:pt x="222" y="37"/>
                  <a:pt x="222" y="37"/>
                </a:cubicBezTo>
                <a:cubicBezTo>
                  <a:pt x="222" y="37"/>
                  <a:pt x="222" y="37"/>
                  <a:pt x="222" y="37"/>
                </a:cubicBezTo>
                <a:cubicBezTo>
                  <a:pt x="220" y="34"/>
                  <a:pt x="217" y="31"/>
                  <a:pt x="216" y="29"/>
                </a:cubicBezTo>
                <a:cubicBezTo>
                  <a:pt x="212" y="25"/>
                  <a:pt x="208" y="22"/>
                  <a:pt x="204" y="20"/>
                </a:cubicBezTo>
                <a:cubicBezTo>
                  <a:pt x="197" y="15"/>
                  <a:pt x="187" y="11"/>
                  <a:pt x="177" y="8"/>
                </a:cubicBezTo>
                <a:cubicBezTo>
                  <a:pt x="167" y="6"/>
                  <a:pt x="156" y="4"/>
                  <a:pt x="145" y="3"/>
                </a:cubicBezTo>
                <a:cubicBezTo>
                  <a:pt x="140" y="3"/>
                  <a:pt x="136" y="3"/>
                  <a:pt x="132" y="3"/>
                </a:cubicBezTo>
                <a:cubicBezTo>
                  <a:pt x="130" y="3"/>
                  <a:pt x="128" y="3"/>
                  <a:pt x="126" y="3"/>
                </a:cubicBezTo>
                <a:cubicBezTo>
                  <a:pt x="124" y="3"/>
                  <a:pt x="122" y="3"/>
                  <a:pt x="120" y="3"/>
                </a:cubicBezTo>
                <a:cubicBezTo>
                  <a:pt x="120" y="3"/>
                  <a:pt x="120" y="3"/>
                  <a:pt x="119" y="3"/>
                </a:cubicBezTo>
                <a:cubicBezTo>
                  <a:pt x="119" y="6"/>
                  <a:pt x="119" y="10"/>
                  <a:pt x="120" y="13"/>
                </a:cubicBezTo>
                <a:cubicBezTo>
                  <a:pt x="120" y="21"/>
                  <a:pt x="120" y="30"/>
                  <a:pt x="119" y="39"/>
                </a:cubicBezTo>
                <a:cubicBezTo>
                  <a:pt x="121" y="39"/>
                  <a:pt x="123" y="39"/>
                  <a:pt x="125" y="39"/>
                </a:cubicBezTo>
                <a:close/>
                <a:moveTo>
                  <a:pt x="122" y="42"/>
                </a:moveTo>
                <a:cubicBezTo>
                  <a:pt x="123" y="42"/>
                  <a:pt x="123" y="42"/>
                  <a:pt x="123" y="42"/>
                </a:cubicBezTo>
                <a:cubicBezTo>
                  <a:pt x="123" y="42"/>
                  <a:pt x="123" y="43"/>
                  <a:pt x="123" y="43"/>
                </a:cubicBezTo>
                <a:cubicBezTo>
                  <a:pt x="123" y="43"/>
                  <a:pt x="124" y="42"/>
                  <a:pt x="124" y="42"/>
                </a:cubicBezTo>
                <a:cubicBezTo>
                  <a:pt x="124" y="42"/>
                  <a:pt x="123" y="42"/>
                  <a:pt x="122" y="42"/>
                </a:cubicBezTo>
                <a:close/>
                <a:moveTo>
                  <a:pt x="127" y="42"/>
                </a:moveTo>
                <a:cubicBezTo>
                  <a:pt x="127" y="42"/>
                  <a:pt x="127" y="43"/>
                  <a:pt x="127" y="43"/>
                </a:cubicBezTo>
                <a:cubicBezTo>
                  <a:pt x="127" y="43"/>
                  <a:pt x="127" y="43"/>
                  <a:pt x="127" y="43"/>
                </a:cubicBezTo>
                <a:cubicBezTo>
                  <a:pt x="127" y="43"/>
                  <a:pt x="128" y="42"/>
                  <a:pt x="129" y="42"/>
                </a:cubicBezTo>
                <a:cubicBezTo>
                  <a:pt x="128" y="42"/>
                  <a:pt x="128" y="42"/>
                  <a:pt x="127" y="42"/>
                </a:cubicBezTo>
                <a:close/>
                <a:moveTo>
                  <a:pt x="131" y="42"/>
                </a:moveTo>
                <a:cubicBezTo>
                  <a:pt x="131" y="42"/>
                  <a:pt x="131" y="42"/>
                  <a:pt x="131" y="43"/>
                </a:cubicBezTo>
                <a:cubicBezTo>
                  <a:pt x="131" y="43"/>
                  <a:pt x="131" y="43"/>
                  <a:pt x="131" y="43"/>
                </a:cubicBezTo>
                <a:cubicBezTo>
                  <a:pt x="132" y="43"/>
                  <a:pt x="132" y="42"/>
                  <a:pt x="133" y="42"/>
                </a:cubicBezTo>
                <a:cubicBezTo>
                  <a:pt x="132" y="42"/>
                  <a:pt x="131" y="42"/>
                  <a:pt x="131" y="4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135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513580" y="188595"/>
            <a:ext cx="3326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项目计划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-GANTT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7609631" y="41820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609631" y="481117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" y="1340485"/>
            <a:ext cx="11581765" cy="4892675"/>
          </a:xfrm>
          <a:prstGeom prst="rect">
            <a:avLst/>
          </a:prstGeom>
        </p:spPr>
      </p:pic>
      <p:grpSp>
        <p:nvGrpSpPr>
          <p:cNvPr id="3" name="Group 14"/>
          <p:cNvGrpSpPr/>
          <p:nvPr/>
        </p:nvGrpSpPr>
        <p:grpSpPr bwMode="auto">
          <a:xfrm>
            <a:off x="440515" y="597441"/>
            <a:ext cx="659948" cy="528484"/>
            <a:chOff x="0" y="0"/>
            <a:chExt cx="836613" cy="66992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" name="Freeform 8918"/>
            <p:cNvSpPr>
              <a:spLocks noEditPoints="1"/>
            </p:cNvSpPr>
            <p:nvPr/>
          </p:nvSpPr>
          <p:spPr bwMode="auto">
            <a:xfrm>
              <a:off x="0" y="0"/>
              <a:ext cx="836613" cy="669925"/>
            </a:xfrm>
            <a:custGeom>
              <a:avLst/>
              <a:gdLst>
                <a:gd name="T0" fmla="*/ 218 w 223"/>
                <a:gd name="T1" fmla="*/ 91 h 178"/>
                <a:gd name="T2" fmla="*/ 221 w 223"/>
                <a:gd name="T3" fmla="*/ 60 h 178"/>
                <a:gd name="T4" fmla="*/ 206 w 223"/>
                <a:gd name="T5" fmla="*/ 34 h 178"/>
                <a:gd name="T6" fmla="*/ 207 w 223"/>
                <a:gd name="T7" fmla="*/ 34 h 178"/>
                <a:gd name="T8" fmla="*/ 218 w 223"/>
                <a:gd name="T9" fmla="*/ 72 h 178"/>
                <a:gd name="T10" fmla="*/ 214 w 223"/>
                <a:gd name="T11" fmla="*/ 113 h 178"/>
                <a:gd name="T12" fmla="*/ 218 w 223"/>
                <a:gd name="T13" fmla="*/ 129 h 178"/>
                <a:gd name="T14" fmla="*/ 217 w 223"/>
                <a:gd name="T15" fmla="*/ 134 h 178"/>
                <a:gd name="T16" fmla="*/ 181 w 223"/>
                <a:gd name="T17" fmla="*/ 169 h 178"/>
                <a:gd name="T18" fmla="*/ 171 w 223"/>
                <a:gd name="T19" fmla="*/ 169 h 178"/>
                <a:gd name="T20" fmla="*/ 144 w 223"/>
                <a:gd name="T21" fmla="*/ 168 h 178"/>
                <a:gd name="T22" fmla="*/ 125 w 223"/>
                <a:gd name="T23" fmla="*/ 168 h 178"/>
                <a:gd name="T24" fmla="*/ 94 w 223"/>
                <a:gd name="T25" fmla="*/ 167 h 178"/>
                <a:gd name="T26" fmla="*/ 73 w 223"/>
                <a:gd name="T27" fmla="*/ 168 h 178"/>
                <a:gd name="T28" fmla="*/ 59 w 223"/>
                <a:gd name="T29" fmla="*/ 169 h 178"/>
                <a:gd name="T30" fmla="*/ 36 w 223"/>
                <a:gd name="T31" fmla="*/ 169 h 178"/>
                <a:gd name="T32" fmla="*/ 34 w 223"/>
                <a:gd name="T33" fmla="*/ 169 h 178"/>
                <a:gd name="T34" fmla="*/ 15 w 223"/>
                <a:gd name="T35" fmla="*/ 133 h 178"/>
                <a:gd name="T36" fmla="*/ 15 w 223"/>
                <a:gd name="T37" fmla="*/ 76 h 178"/>
                <a:gd name="T38" fmla="*/ 14 w 223"/>
                <a:gd name="T39" fmla="*/ 32 h 178"/>
                <a:gd name="T40" fmla="*/ 25 w 223"/>
                <a:gd name="T41" fmla="*/ 13 h 178"/>
                <a:gd name="T42" fmla="*/ 97 w 223"/>
                <a:gd name="T43" fmla="*/ 13 h 178"/>
                <a:gd name="T44" fmla="*/ 68 w 223"/>
                <a:gd name="T45" fmla="*/ 20 h 178"/>
                <a:gd name="T46" fmla="*/ 22 w 223"/>
                <a:gd name="T47" fmla="*/ 84 h 178"/>
                <a:gd name="T48" fmla="*/ 41 w 223"/>
                <a:gd name="T49" fmla="*/ 151 h 178"/>
                <a:gd name="T50" fmla="*/ 40 w 223"/>
                <a:gd name="T51" fmla="*/ 79 h 178"/>
                <a:gd name="T52" fmla="*/ 40 w 223"/>
                <a:gd name="T53" fmla="*/ 60 h 178"/>
                <a:gd name="T54" fmla="*/ 48 w 223"/>
                <a:gd name="T55" fmla="*/ 35 h 178"/>
                <a:gd name="T56" fmla="*/ 187 w 223"/>
                <a:gd name="T57" fmla="*/ 33 h 178"/>
                <a:gd name="T58" fmla="*/ 190 w 223"/>
                <a:gd name="T59" fmla="*/ 33 h 178"/>
                <a:gd name="T60" fmla="*/ 202 w 223"/>
                <a:gd name="T61" fmla="*/ 34 h 178"/>
                <a:gd name="T62" fmla="*/ 208 w 223"/>
                <a:gd name="T63" fmla="*/ 33 h 178"/>
                <a:gd name="T64" fmla="*/ 203 w 223"/>
                <a:gd name="T65" fmla="*/ 31 h 178"/>
                <a:gd name="T66" fmla="*/ 157 w 223"/>
                <a:gd name="T67" fmla="*/ 31 h 178"/>
                <a:gd name="T68" fmla="*/ 107 w 223"/>
                <a:gd name="T69" fmla="*/ 30 h 178"/>
                <a:gd name="T70" fmla="*/ 107 w 223"/>
                <a:gd name="T71" fmla="*/ 29 h 178"/>
                <a:gd name="T72" fmla="*/ 86 w 223"/>
                <a:gd name="T73" fmla="*/ 30 h 178"/>
                <a:gd name="T74" fmla="*/ 77 w 223"/>
                <a:gd name="T75" fmla="*/ 31 h 178"/>
                <a:gd name="T76" fmla="*/ 50 w 223"/>
                <a:gd name="T77" fmla="*/ 30 h 178"/>
                <a:gd name="T78" fmla="*/ 33 w 223"/>
                <a:gd name="T79" fmla="*/ 38 h 178"/>
                <a:gd name="T80" fmla="*/ 33 w 223"/>
                <a:gd name="T81" fmla="*/ 149 h 178"/>
                <a:gd name="T82" fmla="*/ 28 w 223"/>
                <a:gd name="T83" fmla="*/ 57 h 178"/>
                <a:gd name="T84" fmla="*/ 68 w 223"/>
                <a:gd name="T85" fmla="*/ 24 h 178"/>
                <a:gd name="T86" fmla="*/ 54 w 223"/>
                <a:gd name="T87" fmla="*/ 2 h 178"/>
                <a:gd name="T88" fmla="*/ 8 w 223"/>
                <a:gd name="T89" fmla="*/ 30 h 178"/>
                <a:gd name="T90" fmla="*/ 13 w 223"/>
                <a:gd name="T91" fmla="*/ 168 h 178"/>
                <a:gd name="T92" fmla="*/ 113 w 223"/>
                <a:gd name="T93" fmla="*/ 174 h 178"/>
                <a:gd name="T94" fmla="*/ 125 w 223"/>
                <a:gd name="T95" fmla="*/ 173 h 178"/>
                <a:gd name="T96" fmla="*/ 169 w 223"/>
                <a:gd name="T97" fmla="*/ 173 h 178"/>
                <a:gd name="T98" fmla="*/ 218 w 223"/>
                <a:gd name="T99" fmla="*/ 160 h 178"/>
                <a:gd name="T100" fmla="*/ 41 w 223"/>
                <a:gd name="T101" fmla="*/ 56 h 178"/>
                <a:gd name="T102" fmla="*/ 202 w 223"/>
                <a:gd name="T103" fmla="*/ 32 h 178"/>
                <a:gd name="T104" fmla="*/ 35 w 223"/>
                <a:gd name="T105" fmla="*/ 66 h 178"/>
                <a:gd name="T106" fmla="*/ 34 w 223"/>
                <a:gd name="T107" fmla="*/ 170 h 178"/>
                <a:gd name="T108" fmla="*/ 34 w 223"/>
                <a:gd name="T109" fmla="*/ 17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3" h="178">
                  <a:moveTo>
                    <a:pt x="218" y="114"/>
                  </a:moveTo>
                  <a:cubicBezTo>
                    <a:pt x="214" y="121"/>
                    <a:pt x="218" y="97"/>
                    <a:pt x="218" y="99"/>
                  </a:cubicBezTo>
                  <a:cubicBezTo>
                    <a:pt x="218" y="96"/>
                    <a:pt x="218" y="94"/>
                    <a:pt x="218" y="91"/>
                  </a:cubicBezTo>
                  <a:cubicBezTo>
                    <a:pt x="219" y="101"/>
                    <a:pt x="219" y="92"/>
                    <a:pt x="220" y="90"/>
                  </a:cubicBezTo>
                  <a:cubicBezTo>
                    <a:pt x="221" y="85"/>
                    <a:pt x="220" y="77"/>
                    <a:pt x="219" y="72"/>
                  </a:cubicBezTo>
                  <a:cubicBezTo>
                    <a:pt x="220" y="77"/>
                    <a:pt x="220" y="63"/>
                    <a:pt x="221" y="60"/>
                  </a:cubicBezTo>
                  <a:cubicBezTo>
                    <a:pt x="220" y="60"/>
                    <a:pt x="218" y="48"/>
                    <a:pt x="218" y="46"/>
                  </a:cubicBezTo>
                  <a:cubicBezTo>
                    <a:pt x="216" y="39"/>
                    <a:pt x="213" y="34"/>
                    <a:pt x="206" y="34"/>
                  </a:cubicBezTo>
                  <a:cubicBezTo>
                    <a:pt x="206" y="34"/>
                    <a:pt x="206" y="34"/>
                    <a:pt x="206" y="34"/>
                  </a:cubicBezTo>
                  <a:cubicBezTo>
                    <a:pt x="207" y="34"/>
                    <a:pt x="207" y="34"/>
                    <a:pt x="207" y="34"/>
                  </a:cubicBezTo>
                  <a:cubicBezTo>
                    <a:pt x="207" y="34"/>
                    <a:pt x="207" y="34"/>
                    <a:pt x="207" y="34"/>
                  </a:cubicBezTo>
                  <a:cubicBezTo>
                    <a:pt x="207" y="34"/>
                    <a:pt x="207" y="34"/>
                    <a:pt x="207" y="34"/>
                  </a:cubicBezTo>
                  <a:cubicBezTo>
                    <a:pt x="207" y="35"/>
                    <a:pt x="206" y="35"/>
                    <a:pt x="206" y="35"/>
                  </a:cubicBezTo>
                  <a:cubicBezTo>
                    <a:pt x="217" y="37"/>
                    <a:pt x="217" y="58"/>
                    <a:pt x="218" y="62"/>
                  </a:cubicBezTo>
                  <a:cubicBezTo>
                    <a:pt x="216" y="65"/>
                    <a:pt x="218" y="69"/>
                    <a:pt x="218" y="72"/>
                  </a:cubicBezTo>
                  <a:cubicBezTo>
                    <a:pt x="216" y="68"/>
                    <a:pt x="218" y="71"/>
                    <a:pt x="217" y="74"/>
                  </a:cubicBezTo>
                  <a:cubicBezTo>
                    <a:pt x="217" y="78"/>
                    <a:pt x="217" y="83"/>
                    <a:pt x="217" y="88"/>
                  </a:cubicBezTo>
                  <a:cubicBezTo>
                    <a:pt x="217" y="91"/>
                    <a:pt x="216" y="114"/>
                    <a:pt x="214" y="113"/>
                  </a:cubicBezTo>
                  <a:cubicBezTo>
                    <a:pt x="215" y="113"/>
                    <a:pt x="216" y="120"/>
                    <a:pt x="215" y="117"/>
                  </a:cubicBezTo>
                  <a:cubicBezTo>
                    <a:pt x="216" y="121"/>
                    <a:pt x="216" y="126"/>
                    <a:pt x="216" y="131"/>
                  </a:cubicBezTo>
                  <a:cubicBezTo>
                    <a:pt x="217" y="131"/>
                    <a:pt x="218" y="128"/>
                    <a:pt x="218" y="129"/>
                  </a:cubicBezTo>
                  <a:cubicBezTo>
                    <a:pt x="220" y="133"/>
                    <a:pt x="218" y="129"/>
                    <a:pt x="218" y="134"/>
                  </a:cubicBezTo>
                  <a:cubicBezTo>
                    <a:pt x="218" y="133"/>
                    <a:pt x="217" y="132"/>
                    <a:pt x="217" y="131"/>
                  </a:cubicBezTo>
                  <a:cubicBezTo>
                    <a:pt x="217" y="132"/>
                    <a:pt x="217" y="133"/>
                    <a:pt x="217" y="134"/>
                  </a:cubicBezTo>
                  <a:cubicBezTo>
                    <a:pt x="217" y="141"/>
                    <a:pt x="217" y="149"/>
                    <a:pt x="216" y="157"/>
                  </a:cubicBezTo>
                  <a:cubicBezTo>
                    <a:pt x="213" y="174"/>
                    <a:pt x="192" y="171"/>
                    <a:pt x="180" y="169"/>
                  </a:cubicBezTo>
                  <a:cubicBezTo>
                    <a:pt x="182" y="169"/>
                    <a:pt x="181" y="169"/>
                    <a:pt x="181" y="169"/>
                  </a:cubicBezTo>
                  <a:cubicBezTo>
                    <a:pt x="181" y="169"/>
                    <a:pt x="182" y="169"/>
                    <a:pt x="183" y="169"/>
                  </a:cubicBezTo>
                  <a:cubicBezTo>
                    <a:pt x="178" y="168"/>
                    <a:pt x="173" y="168"/>
                    <a:pt x="168" y="168"/>
                  </a:cubicBezTo>
                  <a:cubicBezTo>
                    <a:pt x="169" y="168"/>
                    <a:pt x="170" y="169"/>
                    <a:pt x="171" y="169"/>
                  </a:cubicBezTo>
                  <a:cubicBezTo>
                    <a:pt x="167" y="169"/>
                    <a:pt x="163" y="169"/>
                    <a:pt x="159" y="169"/>
                  </a:cubicBezTo>
                  <a:cubicBezTo>
                    <a:pt x="161" y="169"/>
                    <a:pt x="165" y="169"/>
                    <a:pt x="166" y="168"/>
                  </a:cubicBezTo>
                  <a:cubicBezTo>
                    <a:pt x="164" y="169"/>
                    <a:pt x="148" y="169"/>
                    <a:pt x="144" y="168"/>
                  </a:cubicBezTo>
                  <a:cubicBezTo>
                    <a:pt x="145" y="168"/>
                    <a:pt x="146" y="169"/>
                    <a:pt x="147" y="169"/>
                  </a:cubicBezTo>
                  <a:cubicBezTo>
                    <a:pt x="142" y="169"/>
                    <a:pt x="125" y="173"/>
                    <a:pt x="121" y="169"/>
                  </a:cubicBezTo>
                  <a:cubicBezTo>
                    <a:pt x="121" y="169"/>
                    <a:pt x="125" y="168"/>
                    <a:pt x="125" y="168"/>
                  </a:cubicBezTo>
                  <a:cubicBezTo>
                    <a:pt x="124" y="168"/>
                    <a:pt x="116" y="168"/>
                    <a:pt x="118" y="168"/>
                  </a:cubicBezTo>
                  <a:cubicBezTo>
                    <a:pt x="113" y="168"/>
                    <a:pt x="108" y="168"/>
                    <a:pt x="104" y="169"/>
                  </a:cubicBezTo>
                  <a:cubicBezTo>
                    <a:pt x="102" y="169"/>
                    <a:pt x="91" y="168"/>
                    <a:pt x="94" y="167"/>
                  </a:cubicBezTo>
                  <a:cubicBezTo>
                    <a:pt x="91" y="168"/>
                    <a:pt x="80" y="169"/>
                    <a:pt x="86" y="166"/>
                  </a:cubicBezTo>
                  <a:cubicBezTo>
                    <a:pt x="85" y="166"/>
                    <a:pt x="84" y="166"/>
                    <a:pt x="82" y="166"/>
                  </a:cubicBezTo>
                  <a:cubicBezTo>
                    <a:pt x="85" y="168"/>
                    <a:pt x="74" y="170"/>
                    <a:pt x="73" y="168"/>
                  </a:cubicBezTo>
                  <a:cubicBezTo>
                    <a:pt x="78" y="168"/>
                    <a:pt x="74" y="168"/>
                    <a:pt x="75" y="167"/>
                  </a:cubicBezTo>
                  <a:cubicBezTo>
                    <a:pt x="68" y="168"/>
                    <a:pt x="62" y="169"/>
                    <a:pt x="55" y="169"/>
                  </a:cubicBezTo>
                  <a:cubicBezTo>
                    <a:pt x="56" y="169"/>
                    <a:pt x="58" y="169"/>
                    <a:pt x="59" y="169"/>
                  </a:cubicBezTo>
                  <a:cubicBezTo>
                    <a:pt x="57" y="169"/>
                    <a:pt x="54" y="170"/>
                    <a:pt x="52" y="170"/>
                  </a:cubicBezTo>
                  <a:cubicBezTo>
                    <a:pt x="57" y="168"/>
                    <a:pt x="46" y="170"/>
                    <a:pt x="46" y="170"/>
                  </a:cubicBezTo>
                  <a:cubicBezTo>
                    <a:pt x="43" y="170"/>
                    <a:pt x="39" y="170"/>
                    <a:pt x="36" y="169"/>
                  </a:cubicBezTo>
                  <a:cubicBezTo>
                    <a:pt x="35" y="170"/>
                    <a:pt x="35" y="170"/>
                    <a:pt x="34" y="170"/>
                  </a:cubicBezTo>
                  <a:cubicBezTo>
                    <a:pt x="33" y="170"/>
                    <a:pt x="32" y="170"/>
                    <a:pt x="31" y="169"/>
                  </a:cubicBezTo>
                  <a:cubicBezTo>
                    <a:pt x="32" y="169"/>
                    <a:pt x="33" y="169"/>
                    <a:pt x="34" y="169"/>
                  </a:cubicBezTo>
                  <a:cubicBezTo>
                    <a:pt x="33" y="169"/>
                    <a:pt x="32" y="169"/>
                    <a:pt x="31" y="169"/>
                  </a:cubicBezTo>
                  <a:cubicBezTo>
                    <a:pt x="24" y="168"/>
                    <a:pt x="17" y="166"/>
                    <a:pt x="15" y="160"/>
                  </a:cubicBezTo>
                  <a:cubicBezTo>
                    <a:pt x="14" y="151"/>
                    <a:pt x="14" y="141"/>
                    <a:pt x="15" y="133"/>
                  </a:cubicBezTo>
                  <a:cubicBezTo>
                    <a:pt x="16" y="136"/>
                    <a:pt x="16" y="129"/>
                    <a:pt x="16" y="136"/>
                  </a:cubicBezTo>
                  <a:cubicBezTo>
                    <a:pt x="17" y="126"/>
                    <a:pt x="15" y="117"/>
                    <a:pt x="15" y="108"/>
                  </a:cubicBezTo>
                  <a:cubicBezTo>
                    <a:pt x="16" y="97"/>
                    <a:pt x="17" y="86"/>
                    <a:pt x="15" y="76"/>
                  </a:cubicBezTo>
                  <a:cubicBezTo>
                    <a:pt x="15" y="75"/>
                    <a:pt x="16" y="74"/>
                    <a:pt x="16" y="73"/>
                  </a:cubicBezTo>
                  <a:cubicBezTo>
                    <a:pt x="16" y="69"/>
                    <a:pt x="16" y="64"/>
                    <a:pt x="15" y="60"/>
                  </a:cubicBezTo>
                  <a:cubicBezTo>
                    <a:pt x="15" y="54"/>
                    <a:pt x="9" y="34"/>
                    <a:pt x="14" y="32"/>
                  </a:cubicBezTo>
                  <a:cubicBezTo>
                    <a:pt x="14" y="33"/>
                    <a:pt x="14" y="35"/>
                    <a:pt x="14" y="36"/>
                  </a:cubicBezTo>
                  <a:cubicBezTo>
                    <a:pt x="21" y="23"/>
                    <a:pt x="16" y="13"/>
                    <a:pt x="35" y="9"/>
                  </a:cubicBezTo>
                  <a:cubicBezTo>
                    <a:pt x="32" y="10"/>
                    <a:pt x="28" y="12"/>
                    <a:pt x="25" y="13"/>
                  </a:cubicBezTo>
                  <a:cubicBezTo>
                    <a:pt x="27" y="12"/>
                    <a:pt x="33" y="11"/>
                    <a:pt x="34" y="10"/>
                  </a:cubicBezTo>
                  <a:cubicBezTo>
                    <a:pt x="33" y="11"/>
                    <a:pt x="32" y="11"/>
                    <a:pt x="31" y="11"/>
                  </a:cubicBezTo>
                  <a:cubicBezTo>
                    <a:pt x="44" y="3"/>
                    <a:pt x="83" y="6"/>
                    <a:pt x="97" y="13"/>
                  </a:cubicBezTo>
                  <a:cubicBezTo>
                    <a:pt x="93" y="15"/>
                    <a:pt x="101" y="13"/>
                    <a:pt x="101" y="18"/>
                  </a:cubicBezTo>
                  <a:cubicBezTo>
                    <a:pt x="100" y="17"/>
                    <a:pt x="87" y="18"/>
                    <a:pt x="87" y="18"/>
                  </a:cubicBezTo>
                  <a:cubicBezTo>
                    <a:pt x="80" y="18"/>
                    <a:pt x="74" y="19"/>
                    <a:pt x="68" y="20"/>
                  </a:cubicBezTo>
                  <a:cubicBezTo>
                    <a:pt x="69" y="20"/>
                    <a:pt x="50" y="21"/>
                    <a:pt x="58" y="19"/>
                  </a:cubicBezTo>
                  <a:cubicBezTo>
                    <a:pt x="37" y="17"/>
                    <a:pt x="21" y="15"/>
                    <a:pt x="20" y="40"/>
                  </a:cubicBezTo>
                  <a:cubicBezTo>
                    <a:pt x="20" y="49"/>
                    <a:pt x="17" y="78"/>
                    <a:pt x="22" y="84"/>
                  </a:cubicBezTo>
                  <a:cubicBezTo>
                    <a:pt x="18" y="89"/>
                    <a:pt x="21" y="101"/>
                    <a:pt x="22" y="107"/>
                  </a:cubicBezTo>
                  <a:cubicBezTo>
                    <a:pt x="23" y="117"/>
                    <a:pt x="19" y="141"/>
                    <a:pt x="21" y="145"/>
                  </a:cubicBezTo>
                  <a:cubicBezTo>
                    <a:pt x="21" y="154"/>
                    <a:pt x="39" y="162"/>
                    <a:pt x="41" y="151"/>
                  </a:cubicBezTo>
                  <a:cubicBezTo>
                    <a:pt x="43" y="144"/>
                    <a:pt x="41" y="136"/>
                    <a:pt x="40" y="128"/>
                  </a:cubicBezTo>
                  <a:cubicBezTo>
                    <a:pt x="39" y="110"/>
                    <a:pt x="36" y="88"/>
                    <a:pt x="40" y="70"/>
                  </a:cubicBezTo>
                  <a:cubicBezTo>
                    <a:pt x="40" y="73"/>
                    <a:pt x="40" y="76"/>
                    <a:pt x="40" y="79"/>
                  </a:cubicBezTo>
                  <a:cubicBezTo>
                    <a:pt x="41" y="79"/>
                    <a:pt x="40" y="74"/>
                    <a:pt x="42" y="78"/>
                  </a:cubicBezTo>
                  <a:cubicBezTo>
                    <a:pt x="40" y="70"/>
                    <a:pt x="43" y="58"/>
                    <a:pt x="40" y="51"/>
                  </a:cubicBezTo>
                  <a:cubicBezTo>
                    <a:pt x="41" y="54"/>
                    <a:pt x="39" y="57"/>
                    <a:pt x="40" y="60"/>
                  </a:cubicBezTo>
                  <a:cubicBezTo>
                    <a:pt x="38" y="54"/>
                    <a:pt x="38" y="47"/>
                    <a:pt x="40" y="41"/>
                  </a:cubicBezTo>
                  <a:cubicBezTo>
                    <a:pt x="40" y="38"/>
                    <a:pt x="42" y="35"/>
                    <a:pt x="44" y="34"/>
                  </a:cubicBezTo>
                  <a:cubicBezTo>
                    <a:pt x="46" y="34"/>
                    <a:pt x="55" y="35"/>
                    <a:pt x="48" y="35"/>
                  </a:cubicBezTo>
                  <a:cubicBezTo>
                    <a:pt x="69" y="34"/>
                    <a:pt x="90" y="36"/>
                    <a:pt x="111" y="37"/>
                  </a:cubicBezTo>
                  <a:cubicBezTo>
                    <a:pt x="127" y="37"/>
                    <a:pt x="141" y="36"/>
                    <a:pt x="156" y="34"/>
                  </a:cubicBezTo>
                  <a:cubicBezTo>
                    <a:pt x="164" y="33"/>
                    <a:pt x="176" y="32"/>
                    <a:pt x="187" y="33"/>
                  </a:cubicBezTo>
                  <a:cubicBezTo>
                    <a:pt x="187" y="31"/>
                    <a:pt x="188" y="29"/>
                    <a:pt x="191" y="31"/>
                  </a:cubicBezTo>
                  <a:cubicBezTo>
                    <a:pt x="189" y="31"/>
                    <a:pt x="188" y="31"/>
                    <a:pt x="187" y="33"/>
                  </a:cubicBezTo>
                  <a:cubicBezTo>
                    <a:pt x="188" y="33"/>
                    <a:pt x="189" y="33"/>
                    <a:pt x="190" y="33"/>
                  </a:cubicBezTo>
                  <a:cubicBezTo>
                    <a:pt x="192" y="34"/>
                    <a:pt x="194" y="34"/>
                    <a:pt x="197" y="33"/>
                  </a:cubicBezTo>
                  <a:cubicBezTo>
                    <a:pt x="198" y="33"/>
                    <a:pt x="200" y="34"/>
                    <a:pt x="201" y="34"/>
                  </a:cubicBezTo>
                  <a:cubicBezTo>
                    <a:pt x="202" y="34"/>
                    <a:pt x="202" y="34"/>
                    <a:pt x="202" y="34"/>
                  </a:cubicBezTo>
                  <a:cubicBezTo>
                    <a:pt x="202" y="34"/>
                    <a:pt x="204" y="34"/>
                    <a:pt x="205" y="34"/>
                  </a:cubicBezTo>
                  <a:cubicBezTo>
                    <a:pt x="204" y="34"/>
                    <a:pt x="204" y="33"/>
                    <a:pt x="205" y="34"/>
                  </a:cubicBezTo>
                  <a:cubicBezTo>
                    <a:pt x="206" y="33"/>
                    <a:pt x="208" y="33"/>
                    <a:pt x="208" y="33"/>
                  </a:cubicBezTo>
                  <a:cubicBezTo>
                    <a:pt x="204" y="32"/>
                    <a:pt x="203" y="32"/>
                    <a:pt x="207" y="33"/>
                  </a:cubicBezTo>
                  <a:cubicBezTo>
                    <a:pt x="206" y="33"/>
                    <a:pt x="205" y="33"/>
                    <a:pt x="203" y="33"/>
                  </a:cubicBezTo>
                  <a:cubicBezTo>
                    <a:pt x="204" y="32"/>
                    <a:pt x="204" y="31"/>
                    <a:pt x="203" y="31"/>
                  </a:cubicBezTo>
                  <a:cubicBezTo>
                    <a:pt x="201" y="30"/>
                    <a:pt x="199" y="30"/>
                    <a:pt x="196" y="30"/>
                  </a:cubicBezTo>
                  <a:cubicBezTo>
                    <a:pt x="196" y="30"/>
                    <a:pt x="185" y="30"/>
                    <a:pt x="182" y="30"/>
                  </a:cubicBezTo>
                  <a:cubicBezTo>
                    <a:pt x="175" y="30"/>
                    <a:pt x="165" y="31"/>
                    <a:pt x="157" y="31"/>
                  </a:cubicBezTo>
                  <a:cubicBezTo>
                    <a:pt x="151" y="31"/>
                    <a:pt x="142" y="31"/>
                    <a:pt x="136" y="30"/>
                  </a:cubicBezTo>
                  <a:cubicBezTo>
                    <a:pt x="131" y="29"/>
                    <a:pt x="124" y="33"/>
                    <a:pt x="126" y="29"/>
                  </a:cubicBezTo>
                  <a:cubicBezTo>
                    <a:pt x="126" y="31"/>
                    <a:pt x="109" y="29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8" y="29"/>
                    <a:pt x="108" y="29"/>
                    <a:pt x="109" y="29"/>
                  </a:cubicBezTo>
                  <a:cubicBezTo>
                    <a:pt x="108" y="29"/>
                    <a:pt x="108" y="29"/>
                    <a:pt x="107" y="29"/>
                  </a:cubicBezTo>
                  <a:cubicBezTo>
                    <a:pt x="107" y="29"/>
                    <a:pt x="108" y="29"/>
                    <a:pt x="108" y="29"/>
                  </a:cubicBezTo>
                  <a:cubicBezTo>
                    <a:pt x="106" y="29"/>
                    <a:pt x="106" y="29"/>
                    <a:pt x="107" y="29"/>
                  </a:cubicBezTo>
                  <a:cubicBezTo>
                    <a:pt x="100" y="29"/>
                    <a:pt x="93" y="29"/>
                    <a:pt x="86" y="30"/>
                  </a:cubicBezTo>
                  <a:cubicBezTo>
                    <a:pt x="85" y="30"/>
                    <a:pt x="78" y="32"/>
                    <a:pt x="76" y="33"/>
                  </a:cubicBezTo>
                  <a:cubicBezTo>
                    <a:pt x="76" y="32"/>
                    <a:pt x="76" y="31"/>
                    <a:pt x="74" y="31"/>
                  </a:cubicBezTo>
                  <a:cubicBezTo>
                    <a:pt x="75" y="31"/>
                    <a:pt x="76" y="31"/>
                    <a:pt x="77" y="31"/>
                  </a:cubicBezTo>
                  <a:cubicBezTo>
                    <a:pt x="74" y="31"/>
                    <a:pt x="70" y="32"/>
                    <a:pt x="67" y="32"/>
                  </a:cubicBezTo>
                  <a:cubicBezTo>
                    <a:pt x="67" y="31"/>
                    <a:pt x="68" y="31"/>
                    <a:pt x="69" y="31"/>
                  </a:cubicBezTo>
                  <a:cubicBezTo>
                    <a:pt x="64" y="31"/>
                    <a:pt x="54" y="31"/>
                    <a:pt x="50" y="30"/>
                  </a:cubicBezTo>
                  <a:cubicBezTo>
                    <a:pt x="47" y="28"/>
                    <a:pt x="35" y="34"/>
                    <a:pt x="38" y="30"/>
                  </a:cubicBezTo>
                  <a:cubicBezTo>
                    <a:pt x="33" y="33"/>
                    <a:pt x="34" y="38"/>
                    <a:pt x="34" y="42"/>
                  </a:cubicBezTo>
                  <a:cubicBezTo>
                    <a:pt x="34" y="41"/>
                    <a:pt x="34" y="40"/>
                    <a:pt x="33" y="38"/>
                  </a:cubicBezTo>
                  <a:cubicBezTo>
                    <a:pt x="30" y="53"/>
                    <a:pt x="34" y="73"/>
                    <a:pt x="33" y="89"/>
                  </a:cubicBezTo>
                  <a:cubicBezTo>
                    <a:pt x="32" y="100"/>
                    <a:pt x="37" y="111"/>
                    <a:pt x="34" y="122"/>
                  </a:cubicBezTo>
                  <a:cubicBezTo>
                    <a:pt x="33" y="128"/>
                    <a:pt x="39" y="145"/>
                    <a:pt x="33" y="149"/>
                  </a:cubicBezTo>
                  <a:cubicBezTo>
                    <a:pt x="25" y="154"/>
                    <a:pt x="31" y="117"/>
                    <a:pt x="28" y="115"/>
                  </a:cubicBezTo>
                  <a:cubicBezTo>
                    <a:pt x="28" y="113"/>
                    <a:pt x="28" y="97"/>
                    <a:pt x="29" y="96"/>
                  </a:cubicBezTo>
                  <a:cubicBezTo>
                    <a:pt x="27" y="83"/>
                    <a:pt x="29" y="70"/>
                    <a:pt x="28" y="57"/>
                  </a:cubicBezTo>
                  <a:cubicBezTo>
                    <a:pt x="28" y="63"/>
                    <a:pt x="27" y="49"/>
                    <a:pt x="28" y="55"/>
                  </a:cubicBezTo>
                  <a:cubicBezTo>
                    <a:pt x="28" y="48"/>
                    <a:pt x="24" y="23"/>
                    <a:pt x="36" y="24"/>
                  </a:cubicBezTo>
                  <a:cubicBezTo>
                    <a:pt x="41" y="24"/>
                    <a:pt x="70" y="28"/>
                    <a:pt x="68" y="24"/>
                  </a:cubicBezTo>
                  <a:cubicBezTo>
                    <a:pt x="80" y="23"/>
                    <a:pt x="95" y="26"/>
                    <a:pt x="105" y="25"/>
                  </a:cubicBezTo>
                  <a:cubicBezTo>
                    <a:pt x="108" y="26"/>
                    <a:pt x="111" y="24"/>
                    <a:pt x="112" y="21"/>
                  </a:cubicBezTo>
                  <a:cubicBezTo>
                    <a:pt x="99" y="2"/>
                    <a:pt x="76" y="0"/>
                    <a:pt x="54" y="2"/>
                  </a:cubicBezTo>
                  <a:cubicBezTo>
                    <a:pt x="44" y="3"/>
                    <a:pt x="33" y="4"/>
                    <a:pt x="23" y="7"/>
                  </a:cubicBezTo>
                  <a:cubicBezTo>
                    <a:pt x="17" y="8"/>
                    <a:pt x="12" y="12"/>
                    <a:pt x="11" y="18"/>
                  </a:cubicBezTo>
                  <a:cubicBezTo>
                    <a:pt x="10" y="20"/>
                    <a:pt x="9" y="36"/>
                    <a:pt x="8" y="30"/>
                  </a:cubicBezTo>
                  <a:cubicBezTo>
                    <a:pt x="7" y="55"/>
                    <a:pt x="11" y="80"/>
                    <a:pt x="9" y="105"/>
                  </a:cubicBezTo>
                  <a:cubicBezTo>
                    <a:pt x="8" y="122"/>
                    <a:pt x="0" y="168"/>
                    <a:pt x="23" y="173"/>
                  </a:cubicBezTo>
                  <a:cubicBezTo>
                    <a:pt x="21" y="176"/>
                    <a:pt x="13" y="168"/>
                    <a:pt x="13" y="168"/>
                  </a:cubicBezTo>
                  <a:cubicBezTo>
                    <a:pt x="17" y="174"/>
                    <a:pt x="28" y="178"/>
                    <a:pt x="35" y="176"/>
                  </a:cubicBezTo>
                  <a:cubicBezTo>
                    <a:pt x="43" y="175"/>
                    <a:pt x="59" y="171"/>
                    <a:pt x="64" y="172"/>
                  </a:cubicBezTo>
                  <a:cubicBezTo>
                    <a:pt x="80" y="177"/>
                    <a:pt x="95" y="173"/>
                    <a:pt x="113" y="174"/>
                  </a:cubicBezTo>
                  <a:cubicBezTo>
                    <a:pt x="107" y="172"/>
                    <a:pt x="121" y="173"/>
                    <a:pt x="121" y="173"/>
                  </a:cubicBezTo>
                  <a:cubicBezTo>
                    <a:pt x="120" y="173"/>
                    <a:pt x="119" y="173"/>
                    <a:pt x="118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4" y="173"/>
                    <a:pt x="123" y="173"/>
                    <a:pt x="121" y="172"/>
                  </a:cubicBezTo>
                  <a:cubicBezTo>
                    <a:pt x="137" y="170"/>
                    <a:pt x="155" y="171"/>
                    <a:pt x="172" y="172"/>
                  </a:cubicBezTo>
                  <a:cubicBezTo>
                    <a:pt x="171" y="173"/>
                    <a:pt x="170" y="173"/>
                    <a:pt x="169" y="173"/>
                  </a:cubicBezTo>
                  <a:cubicBezTo>
                    <a:pt x="174" y="173"/>
                    <a:pt x="192" y="173"/>
                    <a:pt x="192" y="173"/>
                  </a:cubicBezTo>
                  <a:cubicBezTo>
                    <a:pt x="194" y="170"/>
                    <a:pt x="202" y="174"/>
                    <a:pt x="205" y="173"/>
                  </a:cubicBezTo>
                  <a:cubicBezTo>
                    <a:pt x="211" y="171"/>
                    <a:pt x="216" y="166"/>
                    <a:pt x="218" y="160"/>
                  </a:cubicBezTo>
                  <a:cubicBezTo>
                    <a:pt x="223" y="146"/>
                    <a:pt x="220" y="128"/>
                    <a:pt x="218" y="114"/>
                  </a:cubicBezTo>
                  <a:close/>
                  <a:moveTo>
                    <a:pt x="41" y="56"/>
                  </a:moveTo>
                  <a:cubicBezTo>
                    <a:pt x="41" y="61"/>
                    <a:pt x="40" y="55"/>
                    <a:pt x="41" y="56"/>
                  </a:cubicBezTo>
                  <a:close/>
                  <a:moveTo>
                    <a:pt x="202" y="32"/>
                  </a:moveTo>
                  <a:cubicBezTo>
                    <a:pt x="202" y="32"/>
                    <a:pt x="202" y="32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lose/>
                  <a:moveTo>
                    <a:pt x="35" y="66"/>
                  </a:moveTo>
                  <a:cubicBezTo>
                    <a:pt x="35" y="64"/>
                    <a:pt x="35" y="64"/>
                    <a:pt x="35" y="66"/>
                  </a:cubicBezTo>
                  <a:close/>
                  <a:moveTo>
                    <a:pt x="35" y="75"/>
                  </a:moveTo>
                  <a:cubicBezTo>
                    <a:pt x="35" y="73"/>
                    <a:pt x="35" y="73"/>
                    <a:pt x="35" y="75"/>
                  </a:cubicBezTo>
                  <a:close/>
                  <a:moveTo>
                    <a:pt x="34" y="170"/>
                  </a:moveTo>
                  <a:cubicBezTo>
                    <a:pt x="35" y="170"/>
                    <a:pt x="36" y="170"/>
                    <a:pt x="37" y="170"/>
                  </a:cubicBezTo>
                  <a:cubicBezTo>
                    <a:pt x="37" y="170"/>
                    <a:pt x="37" y="170"/>
                    <a:pt x="38" y="171"/>
                  </a:cubicBezTo>
                  <a:cubicBezTo>
                    <a:pt x="37" y="171"/>
                    <a:pt x="36" y="170"/>
                    <a:pt x="34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Freeform 8919"/>
            <p:cNvSpPr/>
            <p:nvPr/>
          </p:nvSpPr>
          <p:spPr bwMode="auto">
            <a:xfrm>
              <a:off x="762000" y="617537"/>
              <a:ext cx="38100" cy="19050"/>
            </a:xfrm>
            <a:custGeom>
              <a:avLst/>
              <a:gdLst>
                <a:gd name="T0" fmla="*/ 9 w 10"/>
                <a:gd name="T1" fmla="*/ 0 h 5"/>
                <a:gd name="T2" fmla="*/ 0 w 10"/>
                <a:gd name="T3" fmla="*/ 5 h 5"/>
                <a:gd name="T4" fmla="*/ 1 w 10"/>
                <a:gd name="T5" fmla="*/ 5 h 5"/>
                <a:gd name="T6" fmla="*/ 10 w 10"/>
                <a:gd name="T7" fmla="*/ 0 h 5"/>
                <a:gd name="T8" fmla="*/ 9 w 10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9" y="0"/>
                  </a:moveTo>
                  <a:cubicBezTo>
                    <a:pt x="6" y="2"/>
                    <a:pt x="3" y="3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4" y="4"/>
                    <a:pt x="7" y="2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8920"/>
            <p:cNvSpPr/>
            <p:nvPr/>
          </p:nvSpPr>
          <p:spPr bwMode="auto">
            <a:xfrm>
              <a:off x="698500" y="579437"/>
              <a:ext cx="112713" cy="60325"/>
            </a:xfrm>
            <a:custGeom>
              <a:avLst/>
              <a:gdLst>
                <a:gd name="T0" fmla="*/ 1 w 30"/>
                <a:gd name="T1" fmla="*/ 15 h 16"/>
                <a:gd name="T2" fmla="*/ 29 w 30"/>
                <a:gd name="T3" fmla="*/ 1 h 16"/>
                <a:gd name="T4" fmla="*/ 28 w 30"/>
                <a:gd name="T5" fmla="*/ 0 h 16"/>
                <a:gd name="T6" fmla="*/ 1 w 30"/>
                <a:gd name="T7" fmla="*/ 15 h 16"/>
                <a:gd name="T8" fmla="*/ 1 w 30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1" y="15"/>
                  </a:moveTo>
                  <a:cubicBezTo>
                    <a:pt x="10" y="10"/>
                    <a:pt x="20" y="6"/>
                    <a:pt x="29" y="1"/>
                  </a:cubicBezTo>
                  <a:cubicBezTo>
                    <a:pt x="30" y="1"/>
                    <a:pt x="29" y="0"/>
                    <a:pt x="28" y="0"/>
                  </a:cubicBezTo>
                  <a:cubicBezTo>
                    <a:pt x="19" y="5"/>
                    <a:pt x="10" y="10"/>
                    <a:pt x="1" y="15"/>
                  </a:cubicBezTo>
                  <a:cubicBezTo>
                    <a:pt x="0" y="15"/>
                    <a:pt x="1" y="16"/>
                    <a:pt x="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8921"/>
            <p:cNvSpPr/>
            <p:nvPr/>
          </p:nvSpPr>
          <p:spPr bwMode="auto">
            <a:xfrm>
              <a:off x="641350" y="546100"/>
              <a:ext cx="173038" cy="93663"/>
            </a:xfrm>
            <a:custGeom>
              <a:avLst/>
              <a:gdLst>
                <a:gd name="T0" fmla="*/ 45 w 46"/>
                <a:gd name="T1" fmla="*/ 0 h 25"/>
                <a:gd name="T2" fmla="*/ 1 w 46"/>
                <a:gd name="T3" fmla="*/ 24 h 25"/>
                <a:gd name="T4" fmla="*/ 2 w 46"/>
                <a:gd name="T5" fmla="*/ 24 h 25"/>
                <a:gd name="T6" fmla="*/ 45 w 46"/>
                <a:gd name="T7" fmla="*/ 1 h 25"/>
                <a:gd name="T8" fmla="*/ 45 w 46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5">
                  <a:moveTo>
                    <a:pt x="45" y="0"/>
                  </a:moveTo>
                  <a:cubicBezTo>
                    <a:pt x="30" y="9"/>
                    <a:pt x="15" y="16"/>
                    <a:pt x="1" y="24"/>
                  </a:cubicBezTo>
                  <a:cubicBezTo>
                    <a:pt x="0" y="24"/>
                    <a:pt x="1" y="25"/>
                    <a:pt x="2" y="24"/>
                  </a:cubicBezTo>
                  <a:cubicBezTo>
                    <a:pt x="16" y="16"/>
                    <a:pt x="31" y="9"/>
                    <a:pt x="45" y="1"/>
                  </a:cubicBezTo>
                  <a:cubicBezTo>
                    <a:pt x="46" y="0"/>
                    <a:pt x="45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8922"/>
            <p:cNvSpPr/>
            <p:nvPr/>
          </p:nvSpPr>
          <p:spPr bwMode="auto">
            <a:xfrm>
              <a:off x="600075" y="530225"/>
              <a:ext cx="214313" cy="106363"/>
            </a:xfrm>
            <a:custGeom>
              <a:avLst/>
              <a:gdLst>
                <a:gd name="T0" fmla="*/ 2 w 57"/>
                <a:gd name="T1" fmla="*/ 27 h 28"/>
                <a:gd name="T2" fmla="*/ 56 w 57"/>
                <a:gd name="T3" fmla="*/ 1 h 28"/>
                <a:gd name="T4" fmla="*/ 55 w 57"/>
                <a:gd name="T5" fmla="*/ 0 h 28"/>
                <a:gd name="T6" fmla="*/ 1 w 57"/>
                <a:gd name="T7" fmla="*/ 27 h 28"/>
                <a:gd name="T8" fmla="*/ 2 w 57"/>
                <a:gd name="T9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8">
                  <a:moveTo>
                    <a:pt x="2" y="27"/>
                  </a:moveTo>
                  <a:cubicBezTo>
                    <a:pt x="20" y="18"/>
                    <a:pt x="37" y="9"/>
                    <a:pt x="56" y="1"/>
                  </a:cubicBezTo>
                  <a:cubicBezTo>
                    <a:pt x="57" y="0"/>
                    <a:pt x="55" y="0"/>
                    <a:pt x="55" y="0"/>
                  </a:cubicBezTo>
                  <a:cubicBezTo>
                    <a:pt x="37" y="8"/>
                    <a:pt x="19" y="18"/>
                    <a:pt x="1" y="27"/>
                  </a:cubicBezTo>
                  <a:cubicBezTo>
                    <a:pt x="0" y="28"/>
                    <a:pt x="2" y="28"/>
                    <a:pt x="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8923"/>
            <p:cNvSpPr/>
            <p:nvPr/>
          </p:nvSpPr>
          <p:spPr bwMode="auto">
            <a:xfrm>
              <a:off x="555625" y="500062"/>
              <a:ext cx="258763" cy="136525"/>
            </a:xfrm>
            <a:custGeom>
              <a:avLst/>
              <a:gdLst>
                <a:gd name="T0" fmla="*/ 67 w 69"/>
                <a:gd name="T1" fmla="*/ 0 h 36"/>
                <a:gd name="T2" fmla="*/ 1 w 69"/>
                <a:gd name="T3" fmla="*/ 35 h 36"/>
                <a:gd name="T4" fmla="*/ 2 w 69"/>
                <a:gd name="T5" fmla="*/ 35 h 36"/>
                <a:gd name="T6" fmla="*/ 68 w 69"/>
                <a:gd name="T7" fmla="*/ 1 h 36"/>
                <a:gd name="T8" fmla="*/ 67 w 69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6">
                  <a:moveTo>
                    <a:pt x="67" y="0"/>
                  </a:moveTo>
                  <a:cubicBezTo>
                    <a:pt x="45" y="12"/>
                    <a:pt x="23" y="23"/>
                    <a:pt x="1" y="35"/>
                  </a:cubicBezTo>
                  <a:cubicBezTo>
                    <a:pt x="0" y="36"/>
                    <a:pt x="2" y="36"/>
                    <a:pt x="2" y="35"/>
                  </a:cubicBezTo>
                  <a:cubicBezTo>
                    <a:pt x="24" y="23"/>
                    <a:pt x="46" y="12"/>
                    <a:pt x="68" y="1"/>
                  </a:cubicBezTo>
                  <a:cubicBezTo>
                    <a:pt x="69" y="0"/>
                    <a:pt x="68" y="0"/>
                    <a:pt x="6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924"/>
            <p:cNvSpPr/>
            <p:nvPr/>
          </p:nvSpPr>
          <p:spPr bwMode="auto">
            <a:xfrm>
              <a:off x="495300" y="477837"/>
              <a:ext cx="319088" cy="158750"/>
            </a:xfrm>
            <a:custGeom>
              <a:avLst/>
              <a:gdLst>
                <a:gd name="T0" fmla="*/ 2 w 85"/>
                <a:gd name="T1" fmla="*/ 42 h 42"/>
                <a:gd name="T2" fmla="*/ 84 w 85"/>
                <a:gd name="T3" fmla="*/ 0 h 42"/>
                <a:gd name="T4" fmla="*/ 83 w 85"/>
                <a:gd name="T5" fmla="*/ 0 h 42"/>
                <a:gd name="T6" fmla="*/ 1 w 85"/>
                <a:gd name="T7" fmla="*/ 42 h 42"/>
                <a:gd name="T8" fmla="*/ 2 w 8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2">
                  <a:moveTo>
                    <a:pt x="2" y="42"/>
                  </a:moveTo>
                  <a:cubicBezTo>
                    <a:pt x="28" y="27"/>
                    <a:pt x="55" y="12"/>
                    <a:pt x="84" y="0"/>
                  </a:cubicBezTo>
                  <a:cubicBezTo>
                    <a:pt x="85" y="0"/>
                    <a:pt x="84" y="0"/>
                    <a:pt x="83" y="0"/>
                  </a:cubicBezTo>
                  <a:cubicBezTo>
                    <a:pt x="55" y="12"/>
                    <a:pt x="28" y="26"/>
                    <a:pt x="1" y="42"/>
                  </a:cubicBezTo>
                  <a:cubicBezTo>
                    <a:pt x="0" y="42"/>
                    <a:pt x="1" y="42"/>
                    <a:pt x="2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8925"/>
            <p:cNvSpPr/>
            <p:nvPr/>
          </p:nvSpPr>
          <p:spPr bwMode="auto">
            <a:xfrm>
              <a:off x="469900" y="441325"/>
              <a:ext cx="341313" cy="198438"/>
            </a:xfrm>
            <a:custGeom>
              <a:avLst/>
              <a:gdLst>
                <a:gd name="T0" fmla="*/ 89 w 91"/>
                <a:gd name="T1" fmla="*/ 0 h 53"/>
                <a:gd name="T2" fmla="*/ 0 w 91"/>
                <a:gd name="T3" fmla="*/ 52 h 53"/>
                <a:gd name="T4" fmla="*/ 1 w 91"/>
                <a:gd name="T5" fmla="*/ 52 h 53"/>
                <a:gd name="T6" fmla="*/ 90 w 91"/>
                <a:gd name="T7" fmla="*/ 1 h 53"/>
                <a:gd name="T8" fmla="*/ 89 w 91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53">
                  <a:moveTo>
                    <a:pt x="89" y="0"/>
                  </a:moveTo>
                  <a:cubicBezTo>
                    <a:pt x="59" y="17"/>
                    <a:pt x="30" y="34"/>
                    <a:pt x="0" y="52"/>
                  </a:cubicBezTo>
                  <a:cubicBezTo>
                    <a:pt x="0" y="53"/>
                    <a:pt x="1" y="53"/>
                    <a:pt x="1" y="52"/>
                  </a:cubicBezTo>
                  <a:cubicBezTo>
                    <a:pt x="30" y="34"/>
                    <a:pt x="60" y="18"/>
                    <a:pt x="90" y="1"/>
                  </a:cubicBezTo>
                  <a:cubicBezTo>
                    <a:pt x="91" y="0"/>
                    <a:pt x="90" y="0"/>
                    <a:pt x="8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8926"/>
            <p:cNvSpPr/>
            <p:nvPr/>
          </p:nvSpPr>
          <p:spPr bwMode="auto">
            <a:xfrm>
              <a:off x="349250" y="425450"/>
              <a:ext cx="461963" cy="219075"/>
            </a:xfrm>
            <a:custGeom>
              <a:avLst/>
              <a:gdLst>
                <a:gd name="T0" fmla="*/ 2 w 123"/>
                <a:gd name="T1" fmla="*/ 58 h 58"/>
                <a:gd name="T2" fmla="*/ 122 w 123"/>
                <a:gd name="T3" fmla="*/ 1 h 58"/>
                <a:gd name="T4" fmla="*/ 122 w 123"/>
                <a:gd name="T5" fmla="*/ 0 h 58"/>
                <a:gd name="T6" fmla="*/ 1 w 123"/>
                <a:gd name="T7" fmla="*/ 58 h 58"/>
                <a:gd name="T8" fmla="*/ 2 w 123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58">
                  <a:moveTo>
                    <a:pt x="2" y="58"/>
                  </a:moveTo>
                  <a:cubicBezTo>
                    <a:pt x="41" y="36"/>
                    <a:pt x="80" y="16"/>
                    <a:pt x="122" y="1"/>
                  </a:cubicBezTo>
                  <a:cubicBezTo>
                    <a:pt x="123" y="0"/>
                    <a:pt x="122" y="0"/>
                    <a:pt x="122" y="0"/>
                  </a:cubicBezTo>
                  <a:cubicBezTo>
                    <a:pt x="80" y="15"/>
                    <a:pt x="40" y="36"/>
                    <a:pt x="1" y="58"/>
                  </a:cubicBezTo>
                  <a:cubicBezTo>
                    <a:pt x="0" y="58"/>
                    <a:pt x="2" y="58"/>
                    <a:pt x="2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8927"/>
            <p:cNvSpPr/>
            <p:nvPr/>
          </p:nvSpPr>
          <p:spPr bwMode="auto">
            <a:xfrm>
              <a:off x="269875" y="398462"/>
              <a:ext cx="488950" cy="246063"/>
            </a:xfrm>
            <a:custGeom>
              <a:avLst/>
              <a:gdLst>
                <a:gd name="T0" fmla="*/ 2 w 130"/>
                <a:gd name="T1" fmla="*/ 64 h 65"/>
                <a:gd name="T2" fmla="*/ 122 w 130"/>
                <a:gd name="T3" fmla="*/ 3 h 65"/>
                <a:gd name="T4" fmla="*/ 77 w 130"/>
                <a:gd name="T5" fmla="*/ 31 h 65"/>
                <a:gd name="T6" fmla="*/ 20 w 130"/>
                <a:gd name="T7" fmla="*/ 65 h 65"/>
                <a:gd name="T8" fmla="*/ 21 w 130"/>
                <a:gd name="T9" fmla="*/ 65 h 65"/>
                <a:gd name="T10" fmla="*/ 129 w 130"/>
                <a:gd name="T11" fmla="*/ 1 h 65"/>
                <a:gd name="T12" fmla="*/ 129 w 130"/>
                <a:gd name="T13" fmla="*/ 0 h 65"/>
                <a:gd name="T14" fmla="*/ 1 w 130"/>
                <a:gd name="T15" fmla="*/ 64 h 65"/>
                <a:gd name="T16" fmla="*/ 2 w 130"/>
                <a:gd name="T17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65">
                  <a:moveTo>
                    <a:pt x="2" y="64"/>
                  </a:moveTo>
                  <a:cubicBezTo>
                    <a:pt x="41" y="42"/>
                    <a:pt x="80" y="20"/>
                    <a:pt x="122" y="3"/>
                  </a:cubicBezTo>
                  <a:cubicBezTo>
                    <a:pt x="108" y="9"/>
                    <a:pt x="92" y="23"/>
                    <a:pt x="77" y="31"/>
                  </a:cubicBezTo>
                  <a:cubicBezTo>
                    <a:pt x="58" y="42"/>
                    <a:pt x="39" y="53"/>
                    <a:pt x="20" y="65"/>
                  </a:cubicBezTo>
                  <a:cubicBezTo>
                    <a:pt x="19" y="65"/>
                    <a:pt x="21" y="65"/>
                    <a:pt x="21" y="65"/>
                  </a:cubicBezTo>
                  <a:cubicBezTo>
                    <a:pt x="57" y="43"/>
                    <a:pt x="94" y="23"/>
                    <a:pt x="129" y="1"/>
                  </a:cubicBezTo>
                  <a:cubicBezTo>
                    <a:pt x="130" y="0"/>
                    <a:pt x="129" y="0"/>
                    <a:pt x="129" y="0"/>
                  </a:cubicBezTo>
                  <a:cubicBezTo>
                    <a:pt x="84" y="18"/>
                    <a:pt x="42" y="40"/>
                    <a:pt x="1" y="64"/>
                  </a:cubicBezTo>
                  <a:cubicBezTo>
                    <a:pt x="0" y="64"/>
                    <a:pt x="1" y="64"/>
                    <a:pt x="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8928"/>
            <p:cNvSpPr/>
            <p:nvPr/>
          </p:nvSpPr>
          <p:spPr bwMode="auto">
            <a:xfrm>
              <a:off x="263525" y="334962"/>
              <a:ext cx="550863" cy="304800"/>
            </a:xfrm>
            <a:custGeom>
              <a:avLst/>
              <a:gdLst>
                <a:gd name="T0" fmla="*/ 146 w 147"/>
                <a:gd name="T1" fmla="*/ 0 h 81"/>
                <a:gd name="T2" fmla="*/ 1 w 147"/>
                <a:gd name="T3" fmla="*/ 80 h 81"/>
                <a:gd name="T4" fmla="*/ 2 w 147"/>
                <a:gd name="T5" fmla="*/ 80 h 81"/>
                <a:gd name="T6" fmla="*/ 146 w 147"/>
                <a:gd name="T7" fmla="*/ 0 h 81"/>
                <a:gd name="T8" fmla="*/ 146 w 147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81">
                  <a:moveTo>
                    <a:pt x="146" y="0"/>
                  </a:moveTo>
                  <a:cubicBezTo>
                    <a:pt x="97" y="26"/>
                    <a:pt x="49" y="52"/>
                    <a:pt x="1" y="80"/>
                  </a:cubicBezTo>
                  <a:cubicBezTo>
                    <a:pt x="0" y="80"/>
                    <a:pt x="2" y="81"/>
                    <a:pt x="2" y="80"/>
                  </a:cubicBezTo>
                  <a:cubicBezTo>
                    <a:pt x="49" y="52"/>
                    <a:pt x="98" y="26"/>
                    <a:pt x="146" y="0"/>
                  </a:cubicBezTo>
                  <a:cubicBezTo>
                    <a:pt x="147" y="0"/>
                    <a:pt x="146" y="0"/>
                    <a:pt x="1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8929"/>
            <p:cNvSpPr/>
            <p:nvPr/>
          </p:nvSpPr>
          <p:spPr bwMode="auto">
            <a:xfrm>
              <a:off x="142875" y="315912"/>
              <a:ext cx="671513" cy="331788"/>
            </a:xfrm>
            <a:custGeom>
              <a:avLst/>
              <a:gdLst>
                <a:gd name="T0" fmla="*/ 1 w 179"/>
                <a:gd name="T1" fmla="*/ 88 h 88"/>
                <a:gd name="T2" fmla="*/ 178 w 179"/>
                <a:gd name="T3" fmla="*/ 1 h 88"/>
                <a:gd name="T4" fmla="*/ 178 w 179"/>
                <a:gd name="T5" fmla="*/ 0 h 88"/>
                <a:gd name="T6" fmla="*/ 1 w 179"/>
                <a:gd name="T7" fmla="*/ 87 h 88"/>
                <a:gd name="T8" fmla="*/ 1 w 179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88">
                  <a:moveTo>
                    <a:pt x="1" y="88"/>
                  </a:moveTo>
                  <a:cubicBezTo>
                    <a:pt x="59" y="55"/>
                    <a:pt x="116" y="23"/>
                    <a:pt x="178" y="1"/>
                  </a:cubicBezTo>
                  <a:cubicBezTo>
                    <a:pt x="179" y="0"/>
                    <a:pt x="178" y="0"/>
                    <a:pt x="178" y="0"/>
                  </a:cubicBezTo>
                  <a:cubicBezTo>
                    <a:pt x="115" y="22"/>
                    <a:pt x="58" y="55"/>
                    <a:pt x="1" y="87"/>
                  </a:cubicBezTo>
                  <a:cubicBezTo>
                    <a:pt x="0" y="87"/>
                    <a:pt x="1" y="88"/>
                    <a:pt x="1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8930"/>
            <p:cNvSpPr/>
            <p:nvPr/>
          </p:nvSpPr>
          <p:spPr bwMode="auto">
            <a:xfrm>
              <a:off x="120650" y="263525"/>
              <a:ext cx="701675" cy="387350"/>
            </a:xfrm>
            <a:custGeom>
              <a:avLst/>
              <a:gdLst>
                <a:gd name="T0" fmla="*/ 186 w 187"/>
                <a:gd name="T1" fmla="*/ 1 h 103"/>
                <a:gd name="T2" fmla="*/ 0 w 187"/>
                <a:gd name="T3" fmla="*/ 102 h 103"/>
                <a:gd name="T4" fmla="*/ 1 w 187"/>
                <a:gd name="T5" fmla="*/ 102 h 103"/>
                <a:gd name="T6" fmla="*/ 186 w 187"/>
                <a:gd name="T7" fmla="*/ 1 h 103"/>
                <a:gd name="T8" fmla="*/ 186 w 187"/>
                <a:gd name="T9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03">
                  <a:moveTo>
                    <a:pt x="186" y="1"/>
                  </a:moveTo>
                  <a:cubicBezTo>
                    <a:pt x="123" y="33"/>
                    <a:pt x="59" y="63"/>
                    <a:pt x="0" y="102"/>
                  </a:cubicBezTo>
                  <a:cubicBezTo>
                    <a:pt x="0" y="102"/>
                    <a:pt x="1" y="103"/>
                    <a:pt x="1" y="102"/>
                  </a:cubicBezTo>
                  <a:cubicBezTo>
                    <a:pt x="60" y="63"/>
                    <a:pt x="124" y="34"/>
                    <a:pt x="186" y="1"/>
                  </a:cubicBezTo>
                  <a:cubicBezTo>
                    <a:pt x="187" y="1"/>
                    <a:pt x="186" y="0"/>
                    <a:pt x="18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8931"/>
            <p:cNvSpPr/>
            <p:nvPr/>
          </p:nvSpPr>
          <p:spPr bwMode="auto">
            <a:xfrm>
              <a:off x="82550" y="249237"/>
              <a:ext cx="736600" cy="382588"/>
            </a:xfrm>
            <a:custGeom>
              <a:avLst/>
              <a:gdLst>
                <a:gd name="T0" fmla="*/ 2 w 196"/>
                <a:gd name="T1" fmla="*/ 102 h 102"/>
                <a:gd name="T2" fmla="*/ 195 w 196"/>
                <a:gd name="T3" fmla="*/ 1 h 102"/>
                <a:gd name="T4" fmla="*/ 195 w 196"/>
                <a:gd name="T5" fmla="*/ 0 h 102"/>
                <a:gd name="T6" fmla="*/ 1 w 196"/>
                <a:gd name="T7" fmla="*/ 101 h 102"/>
                <a:gd name="T8" fmla="*/ 2 w 196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02">
                  <a:moveTo>
                    <a:pt x="2" y="102"/>
                  </a:moveTo>
                  <a:cubicBezTo>
                    <a:pt x="66" y="69"/>
                    <a:pt x="125" y="24"/>
                    <a:pt x="195" y="1"/>
                  </a:cubicBezTo>
                  <a:cubicBezTo>
                    <a:pt x="196" y="1"/>
                    <a:pt x="196" y="0"/>
                    <a:pt x="195" y="0"/>
                  </a:cubicBezTo>
                  <a:cubicBezTo>
                    <a:pt x="125" y="23"/>
                    <a:pt x="66" y="68"/>
                    <a:pt x="1" y="101"/>
                  </a:cubicBezTo>
                  <a:cubicBezTo>
                    <a:pt x="0" y="102"/>
                    <a:pt x="1" y="102"/>
                    <a:pt x="2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8932"/>
            <p:cNvSpPr/>
            <p:nvPr/>
          </p:nvSpPr>
          <p:spPr bwMode="auto">
            <a:xfrm>
              <a:off x="71437" y="203200"/>
              <a:ext cx="742950" cy="428625"/>
            </a:xfrm>
            <a:custGeom>
              <a:avLst/>
              <a:gdLst>
                <a:gd name="T0" fmla="*/ 196 w 198"/>
                <a:gd name="T1" fmla="*/ 0 h 114"/>
                <a:gd name="T2" fmla="*/ 0 w 198"/>
                <a:gd name="T3" fmla="*/ 112 h 114"/>
                <a:gd name="T4" fmla="*/ 1 w 198"/>
                <a:gd name="T5" fmla="*/ 113 h 114"/>
                <a:gd name="T6" fmla="*/ 197 w 198"/>
                <a:gd name="T7" fmla="*/ 1 h 114"/>
                <a:gd name="T8" fmla="*/ 196 w 198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14">
                  <a:moveTo>
                    <a:pt x="196" y="0"/>
                  </a:moveTo>
                  <a:cubicBezTo>
                    <a:pt x="130" y="36"/>
                    <a:pt x="64" y="72"/>
                    <a:pt x="0" y="112"/>
                  </a:cubicBezTo>
                  <a:cubicBezTo>
                    <a:pt x="0" y="113"/>
                    <a:pt x="1" y="114"/>
                    <a:pt x="1" y="113"/>
                  </a:cubicBezTo>
                  <a:cubicBezTo>
                    <a:pt x="65" y="73"/>
                    <a:pt x="131" y="37"/>
                    <a:pt x="197" y="1"/>
                  </a:cubicBezTo>
                  <a:cubicBezTo>
                    <a:pt x="198" y="0"/>
                    <a:pt x="197" y="0"/>
                    <a:pt x="19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8933"/>
            <p:cNvSpPr/>
            <p:nvPr/>
          </p:nvSpPr>
          <p:spPr bwMode="auto">
            <a:xfrm>
              <a:off x="142875" y="188912"/>
              <a:ext cx="668338" cy="304800"/>
            </a:xfrm>
            <a:custGeom>
              <a:avLst/>
              <a:gdLst>
                <a:gd name="T0" fmla="*/ 2 w 178"/>
                <a:gd name="T1" fmla="*/ 80 h 81"/>
                <a:gd name="T2" fmla="*/ 177 w 178"/>
                <a:gd name="T3" fmla="*/ 0 h 81"/>
                <a:gd name="T4" fmla="*/ 177 w 178"/>
                <a:gd name="T5" fmla="*/ 0 h 81"/>
                <a:gd name="T6" fmla="*/ 1 w 178"/>
                <a:gd name="T7" fmla="*/ 80 h 81"/>
                <a:gd name="T8" fmla="*/ 2 w 178"/>
                <a:gd name="T9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81">
                  <a:moveTo>
                    <a:pt x="2" y="80"/>
                  </a:moveTo>
                  <a:cubicBezTo>
                    <a:pt x="58" y="50"/>
                    <a:pt x="115" y="19"/>
                    <a:pt x="177" y="0"/>
                  </a:cubicBezTo>
                  <a:cubicBezTo>
                    <a:pt x="178" y="0"/>
                    <a:pt x="178" y="0"/>
                    <a:pt x="177" y="0"/>
                  </a:cubicBezTo>
                  <a:cubicBezTo>
                    <a:pt x="115" y="19"/>
                    <a:pt x="58" y="49"/>
                    <a:pt x="1" y="80"/>
                  </a:cubicBezTo>
                  <a:cubicBezTo>
                    <a:pt x="0" y="81"/>
                    <a:pt x="1" y="80"/>
                    <a:pt x="2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8934"/>
            <p:cNvSpPr/>
            <p:nvPr/>
          </p:nvSpPr>
          <p:spPr bwMode="auto">
            <a:xfrm>
              <a:off x="30162" y="515937"/>
              <a:ext cx="71438" cy="33338"/>
            </a:xfrm>
            <a:custGeom>
              <a:avLst/>
              <a:gdLst>
                <a:gd name="T0" fmla="*/ 2 w 19"/>
                <a:gd name="T1" fmla="*/ 9 h 9"/>
                <a:gd name="T2" fmla="*/ 18 w 19"/>
                <a:gd name="T3" fmla="*/ 1 h 9"/>
                <a:gd name="T4" fmla="*/ 17 w 19"/>
                <a:gd name="T5" fmla="*/ 0 h 9"/>
                <a:gd name="T6" fmla="*/ 1 w 19"/>
                <a:gd name="T7" fmla="*/ 9 h 9"/>
                <a:gd name="T8" fmla="*/ 2 w 19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9">
                  <a:moveTo>
                    <a:pt x="2" y="9"/>
                  </a:moveTo>
                  <a:cubicBezTo>
                    <a:pt x="8" y="6"/>
                    <a:pt x="13" y="4"/>
                    <a:pt x="18" y="1"/>
                  </a:cubicBezTo>
                  <a:cubicBezTo>
                    <a:pt x="19" y="0"/>
                    <a:pt x="18" y="0"/>
                    <a:pt x="17" y="0"/>
                  </a:cubicBezTo>
                  <a:cubicBezTo>
                    <a:pt x="12" y="3"/>
                    <a:pt x="7" y="6"/>
                    <a:pt x="1" y="9"/>
                  </a:cubicBezTo>
                  <a:cubicBezTo>
                    <a:pt x="0" y="9"/>
                    <a:pt x="2" y="9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935"/>
            <p:cNvSpPr/>
            <p:nvPr/>
          </p:nvSpPr>
          <p:spPr bwMode="auto">
            <a:xfrm>
              <a:off x="30162" y="504825"/>
              <a:ext cx="71438" cy="41275"/>
            </a:xfrm>
            <a:custGeom>
              <a:avLst/>
              <a:gdLst>
                <a:gd name="T0" fmla="*/ 17 w 19"/>
                <a:gd name="T1" fmla="*/ 0 h 11"/>
                <a:gd name="T2" fmla="*/ 0 w 19"/>
                <a:gd name="T3" fmla="*/ 10 h 11"/>
                <a:gd name="T4" fmla="*/ 1 w 19"/>
                <a:gd name="T5" fmla="*/ 11 h 11"/>
                <a:gd name="T6" fmla="*/ 18 w 19"/>
                <a:gd name="T7" fmla="*/ 0 h 11"/>
                <a:gd name="T8" fmla="*/ 17 w 1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1">
                  <a:moveTo>
                    <a:pt x="17" y="0"/>
                  </a:moveTo>
                  <a:cubicBezTo>
                    <a:pt x="12" y="3"/>
                    <a:pt x="6" y="7"/>
                    <a:pt x="0" y="10"/>
                  </a:cubicBezTo>
                  <a:cubicBezTo>
                    <a:pt x="0" y="11"/>
                    <a:pt x="1" y="11"/>
                    <a:pt x="1" y="11"/>
                  </a:cubicBezTo>
                  <a:cubicBezTo>
                    <a:pt x="7" y="7"/>
                    <a:pt x="13" y="4"/>
                    <a:pt x="18" y="0"/>
                  </a:cubicBezTo>
                  <a:cubicBezTo>
                    <a:pt x="19" y="0"/>
                    <a:pt x="18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8936"/>
            <p:cNvSpPr/>
            <p:nvPr/>
          </p:nvSpPr>
          <p:spPr bwMode="auto">
            <a:xfrm>
              <a:off x="138112" y="153987"/>
              <a:ext cx="615950" cy="323850"/>
            </a:xfrm>
            <a:custGeom>
              <a:avLst/>
              <a:gdLst>
                <a:gd name="T0" fmla="*/ 2 w 164"/>
                <a:gd name="T1" fmla="*/ 76 h 86"/>
                <a:gd name="T2" fmla="*/ 94 w 164"/>
                <a:gd name="T3" fmla="*/ 31 h 86"/>
                <a:gd name="T4" fmla="*/ 130 w 164"/>
                <a:gd name="T5" fmla="*/ 13 h 86"/>
                <a:gd name="T6" fmla="*/ 147 w 164"/>
                <a:gd name="T7" fmla="*/ 9 h 86"/>
                <a:gd name="T8" fmla="*/ 136 w 164"/>
                <a:gd name="T9" fmla="*/ 13 h 86"/>
                <a:gd name="T10" fmla="*/ 146 w 164"/>
                <a:gd name="T11" fmla="*/ 10 h 86"/>
                <a:gd name="T12" fmla="*/ 100 w 164"/>
                <a:gd name="T13" fmla="*/ 35 h 86"/>
                <a:gd name="T14" fmla="*/ 2 w 164"/>
                <a:gd name="T15" fmla="*/ 86 h 86"/>
                <a:gd name="T16" fmla="*/ 2 w 164"/>
                <a:gd name="T17" fmla="*/ 86 h 86"/>
                <a:gd name="T18" fmla="*/ 160 w 164"/>
                <a:gd name="T19" fmla="*/ 3 h 86"/>
                <a:gd name="T20" fmla="*/ 160 w 164"/>
                <a:gd name="T21" fmla="*/ 3 h 86"/>
                <a:gd name="T22" fmla="*/ 133 w 164"/>
                <a:gd name="T23" fmla="*/ 16 h 86"/>
                <a:gd name="T24" fmla="*/ 133 w 164"/>
                <a:gd name="T25" fmla="*/ 16 h 86"/>
                <a:gd name="T26" fmla="*/ 160 w 164"/>
                <a:gd name="T27" fmla="*/ 3 h 86"/>
                <a:gd name="T28" fmla="*/ 160 w 164"/>
                <a:gd name="T29" fmla="*/ 3 h 86"/>
                <a:gd name="T30" fmla="*/ 140 w 164"/>
                <a:gd name="T31" fmla="*/ 5 h 86"/>
                <a:gd name="T32" fmla="*/ 81 w 164"/>
                <a:gd name="T33" fmla="*/ 36 h 86"/>
                <a:gd name="T34" fmla="*/ 1 w 164"/>
                <a:gd name="T35" fmla="*/ 75 h 86"/>
                <a:gd name="T36" fmla="*/ 2 w 164"/>
                <a:gd name="T37" fmla="*/ 7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4" h="86">
                  <a:moveTo>
                    <a:pt x="2" y="76"/>
                  </a:moveTo>
                  <a:cubicBezTo>
                    <a:pt x="30" y="55"/>
                    <a:pt x="62" y="44"/>
                    <a:pt x="94" y="31"/>
                  </a:cubicBezTo>
                  <a:cubicBezTo>
                    <a:pt x="106" y="26"/>
                    <a:pt x="118" y="20"/>
                    <a:pt x="130" y="13"/>
                  </a:cubicBezTo>
                  <a:cubicBezTo>
                    <a:pt x="135" y="10"/>
                    <a:pt x="164" y="0"/>
                    <a:pt x="147" y="9"/>
                  </a:cubicBezTo>
                  <a:cubicBezTo>
                    <a:pt x="145" y="10"/>
                    <a:pt x="131" y="18"/>
                    <a:pt x="136" y="13"/>
                  </a:cubicBezTo>
                  <a:cubicBezTo>
                    <a:pt x="141" y="9"/>
                    <a:pt x="162" y="1"/>
                    <a:pt x="146" y="10"/>
                  </a:cubicBezTo>
                  <a:cubicBezTo>
                    <a:pt x="131" y="19"/>
                    <a:pt x="116" y="27"/>
                    <a:pt x="100" y="35"/>
                  </a:cubicBezTo>
                  <a:cubicBezTo>
                    <a:pt x="67" y="52"/>
                    <a:pt x="34" y="68"/>
                    <a:pt x="2" y="86"/>
                  </a:cubicBezTo>
                  <a:cubicBezTo>
                    <a:pt x="1" y="86"/>
                    <a:pt x="2" y="86"/>
                    <a:pt x="2" y="86"/>
                  </a:cubicBezTo>
                  <a:cubicBezTo>
                    <a:pt x="54" y="57"/>
                    <a:pt x="109" y="33"/>
                    <a:pt x="160" y="3"/>
                  </a:cubicBezTo>
                  <a:cubicBezTo>
                    <a:pt x="160" y="3"/>
                    <a:pt x="160" y="3"/>
                    <a:pt x="160" y="3"/>
                  </a:cubicBezTo>
                  <a:cubicBezTo>
                    <a:pt x="155" y="2"/>
                    <a:pt x="131" y="10"/>
                    <a:pt x="133" y="16"/>
                  </a:cubicBezTo>
                  <a:cubicBezTo>
                    <a:pt x="133" y="16"/>
                    <a:pt x="133" y="16"/>
                    <a:pt x="133" y="16"/>
                  </a:cubicBezTo>
                  <a:cubicBezTo>
                    <a:pt x="142" y="17"/>
                    <a:pt x="153" y="7"/>
                    <a:pt x="160" y="3"/>
                  </a:cubicBezTo>
                  <a:cubicBezTo>
                    <a:pt x="160" y="3"/>
                    <a:pt x="160" y="3"/>
                    <a:pt x="160" y="3"/>
                  </a:cubicBezTo>
                  <a:cubicBezTo>
                    <a:pt x="154" y="2"/>
                    <a:pt x="145" y="1"/>
                    <a:pt x="140" y="5"/>
                  </a:cubicBezTo>
                  <a:cubicBezTo>
                    <a:pt x="122" y="18"/>
                    <a:pt x="102" y="27"/>
                    <a:pt x="81" y="36"/>
                  </a:cubicBezTo>
                  <a:cubicBezTo>
                    <a:pt x="53" y="47"/>
                    <a:pt x="25" y="57"/>
                    <a:pt x="1" y="75"/>
                  </a:cubicBezTo>
                  <a:cubicBezTo>
                    <a:pt x="0" y="76"/>
                    <a:pt x="1" y="76"/>
                    <a:pt x="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8937"/>
            <p:cNvSpPr/>
            <p:nvPr/>
          </p:nvSpPr>
          <p:spPr bwMode="auto">
            <a:xfrm>
              <a:off x="30162" y="463550"/>
              <a:ext cx="71438" cy="41275"/>
            </a:xfrm>
            <a:custGeom>
              <a:avLst/>
              <a:gdLst>
                <a:gd name="T0" fmla="*/ 1 w 19"/>
                <a:gd name="T1" fmla="*/ 10 h 11"/>
                <a:gd name="T2" fmla="*/ 18 w 19"/>
                <a:gd name="T3" fmla="*/ 0 h 11"/>
                <a:gd name="T4" fmla="*/ 18 w 19"/>
                <a:gd name="T5" fmla="*/ 0 h 11"/>
                <a:gd name="T6" fmla="*/ 0 w 19"/>
                <a:gd name="T7" fmla="*/ 10 h 11"/>
                <a:gd name="T8" fmla="*/ 1 w 19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1">
                  <a:moveTo>
                    <a:pt x="1" y="10"/>
                  </a:moveTo>
                  <a:cubicBezTo>
                    <a:pt x="7" y="7"/>
                    <a:pt x="13" y="4"/>
                    <a:pt x="18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2" y="3"/>
                    <a:pt x="6" y="6"/>
                    <a:pt x="0" y="10"/>
                  </a:cubicBezTo>
                  <a:cubicBezTo>
                    <a:pt x="0" y="10"/>
                    <a:pt x="1" y="11"/>
                    <a:pt x="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8938"/>
            <p:cNvSpPr/>
            <p:nvPr/>
          </p:nvSpPr>
          <p:spPr bwMode="auto">
            <a:xfrm>
              <a:off x="30162" y="477837"/>
              <a:ext cx="41275" cy="22225"/>
            </a:xfrm>
            <a:custGeom>
              <a:avLst/>
              <a:gdLst>
                <a:gd name="T0" fmla="*/ 2 w 11"/>
                <a:gd name="T1" fmla="*/ 6 h 6"/>
                <a:gd name="T2" fmla="*/ 10 w 11"/>
                <a:gd name="T3" fmla="*/ 0 h 6"/>
                <a:gd name="T4" fmla="*/ 9 w 11"/>
                <a:gd name="T5" fmla="*/ 0 h 6"/>
                <a:gd name="T6" fmla="*/ 1 w 11"/>
                <a:gd name="T7" fmla="*/ 5 h 6"/>
                <a:gd name="T8" fmla="*/ 1 w 11"/>
                <a:gd name="T9" fmla="*/ 6 h 6"/>
                <a:gd name="T10" fmla="*/ 10 w 11"/>
                <a:gd name="T11" fmla="*/ 0 h 6"/>
                <a:gd name="T12" fmla="*/ 9 w 11"/>
                <a:gd name="T13" fmla="*/ 0 h 6"/>
                <a:gd name="T14" fmla="*/ 1 w 11"/>
                <a:gd name="T15" fmla="*/ 5 h 6"/>
                <a:gd name="T16" fmla="*/ 2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2" y="6"/>
                  </a:moveTo>
                  <a:cubicBezTo>
                    <a:pt x="4" y="4"/>
                    <a:pt x="7" y="2"/>
                    <a:pt x="10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6" y="2"/>
                    <a:pt x="3" y="3"/>
                    <a:pt x="1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4" y="4"/>
                    <a:pt x="7" y="2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6" y="2"/>
                    <a:pt x="3" y="3"/>
                    <a:pt x="1" y="5"/>
                  </a:cubicBezTo>
                  <a:cubicBezTo>
                    <a:pt x="0" y="6"/>
                    <a:pt x="1" y="6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8939"/>
            <p:cNvSpPr/>
            <p:nvPr/>
          </p:nvSpPr>
          <p:spPr bwMode="auto">
            <a:xfrm>
              <a:off x="26987" y="463550"/>
              <a:ext cx="74613" cy="44450"/>
            </a:xfrm>
            <a:custGeom>
              <a:avLst/>
              <a:gdLst>
                <a:gd name="T0" fmla="*/ 18 w 20"/>
                <a:gd name="T1" fmla="*/ 1 h 12"/>
                <a:gd name="T2" fmla="*/ 1 w 20"/>
                <a:gd name="T3" fmla="*/ 11 h 12"/>
                <a:gd name="T4" fmla="*/ 1 w 20"/>
                <a:gd name="T5" fmla="*/ 12 h 12"/>
                <a:gd name="T6" fmla="*/ 19 w 20"/>
                <a:gd name="T7" fmla="*/ 2 h 12"/>
                <a:gd name="T8" fmla="*/ 18 w 20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2">
                  <a:moveTo>
                    <a:pt x="18" y="1"/>
                  </a:moveTo>
                  <a:cubicBezTo>
                    <a:pt x="12" y="4"/>
                    <a:pt x="6" y="7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7" y="8"/>
                    <a:pt x="13" y="5"/>
                    <a:pt x="19" y="2"/>
                  </a:cubicBezTo>
                  <a:cubicBezTo>
                    <a:pt x="20" y="1"/>
                    <a:pt x="19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8940"/>
            <p:cNvSpPr/>
            <p:nvPr/>
          </p:nvSpPr>
          <p:spPr bwMode="auto">
            <a:xfrm>
              <a:off x="142875" y="120650"/>
              <a:ext cx="608013" cy="320675"/>
            </a:xfrm>
            <a:custGeom>
              <a:avLst/>
              <a:gdLst>
                <a:gd name="T0" fmla="*/ 161 w 162"/>
                <a:gd name="T1" fmla="*/ 1 h 85"/>
                <a:gd name="T2" fmla="*/ 1 w 162"/>
                <a:gd name="T3" fmla="*/ 84 h 85"/>
                <a:gd name="T4" fmla="*/ 2 w 162"/>
                <a:gd name="T5" fmla="*/ 85 h 85"/>
                <a:gd name="T6" fmla="*/ 161 w 162"/>
                <a:gd name="T7" fmla="*/ 1 h 85"/>
                <a:gd name="T8" fmla="*/ 161 w 162"/>
                <a:gd name="T9" fmla="*/ 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85">
                  <a:moveTo>
                    <a:pt x="161" y="1"/>
                  </a:moveTo>
                  <a:cubicBezTo>
                    <a:pt x="107" y="27"/>
                    <a:pt x="53" y="55"/>
                    <a:pt x="1" y="84"/>
                  </a:cubicBezTo>
                  <a:cubicBezTo>
                    <a:pt x="0" y="85"/>
                    <a:pt x="1" y="85"/>
                    <a:pt x="2" y="85"/>
                  </a:cubicBezTo>
                  <a:cubicBezTo>
                    <a:pt x="54" y="55"/>
                    <a:pt x="107" y="28"/>
                    <a:pt x="161" y="1"/>
                  </a:cubicBezTo>
                  <a:cubicBezTo>
                    <a:pt x="162" y="1"/>
                    <a:pt x="161" y="0"/>
                    <a:pt x="16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8941"/>
            <p:cNvSpPr/>
            <p:nvPr/>
          </p:nvSpPr>
          <p:spPr bwMode="auto">
            <a:xfrm>
              <a:off x="134937" y="112712"/>
              <a:ext cx="588963" cy="271463"/>
            </a:xfrm>
            <a:custGeom>
              <a:avLst/>
              <a:gdLst>
                <a:gd name="T0" fmla="*/ 2 w 157"/>
                <a:gd name="T1" fmla="*/ 72 h 72"/>
                <a:gd name="T2" fmla="*/ 156 w 157"/>
                <a:gd name="T3" fmla="*/ 1 h 72"/>
                <a:gd name="T4" fmla="*/ 155 w 157"/>
                <a:gd name="T5" fmla="*/ 1 h 72"/>
                <a:gd name="T6" fmla="*/ 1 w 157"/>
                <a:gd name="T7" fmla="*/ 71 h 72"/>
                <a:gd name="T8" fmla="*/ 2 w 157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72">
                  <a:moveTo>
                    <a:pt x="2" y="72"/>
                  </a:moveTo>
                  <a:cubicBezTo>
                    <a:pt x="53" y="49"/>
                    <a:pt x="104" y="25"/>
                    <a:pt x="156" y="1"/>
                  </a:cubicBezTo>
                  <a:cubicBezTo>
                    <a:pt x="157" y="1"/>
                    <a:pt x="156" y="0"/>
                    <a:pt x="155" y="1"/>
                  </a:cubicBezTo>
                  <a:cubicBezTo>
                    <a:pt x="104" y="24"/>
                    <a:pt x="53" y="48"/>
                    <a:pt x="1" y="71"/>
                  </a:cubicBezTo>
                  <a:cubicBezTo>
                    <a:pt x="0" y="72"/>
                    <a:pt x="1" y="72"/>
                    <a:pt x="2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8942"/>
            <p:cNvSpPr/>
            <p:nvPr/>
          </p:nvSpPr>
          <p:spPr bwMode="auto">
            <a:xfrm>
              <a:off x="26987" y="406400"/>
              <a:ext cx="69850" cy="38100"/>
            </a:xfrm>
            <a:custGeom>
              <a:avLst/>
              <a:gdLst>
                <a:gd name="T0" fmla="*/ 2 w 19"/>
                <a:gd name="T1" fmla="*/ 10 h 10"/>
                <a:gd name="T2" fmla="*/ 18 w 19"/>
                <a:gd name="T3" fmla="*/ 0 h 10"/>
                <a:gd name="T4" fmla="*/ 17 w 19"/>
                <a:gd name="T5" fmla="*/ 0 h 10"/>
                <a:gd name="T6" fmla="*/ 1 w 19"/>
                <a:gd name="T7" fmla="*/ 10 h 10"/>
                <a:gd name="T8" fmla="*/ 2 w 19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0">
                  <a:moveTo>
                    <a:pt x="2" y="10"/>
                  </a:moveTo>
                  <a:cubicBezTo>
                    <a:pt x="7" y="7"/>
                    <a:pt x="13" y="4"/>
                    <a:pt x="18" y="0"/>
                  </a:cubicBezTo>
                  <a:cubicBezTo>
                    <a:pt x="19" y="0"/>
                    <a:pt x="17" y="0"/>
                    <a:pt x="17" y="0"/>
                  </a:cubicBezTo>
                  <a:cubicBezTo>
                    <a:pt x="11" y="4"/>
                    <a:pt x="6" y="7"/>
                    <a:pt x="1" y="10"/>
                  </a:cubicBezTo>
                  <a:cubicBezTo>
                    <a:pt x="0" y="10"/>
                    <a:pt x="2" y="10"/>
                    <a:pt x="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8943"/>
            <p:cNvSpPr/>
            <p:nvPr/>
          </p:nvSpPr>
          <p:spPr bwMode="auto">
            <a:xfrm>
              <a:off x="33337" y="384175"/>
              <a:ext cx="63500" cy="41275"/>
            </a:xfrm>
            <a:custGeom>
              <a:avLst/>
              <a:gdLst>
                <a:gd name="T0" fmla="*/ 16 w 17"/>
                <a:gd name="T1" fmla="*/ 0 h 11"/>
                <a:gd name="T2" fmla="*/ 1 w 17"/>
                <a:gd name="T3" fmla="*/ 10 h 11"/>
                <a:gd name="T4" fmla="*/ 2 w 17"/>
                <a:gd name="T5" fmla="*/ 10 h 11"/>
                <a:gd name="T6" fmla="*/ 16 w 17"/>
                <a:gd name="T7" fmla="*/ 1 h 11"/>
                <a:gd name="T8" fmla="*/ 16 w 1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6" y="0"/>
                  </a:moveTo>
                  <a:cubicBezTo>
                    <a:pt x="11" y="3"/>
                    <a:pt x="6" y="6"/>
                    <a:pt x="1" y="10"/>
                  </a:cubicBezTo>
                  <a:cubicBezTo>
                    <a:pt x="0" y="10"/>
                    <a:pt x="1" y="11"/>
                    <a:pt x="2" y="10"/>
                  </a:cubicBezTo>
                  <a:cubicBezTo>
                    <a:pt x="7" y="7"/>
                    <a:pt x="12" y="4"/>
                    <a:pt x="16" y="1"/>
                  </a:cubicBezTo>
                  <a:cubicBezTo>
                    <a:pt x="17" y="1"/>
                    <a:pt x="17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8944"/>
            <p:cNvSpPr/>
            <p:nvPr/>
          </p:nvSpPr>
          <p:spPr bwMode="auto">
            <a:xfrm>
              <a:off x="138112" y="120650"/>
              <a:ext cx="477838" cy="236538"/>
            </a:xfrm>
            <a:custGeom>
              <a:avLst/>
              <a:gdLst>
                <a:gd name="T0" fmla="*/ 125 w 127"/>
                <a:gd name="T1" fmla="*/ 0 h 63"/>
                <a:gd name="T2" fmla="*/ 0 w 127"/>
                <a:gd name="T3" fmla="*/ 63 h 63"/>
                <a:gd name="T4" fmla="*/ 1 w 127"/>
                <a:gd name="T5" fmla="*/ 63 h 63"/>
                <a:gd name="T6" fmla="*/ 126 w 127"/>
                <a:gd name="T7" fmla="*/ 0 h 63"/>
                <a:gd name="T8" fmla="*/ 125 w 127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63">
                  <a:moveTo>
                    <a:pt x="125" y="0"/>
                  </a:moveTo>
                  <a:cubicBezTo>
                    <a:pt x="83" y="21"/>
                    <a:pt x="41" y="40"/>
                    <a:pt x="0" y="63"/>
                  </a:cubicBezTo>
                  <a:cubicBezTo>
                    <a:pt x="0" y="63"/>
                    <a:pt x="1" y="63"/>
                    <a:pt x="1" y="63"/>
                  </a:cubicBezTo>
                  <a:cubicBezTo>
                    <a:pt x="42" y="40"/>
                    <a:pt x="84" y="21"/>
                    <a:pt x="126" y="0"/>
                  </a:cubicBezTo>
                  <a:cubicBezTo>
                    <a:pt x="127" y="0"/>
                    <a:pt x="125" y="0"/>
                    <a:pt x="1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8945"/>
            <p:cNvSpPr/>
            <p:nvPr/>
          </p:nvSpPr>
          <p:spPr bwMode="auto">
            <a:xfrm>
              <a:off x="134937" y="120650"/>
              <a:ext cx="428625" cy="203200"/>
            </a:xfrm>
            <a:custGeom>
              <a:avLst/>
              <a:gdLst>
                <a:gd name="T0" fmla="*/ 2 w 114"/>
                <a:gd name="T1" fmla="*/ 54 h 54"/>
                <a:gd name="T2" fmla="*/ 113 w 114"/>
                <a:gd name="T3" fmla="*/ 0 h 54"/>
                <a:gd name="T4" fmla="*/ 113 w 114"/>
                <a:gd name="T5" fmla="*/ 0 h 54"/>
                <a:gd name="T6" fmla="*/ 1 w 114"/>
                <a:gd name="T7" fmla="*/ 54 h 54"/>
                <a:gd name="T8" fmla="*/ 2 w 114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54">
                  <a:moveTo>
                    <a:pt x="2" y="54"/>
                  </a:moveTo>
                  <a:cubicBezTo>
                    <a:pt x="38" y="35"/>
                    <a:pt x="75" y="17"/>
                    <a:pt x="113" y="0"/>
                  </a:cubicBezTo>
                  <a:cubicBezTo>
                    <a:pt x="114" y="0"/>
                    <a:pt x="113" y="0"/>
                    <a:pt x="113" y="0"/>
                  </a:cubicBezTo>
                  <a:cubicBezTo>
                    <a:pt x="75" y="16"/>
                    <a:pt x="37" y="35"/>
                    <a:pt x="1" y="54"/>
                  </a:cubicBezTo>
                  <a:cubicBezTo>
                    <a:pt x="0" y="54"/>
                    <a:pt x="1" y="54"/>
                    <a:pt x="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8946"/>
            <p:cNvSpPr/>
            <p:nvPr/>
          </p:nvSpPr>
          <p:spPr bwMode="auto">
            <a:xfrm>
              <a:off x="33337" y="334962"/>
              <a:ext cx="63500" cy="41275"/>
            </a:xfrm>
            <a:custGeom>
              <a:avLst/>
              <a:gdLst>
                <a:gd name="T0" fmla="*/ 15 w 17"/>
                <a:gd name="T1" fmla="*/ 1 h 11"/>
                <a:gd name="T2" fmla="*/ 1 w 17"/>
                <a:gd name="T3" fmla="*/ 10 h 11"/>
                <a:gd name="T4" fmla="*/ 2 w 17"/>
                <a:gd name="T5" fmla="*/ 11 h 11"/>
                <a:gd name="T6" fmla="*/ 16 w 17"/>
                <a:gd name="T7" fmla="*/ 4 h 11"/>
                <a:gd name="T8" fmla="*/ 15 w 17"/>
                <a:gd name="T9" fmla="*/ 3 h 11"/>
                <a:gd name="T10" fmla="*/ 1 w 17"/>
                <a:gd name="T11" fmla="*/ 10 h 11"/>
                <a:gd name="T12" fmla="*/ 2 w 17"/>
                <a:gd name="T13" fmla="*/ 11 h 11"/>
                <a:gd name="T14" fmla="*/ 16 w 17"/>
                <a:gd name="T15" fmla="*/ 1 h 11"/>
                <a:gd name="T16" fmla="*/ 15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5" y="1"/>
                  </a:moveTo>
                  <a:cubicBezTo>
                    <a:pt x="10" y="4"/>
                    <a:pt x="5" y="7"/>
                    <a:pt x="1" y="10"/>
                  </a:cubicBezTo>
                  <a:cubicBezTo>
                    <a:pt x="0" y="11"/>
                    <a:pt x="1" y="11"/>
                    <a:pt x="2" y="11"/>
                  </a:cubicBezTo>
                  <a:cubicBezTo>
                    <a:pt x="7" y="9"/>
                    <a:pt x="11" y="6"/>
                    <a:pt x="16" y="4"/>
                  </a:cubicBezTo>
                  <a:cubicBezTo>
                    <a:pt x="17" y="3"/>
                    <a:pt x="16" y="2"/>
                    <a:pt x="15" y="3"/>
                  </a:cubicBezTo>
                  <a:cubicBezTo>
                    <a:pt x="11" y="5"/>
                    <a:pt x="6" y="8"/>
                    <a:pt x="1" y="10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6" y="7"/>
                    <a:pt x="11" y="4"/>
                    <a:pt x="16" y="1"/>
                  </a:cubicBezTo>
                  <a:cubicBezTo>
                    <a:pt x="17" y="1"/>
                    <a:pt x="16" y="0"/>
                    <a:pt x="1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8947"/>
            <p:cNvSpPr/>
            <p:nvPr/>
          </p:nvSpPr>
          <p:spPr bwMode="auto">
            <a:xfrm>
              <a:off x="33337" y="342900"/>
              <a:ext cx="60325" cy="33338"/>
            </a:xfrm>
            <a:custGeom>
              <a:avLst/>
              <a:gdLst>
                <a:gd name="T0" fmla="*/ 15 w 16"/>
                <a:gd name="T1" fmla="*/ 0 h 9"/>
                <a:gd name="T2" fmla="*/ 1 w 16"/>
                <a:gd name="T3" fmla="*/ 9 h 9"/>
                <a:gd name="T4" fmla="*/ 2 w 16"/>
                <a:gd name="T5" fmla="*/ 9 h 9"/>
                <a:gd name="T6" fmla="*/ 15 w 16"/>
                <a:gd name="T7" fmla="*/ 1 h 9"/>
                <a:gd name="T8" fmla="*/ 14 w 16"/>
                <a:gd name="T9" fmla="*/ 1 h 9"/>
                <a:gd name="T10" fmla="*/ 1 w 16"/>
                <a:gd name="T11" fmla="*/ 9 h 9"/>
                <a:gd name="T12" fmla="*/ 2 w 16"/>
                <a:gd name="T13" fmla="*/ 9 h 9"/>
                <a:gd name="T14" fmla="*/ 16 w 16"/>
                <a:gd name="T15" fmla="*/ 0 h 9"/>
                <a:gd name="T16" fmla="*/ 1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5" y="0"/>
                  </a:moveTo>
                  <a:cubicBezTo>
                    <a:pt x="10" y="3"/>
                    <a:pt x="5" y="6"/>
                    <a:pt x="1" y="9"/>
                  </a:cubicBezTo>
                  <a:cubicBezTo>
                    <a:pt x="0" y="9"/>
                    <a:pt x="2" y="9"/>
                    <a:pt x="2" y="9"/>
                  </a:cubicBezTo>
                  <a:cubicBezTo>
                    <a:pt x="7" y="6"/>
                    <a:pt x="11" y="4"/>
                    <a:pt x="15" y="1"/>
                  </a:cubicBezTo>
                  <a:cubicBezTo>
                    <a:pt x="16" y="1"/>
                    <a:pt x="15" y="1"/>
                    <a:pt x="14" y="1"/>
                  </a:cubicBezTo>
                  <a:cubicBezTo>
                    <a:pt x="10" y="4"/>
                    <a:pt x="5" y="6"/>
                    <a:pt x="1" y="9"/>
                  </a:cubicBezTo>
                  <a:cubicBezTo>
                    <a:pt x="1" y="9"/>
                    <a:pt x="2" y="9"/>
                    <a:pt x="2" y="9"/>
                  </a:cubicBezTo>
                  <a:cubicBezTo>
                    <a:pt x="7" y="6"/>
                    <a:pt x="11" y="3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8948"/>
            <p:cNvSpPr/>
            <p:nvPr/>
          </p:nvSpPr>
          <p:spPr bwMode="auto">
            <a:xfrm>
              <a:off x="138112" y="125412"/>
              <a:ext cx="349250" cy="190500"/>
            </a:xfrm>
            <a:custGeom>
              <a:avLst/>
              <a:gdLst>
                <a:gd name="T0" fmla="*/ 91 w 93"/>
                <a:gd name="T1" fmla="*/ 0 h 51"/>
                <a:gd name="T2" fmla="*/ 0 w 93"/>
                <a:gd name="T3" fmla="*/ 50 h 51"/>
                <a:gd name="T4" fmla="*/ 1 w 93"/>
                <a:gd name="T5" fmla="*/ 50 h 51"/>
                <a:gd name="T6" fmla="*/ 92 w 93"/>
                <a:gd name="T7" fmla="*/ 1 h 51"/>
                <a:gd name="T8" fmla="*/ 91 w 93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51">
                  <a:moveTo>
                    <a:pt x="91" y="0"/>
                  </a:moveTo>
                  <a:cubicBezTo>
                    <a:pt x="60" y="15"/>
                    <a:pt x="30" y="32"/>
                    <a:pt x="0" y="50"/>
                  </a:cubicBezTo>
                  <a:cubicBezTo>
                    <a:pt x="0" y="50"/>
                    <a:pt x="1" y="51"/>
                    <a:pt x="1" y="50"/>
                  </a:cubicBezTo>
                  <a:cubicBezTo>
                    <a:pt x="31" y="33"/>
                    <a:pt x="60" y="16"/>
                    <a:pt x="92" y="1"/>
                  </a:cubicBezTo>
                  <a:cubicBezTo>
                    <a:pt x="93" y="1"/>
                    <a:pt x="92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8949"/>
            <p:cNvSpPr/>
            <p:nvPr/>
          </p:nvSpPr>
          <p:spPr bwMode="auto">
            <a:xfrm>
              <a:off x="134937" y="125412"/>
              <a:ext cx="288925" cy="138113"/>
            </a:xfrm>
            <a:custGeom>
              <a:avLst/>
              <a:gdLst>
                <a:gd name="T0" fmla="*/ 1 w 77"/>
                <a:gd name="T1" fmla="*/ 37 h 37"/>
                <a:gd name="T2" fmla="*/ 76 w 77"/>
                <a:gd name="T3" fmla="*/ 1 h 37"/>
                <a:gd name="T4" fmla="*/ 75 w 77"/>
                <a:gd name="T5" fmla="*/ 0 h 37"/>
                <a:gd name="T6" fmla="*/ 1 w 77"/>
                <a:gd name="T7" fmla="*/ 36 h 37"/>
                <a:gd name="T8" fmla="*/ 1 w 77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37">
                  <a:moveTo>
                    <a:pt x="1" y="37"/>
                  </a:moveTo>
                  <a:cubicBezTo>
                    <a:pt x="26" y="25"/>
                    <a:pt x="51" y="12"/>
                    <a:pt x="76" y="1"/>
                  </a:cubicBezTo>
                  <a:cubicBezTo>
                    <a:pt x="77" y="1"/>
                    <a:pt x="76" y="0"/>
                    <a:pt x="75" y="0"/>
                  </a:cubicBezTo>
                  <a:cubicBezTo>
                    <a:pt x="50" y="12"/>
                    <a:pt x="25" y="24"/>
                    <a:pt x="1" y="36"/>
                  </a:cubicBezTo>
                  <a:cubicBezTo>
                    <a:pt x="0" y="37"/>
                    <a:pt x="1" y="37"/>
                    <a:pt x="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8950"/>
            <p:cNvSpPr/>
            <p:nvPr/>
          </p:nvSpPr>
          <p:spPr bwMode="auto">
            <a:xfrm>
              <a:off x="41275" y="279400"/>
              <a:ext cx="55563" cy="33338"/>
            </a:xfrm>
            <a:custGeom>
              <a:avLst/>
              <a:gdLst>
                <a:gd name="T0" fmla="*/ 12 w 15"/>
                <a:gd name="T1" fmla="*/ 1 h 9"/>
                <a:gd name="T2" fmla="*/ 0 w 15"/>
                <a:gd name="T3" fmla="*/ 8 h 9"/>
                <a:gd name="T4" fmla="*/ 1 w 15"/>
                <a:gd name="T5" fmla="*/ 9 h 9"/>
                <a:gd name="T6" fmla="*/ 14 w 15"/>
                <a:gd name="T7" fmla="*/ 3 h 9"/>
                <a:gd name="T8" fmla="*/ 13 w 15"/>
                <a:gd name="T9" fmla="*/ 2 h 9"/>
                <a:gd name="T10" fmla="*/ 1 w 15"/>
                <a:gd name="T11" fmla="*/ 8 h 9"/>
                <a:gd name="T12" fmla="*/ 1 w 15"/>
                <a:gd name="T13" fmla="*/ 9 h 9"/>
                <a:gd name="T14" fmla="*/ 13 w 15"/>
                <a:gd name="T15" fmla="*/ 1 h 9"/>
                <a:gd name="T16" fmla="*/ 12 w 15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2" y="1"/>
                  </a:moveTo>
                  <a:cubicBezTo>
                    <a:pt x="8" y="3"/>
                    <a:pt x="4" y="5"/>
                    <a:pt x="0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7"/>
                    <a:pt x="10" y="5"/>
                    <a:pt x="14" y="3"/>
                  </a:cubicBezTo>
                  <a:cubicBezTo>
                    <a:pt x="15" y="2"/>
                    <a:pt x="14" y="1"/>
                    <a:pt x="13" y="2"/>
                  </a:cubicBezTo>
                  <a:cubicBezTo>
                    <a:pt x="9" y="4"/>
                    <a:pt x="5" y="6"/>
                    <a:pt x="1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5" y="6"/>
                    <a:pt x="9" y="4"/>
                    <a:pt x="13" y="1"/>
                  </a:cubicBezTo>
                  <a:cubicBezTo>
                    <a:pt x="14" y="1"/>
                    <a:pt x="13" y="0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8951"/>
            <p:cNvSpPr/>
            <p:nvPr/>
          </p:nvSpPr>
          <p:spPr bwMode="auto">
            <a:xfrm>
              <a:off x="134937" y="120650"/>
              <a:ext cx="247650" cy="134938"/>
            </a:xfrm>
            <a:custGeom>
              <a:avLst/>
              <a:gdLst>
                <a:gd name="T0" fmla="*/ 64 w 66"/>
                <a:gd name="T1" fmla="*/ 0 h 36"/>
                <a:gd name="T2" fmla="*/ 1 w 66"/>
                <a:gd name="T3" fmla="*/ 34 h 36"/>
                <a:gd name="T4" fmla="*/ 1 w 66"/>
                <a:gd name="T5" fmla="*/ 35 h 36"/>
                <a:gd name="T6" fmla="*/ 65 w 66"/>
                <a:gd name="T7" fmla="*/ 1 h 36"/>
                <a:gd name="T8" fmla="*/ 64 w 6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36">
                  <a:moveTo>
                    <a:pt x="64" y="0"/>
                  </a:moveTo>
                  <a:cubicBezTo>
                    <a:pt x="43" y="11"/>
                    <a:pt x="21" y="22"/>
                    <a:pt x="1" y="34"/>
                  </a:cubicBezTo>
                  <a:cubicBezTo>
                    <a:pt x="0" y="35"/>
                    <a:pt x="0" y="36"/>
                    <a:pt x="1" y="35"/>
                  </a:cubicBezTo>
                  <a:cubicBezTo>
                    <a:pt x="22" y="23"/>
                    <a:pt x="43" y="12"/>
                    <a:pt x="65" y="1"/>
                  </a:cubicBez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8952"/>
            <p:cNvSpPr/>
            <p:nvPr/>
          </p:nvSpPr>
          <p:spPr bwMode="auto">
            <a:xfrm>
              <a:off x="131762" y="120650"/>
              <a:ext cx="190500" cy="98425"/>
            </a:xfrm>
            <a:custGeom>
              <a:avLst/>
              <a:gdLst>
                <a:gd name="T0" fmla="*/ 2 w 51"/>
                <a:gd name="T1" fmla="*/ 25 h 26"/>
                <a:gd name="T2" fmla="*/ 50 w 51"/>
                <a:gd name="T3" fmla="*/ 0 h 26"/>
                <a:gd name="T4" fmla="*/ 49 w 51"/>
                <a:gd name="T5" fmla="*/ 0 h 26"/>
                <a:gd name="T6" fmla="*/ 1 w 51"/>
                <a:gd name="T7" fmla="*/ 25 h 26"/>
                <a:gd name="T8" fmla="*/ 2 w 51"/>
                <a:gd name="T9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6">
                  <a:moveTo>
                    <a:pt x="2" y="25"/>
                  </a:moveTo>
                  <a:cubicBezTo>
                    <a:pt x="18" y="17"/>
                    <a:pt x="34" y="9"/>
                    <a:pt x="50" y="0"/>
                  </a:cubicBezTo>
                  <a:cubicBezTo>
                    <a:pt x="51" y="0"/>
                    <a:pt x="50" y="0"/>
                    <a:pt x="49" y="0"/>
                  </a:cubicBezTo>
                  <a:cubicBezTo>
                    <a:pt x="33" y="8"/>
                    <a:pt x="17" y="17"/>
                    <a:pt x="1" y="25"/>
                  </a:cubicBezTo>
                  <a:cubicBezTo>
                    <a:pt x="0" y="25"/>
                    <a:pt x="2" y="26"/>
                    <a:pt x="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8953"/>
            <p:cNvSpPr/>
            <p:nvPr/>
          </p:nvSpPr>
          <p:spPr bwMode="auto">
            <a:xfrm>
              <a:off x="60325" y="233362"/>
              <a:ext cx="33338" cy="22225"/>
            </a:xfrm>
            <a:custGeom>
              <a:avLst/>
              <a:gdLst>
                <a:gd name="T0" fmla="*/ 7 w 9"/>
                <a:gd name="T1" fmla="*/ 0 h 6"/>
                <a:gd name="T2" fmla="*/ 0 w 9"/>
                <a:gd name="T3" fmla="*/ 5 h 6"/>
                <a:gd name="T4" fmla="*/ 1 w 9"/>
                <a:gd name="T5" fmla="*/ 5 h 6"/>
                <a:gd name="T6" fmla="*/ 8 w 9"/>
                <a:gd name="T7" fmla="*/ 2 h 6"/>
                <a:gd name="T8" fmla="*/ 8 w 9"/>
                <a:gd name="T9" fmla="*/ 1 h 6"/>
                <a:gd name="T10" fmla="*/ 1 w 9"/>
                <a:gd name="T11" fmla="*/ 5 h 6"/>
                <a:gd name="T12" fmla="*/ 1 w 9"/>
                <a:gd name="T13" fmla="*/ 5 h 6"/>
                <a:gd name="T14" fmla="*/ 8 w 9"/>
                <a:gd name="T15" fmla="*/ 1 h 6"/>
                <a:gd name="T16" fmla="*/ 7 w 9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6">
                  <a:moveTo>
                    <a:pt x="7" y="0"/>
                  </a:moveTo>
                  <a:cubicBezTo>
                    <a:pt x="5" y="2"/>
                    <a:pt x="2" y="3"/>
                    <a:pt x="0" y="5"/>
                  </a:cubicBezTo>
                  <a:cubicBezTo>
                    <a:pt x="0" y="5"/>
                    <a:pt x="1" y="6"/>
                    <a:pt x="1" y="5"/>
                  </a:cubicBezTo>
                  <a:cubicBezTo>
                    <a:pt x="4" y="4"/>
                    <a:pt x="6" y="3"/>
                    <a:pt x="8" y="2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5" y="2"/>
                    <a:pt x="3" y="3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3" y="4"/>
                    <a:pt x="5" y="2"/>
                    <a:pt x="8" y="1"/>
                  </a:cubicBezTo>
                  <a:cubicBezTo>
                    <a:pt x="8" y="0"/>
                    <a:pt x="7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8954"/>
            <p:cNvSpPr/>
            <p:nvPr/>
          </p:nvSpPr>
          <p:spPr bwMode="auto">
            <a:xfrm>
              <a:off x="134937" y="120650"/>
              <a:ext cx="150813" cy="82550"/>
            </a:xfrm>
            <a:custGeom>
              <a:avLst/>
              <a:gdLst>
                <a:gd name="T0" fmla="*/ 38 w 40"/>
                <a:gd name="T1" fmla="*/ 1 h 22"/>
                <a:gd name="T2" fmla="*/ 1 w 40"/>
                <a:gd name="T3" fmla="*/ 21 h 22"/>
                <a:gd name="T4" fmla="*/ 2 w 40"/>
                <a:gd name="T5" fmla="*/ 21 h 22"/>
                <a:gd name="T6" fmla="*/ 39 w 40"/>
                <a:gd name="T7" fmla="*/ 1 h 22"/>
                <a:gd name="T8" fmla="*/ 38 w 40"/>
                <a:gd name="T9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2">
                  <a:moveTo>
                    <a:pt x="38" y="1"/>
                  </a:moveTo>
                  <a:cubicBezTo>
                    <a:pt x="26" y="7"/>
                    <a:pt x="13" y="14"/>
                    <a:pt x="1" y="21"/>
                  </a:cubicBezTo>
                  <a:cubicBezTo>
                    <a:pt x="0" y="22"/>
                    <a:pt x="2" y="22"/>
                    <a:pt x="2" y="21"/>
                  </a:cubicBezTo>
                  <a:cubicBezTo>
                    <a:pt x="14" y="14"/>
                    <a:pt x="27" y="8"/>
                    <a:pt x="39" y="1"/>
                  </a:cubicBezTo>
                  <a:cubicBezTo>
                    <a:pt x="40" y="0"/>
                    <a:pt x="38" y="0"/>
                    <a:pt x="3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8955"/>
            <p:cNvSpPr/>
            <p:nvPr/>
          </p:nvSpPr>
          <p:spPr bwMode="auto">
            <a:xfrm>
              <a:off x="138112" y="120650"/>
              <a:ext cx="98425" cy="52388"/>
            </a:xfrm>
            <a:custGeom>
              <a:avLst/>
              <a:gdLst>
                <a:gd name="T0" fmla="*/ 1 w 26"/>
                <a:gd name="T1" fmla="*/ 14 h 14"/>
                <a:gd name="T2" fmla="*/ 25 w 26"/>
                <a:gd name="T3" fmla="*/ 1 h 14"/>
                <a:gd name="T4" fmla="*/ 25 w 26"/>
                <a:gd name="T5" fmla="*/ 0 h 14"/>
                <a:gd name="T6" fmla="*/ 1 w 26"/>
                <a:gd name="T7" fmla="*/ 13 h 14"/>
                <a:gd name="T8" fmla="*/ 1 w 2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4">
                  <a:moveTo>
                    <a:pt x="1" y="14"/>
                  </a:moveTo>
                  <a:cubicBezTo>
                    <a:pt x="9" y="10"/>
                    <a:pt x="17" y="5"/>
                    <a:pt x="25" y="1"/>
                  </a:cubicBezTo>
                  <a:cubicBezTo>
                    <a:pt x="26" y="0"/>
                    <a:pt x="25" y="0"/>
                    <a:pt x="25" y="0"/>
                  </a:cubicBezTo>
                  <a:cubicBezTo>
                    <a:pt x="17" y="4"/>
                    <a:pt x="9" y="9"/>
                    <a:pt x="1" y="13"/>
                  </a:cubicBezTo>
                  <a:cubicBezTo>
                    <a:pt x="0" y="14"/>
                    <a:pt x="1" y="14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8956"/>
            <p:cNvSpPr/>
            <p:nvPr/>
          </p:nvSpPr>
          <p:spPr bwMode="auto">
            <a:xfrm>
              <a:off x="52387" y="180975"/>
              <a:ext cx="44450" cy="33338"/>
            </a:xfrm>
            <a:custGeom>
              <a:avLst/>
              <a:gdLst>
                <a:gd name="T0" fmla="*/ 10 w 12"/>
                <a:gd name="T1" fmla="*/ 0 h 9"/>
                <a:gd name="T2" fmla="*/ 1 w 12"/>
                <a:gd name="T3" fmla="*/ 8 h 9"/>
                <a:gd name="T4" fmla="*/ 2 w 12"/>
                <a:gd name="T5" fmla="*/ 9 h 9"/>
                <a:gd name="T6" fmla="*/ 11 w 12"/>
                <a:gd name="T7" fmla="*/ 5 h 9"/>
                <a:gd name="T8" fmla="*/ 10 w 12"/>
                <a:gd name="T9" fmla="*/ 4 h 9"/>
                <a:gd name="T10" fmla="*/ 1 w 12"/>
                <a:gd name="T11" fmla="*/ 8 h 9"/>
                <a:gd name="T12" fmla="*/ 2 w 12"/>
                <a:gd name="T13" fmla="*/ 9 h 9"/>
                <a:gd name="T14" fmla="*/ 11 w 12"/>
                <a:gd name="T15" fmla="*/ 0 h 9"/>
                <a:gd name="T16" fmla="*/ 10 w 12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9">
                  <a:moveTo>
                    <a:pt x="10" y="0"/>
                  </a:moveTo>
                  <a:cubicBezTo>
                    <a:pt x="7" y="2"/>
                    <a:pt x="4" y="5"/>
                    <a:pt x="1" y="8"/>
                  </a:cubicBezTo>
                  <a:cubicBezTo>
                    <a:pt x="0" y="9"/>
                    <a:pt x="1" y="9"/>
                    <a:pt x="2" y="9"/>
                  </a:cubicBezTo>
                  <a:cubicBezTo>
                    <a:pt x="5" y="8"/>
                    <a:pt x="8" y="6"/>
                    <a:pt x="11" y="5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7" y="6"/>
                    <a:pt x="4" y="7"/>
                    <a:pt x="1" y="8"/>
                  </a:cubicBezTo>
                  <a:cubicBezTo>
                    <a:pt x="1" y="8"/>
                    <a:pt x="2" y="8"/>
                    <a:pt x="2" y="9"/>
                  </a:cubicBezTo>
                  <a:cubicBezTo>
                    <a:pt x="5" y="6"/>
                    <a:pt x="8" y="3"/>
                    <a:pt x="11" y="0"/>
                  </a:cubicBezTo>
                  <a:cubicBezTo>
                    <a:pt x="12" y="0"/>
                    <a:pt x="10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8957"/>
            <p:cNvSpPr/>
            <p:nvPr/>
          </p:nvSpPr>
          <p:spPr bwMode="auto">
            <a:xfrm>
              <a:off x="134937" y="117475"/>
              <a:ext cx="68263" cy="36513"/>
            </a:xfrm>
            <a:custGeom>
              <a:avLst/>
              <a:gdLst>
                <a:gd name="T0" fmla="*/ 17 w 18"/>
                <a:gd name="T1" fmla="*/ 0 h 10"/>
                <a:gd name="T2" fmla="*/ 1 w 18"/>
                <a:gd name="T3" fmla="*/ 8 h 10"/>
                <a:gd name="T4" fmla="*/ 2 w 18"/>
                <a:gd name="T5" fmla="*/ 9 h 10"/>
                <a:gd name="T6" fmla="*/ 17 w 18"/>
                <a:gd name="T7" fmla="*/ 1 h 10"/>
                <a:gd name="T8" fmla="*/ 17 w 1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17" y="0"/>
                  </a:moveTo>
                  <a:cubicBezTo>
                    <a:pt x="12" y="3"/>
                    <a:pt x="6" y="6"/>
                    <a:pt x="1" y="8"/>
                  </a:cubicBezTo>
                  <a:cubicBezTo>
                    <a:pt x="0" y="9"/>
                    <a:pt x="1" y="10"/>
                    <a:pt x="2" y="9"/>
                  </a:cubicBezTo>
                  <a:cubicBezTo>
                    <a:pt x="7" y="6"/>
                    <a:pt x="12" y="4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8958"/>
            <p:cNvSpPr/>
            <p:nvPr/>
          </p:nvSpPr>
          <p:spPr bwMode="auto">
            <a:xfrm>
              <a:off x="244475" y="34925"/>
              <a:ext cx="107950" cy="44450"/>
            </a:xfrm>
            <a:custGeom>
              <a:avLst/>
              <a:gdLst>
                <a:gd name="T0" fmla="*/ 1 w 29"/>
                <a:gd name="T1" fmla="*/ 11 h 12"/>
                <a:gd name="T2" fmla="*/ 23 w 29"/>
                <a:gd name="T3" fmla="*/ 2 h 12"/>
                <a:gd name="T4" fmla="*/ 26 w 29"/>
                <a:gd name="T5" fmla="*/ 1 h 12"/>
                <a:gd name="T6" fmla="*/ 22 w 29"/>
                <a:gd name="T7" fmla="*/ 4 h 12"/>
                <a:gd name="T8" fmla="*/ 10 w 29"/>
                <a:gd name="T9" fmla="*/ 11 h 12"/>
                <a:gd name="T10" fmla="*/ 11 w 29"/>
                <a:gd name="T11" fmla="*/ 12 h 12"/>
                <a:gd name="T12" fmla="*/ 29 w 29"/>
                <a:gd name="T13" fmla="*/ 1 h 12"/>
                <a:gd name="T14" fmla="*/ 28 w 29"/>
                <a:gd name="T15" fmla="*/ 0 h 12"/>
                <a:gd name="T16" fmla="*/ 0 w 29"/>
                <a:gd name="T17" fmla="*/ 11 h 12"/>
                <a:gd name="T18" fmla="*/ 1 w 29"/>
                <a:gd name="T1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12">
                  <a:moveTo>
                    <a:pt x="1" y="11"/>
                  </a:moveTo>
                  <a:cubicBezTo>
                    <a:pt x="8" y="8"/>
                    <a:pt x="15" y="5"/>
                    <a:pt x="23" y="2"/>
                  </a:cubicBezTo>
                  <a:cubicBezTo>
                    <a:pt x="23" y="2"/>
                    <a:pt x="27" y="1"/>
                    <a:pt x="26" y="1"/>
                  </a:cubicBezTo>
                  <a:cubicBezTo>
                    <a:pt x="25" y="2"/>
                    <a:pt x="23" y="3"/>
                    <a:pt x="22" y="4"/>
                  </a:cubicBezTo>
                  <a:cubicBezTo>
                    <a:pt x="18" y="7"/>
                    <a:pt x="14" y="9"/>
                    <a:pt x="10" y="11"/>
                  </a:cubicBezTo>
                  <a:cubicBezTo>
                    <a:pt x="9" y="11"/>
                    <a:pt x="10" y="12"/>
                    <a:pt x="11" y="12"/>
                  </a:cubicBezTo>
                  <a:cubicBezTo>
                    <a:pt x="17" y="8"/>
                    <a:pt x="23" y="5"/>
                    <a:pt x="29" y="1"/>
                  </a:cubicBezTo>
                  <a:cubicBezTo>
                    <a:pt x="29" y="0"/>
                    <a:pt x="29" y="0"/>
                    <a:pt x="28" y="0"/>
                  </a:cubicBezTo>
                  <a:cubicBezTo>
                    <a:pt x="18" y="2"/>
                    <a:pt x="9" y="6"/>
                    <a:pt x="0" y="11"/>
                  </a:cubicBezTo>
                  <a:cubicBezTo>
                    <a:pt x="0" y="11"/>
                    <a:pt x="0" y="12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8959"/>
            <p:cNvSpPr/>
            <p:nvPr/>
          </p:nvSpPr>
          <p:spPr bwMode="auto">
            <a:xfrm>
              <a:off x="38100" y="158750"/>
              <a:ext cx="55563" cy="19050"/>
            </a:xfrm>
            <a:custGeom>
              <a:avLst/>
              <a:gdLst>
                <a:gd name="T0" fmla="*/ 2 w 15"/>
                <a:gd name="T1" fmla="*/ 5 h 5"/>
                <a:gd name="T2" fmla="*/ 14 w 15"/>
                <a:gd name="T3" fmla="*/ 0 h 5"/>
                <a:gd name="T4" fmla="*/ 14 w 15"/>
                <a:gd name="T5" fmla="*/ 0 h 5"/>
                <a:gd name="T6" fmla="*/ 1 w 15"/>
                <a:gd name="T7" fmla="*/ 4 h 5"/>
                <a:gd name="T8" fmla="*/ 2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2" y="5"/>
                  </a:moveTo>
                  <a:cubicBezTo>
                    <a:pt x="6" y="4"/>
                    <a:pt x="10" y="2"/>
                    <a:pt x="14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0" y="1"/>
                    <a:pt x="6" y="3"/>
                    <a:pt x="1" y="4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8960"/>
            <p:cNvSpPr/>
            <p:nvPr/>
          </p:nvSpPr>
          <p:spPr bwMode="auto">
            <a:xfrm>
              <a:off x="41275" y="125412"/>
              <a:ext cx="60325" cy="41275"/>
            </a:xfrm>
            <a:custGeom>
              <a:avLst/>
              <a:gdLst>
                <a:gd name="T0" fmla="*/ 14 w 16"/>
                <a:gd name="T1" fmla="*/ 1 h 11"/>
                <a:gd name="T2" fmla="*/ 0 w 16"/>
                <a:gd name="T3" fmla="*/ 11 h 11"/>
                <a:gd name="T4" fmla="*/ 2 w 16"/>
                <a:gd name="T5" fmla="*/ 11 h 11"/>
                <a:gd name="T6" fmla="*/ 15 w 16"/>
                <a:gd name="T7" fmla="*/ 1 h 11"/>
                <a:gd name="T8" fmla="*/ 14 w 16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4" y="1"/>
                  </a:moveTo>
                  <a:cubicBezTo>
                    <a:pt x="9" y="4"/>
                    <a:pt x="5" y="7"/>
                    <a:pt x="0" y="11"/>
                  </a:cubicBezTo>
                  <a:cubicBezTo>
                    <a:pt x="0" y="11"/>
                    <a:pt x="1" y="11"/>
                    <a:pt x="2" y="11"/>
                  </a:cubicBezTo>
                  <a:cubicBezTo>
                    <a:pt x="6" y="7"/>
                    <a:pt x="10" y="4"/>
                    <a:pt x="15" y="1"/>
                  </a:cubicBezTo>
                  <a:cubicBezTo>
                    <a:pt x="16" y="0"/>
                    <a:pt x="14" y="1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8961"/>
            <p:cNvSpPr/>
            <p:nvPr/>
          </p:nvSpPr>
          <p:spPr bwMode="auto">
            <a:xfrm>
              <a:off x="161925" y="7937"/>
              <a:ext cx="146050" cy="71438"/>
            </a:xfrm>
            <a:custGeom>
              <a:avLst/>
              <a:gdLst>
                <a:gd name="T0" fmla="*/ 2 w 39"/>
                <a:gd name="T1" fmla="*/ 18 h 19"/>
                <a:gd name="T2" fmla="*/ 31 w 39"/>
                <a:gd name="T3" fmla="*/ 4 h 19"/>
                <a:gd name="T4" fmla="*/ 33 w 39"/>
                <a:gd name="T5" fmla="*/ 4 h 19"/>
                <a:gd name="T6" fmla="*/ 27 w 39"/>
                <a:gd name="T7" fmla="*/ 8 h 19"/>
                <a:gd name="T8" fmla="*/ 9 w 39"/>
                <a:gd name="T9" fmla="*/ 17 h 19"/>
                <a:gd name="T10" fmla="*/ 10 w 39"/>
                <a:gd name="T11" fmla="*/ 18 h 19"/>
                <a:gd name="T12" fmla="*/ 38 w 39"/>
                <a:gd name="T13" fmla="*/ 2 h 19"/>
                <a:gd name="T14" fmla="*/ 37 w 39"/>
                <a:gd name="T15" fmla="*/ 1 h 19"/>
                <a:gd name="T16" fmla="*/ 1 w 39"/>
                <a:gd name="T17" fmla="*/ 17 h 19"/>
                <a:gd name="T18" fmla="*/ 2 w 39"/>
                <a:gd name="T1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19">
                  <a:moveTo>
                    <a:pt x="2" y="18"/>
                  </a:moveTo>
                  <a:cubicBezTo>
                    <a:pt x="12" y="14"/>
                    <a:pt x="21" y="8"/>
                    <a:pt x="31" y="4"/>
                  </a:cubicBezTo>
                  <a:cubicBezTo>
                    <a:pt x="32" y="4"/>
                    <a:pt x="38" y="0"/>
                    <a:pt x="33" y="4"/>
                  </a:cubicBezTo>
                  <a:cubicBezTo>
                    <a:pt x="31" y="5"/>
                    <a:pt x="29" y="7"/>
                    <a:pt x="27" y="8"/>
                  </a:cubicBezTo>
                  <a:cubicBezTo>
                    <a:pt x="21" y="12"/>
                    <a:pt x="15" y="15"/>
                    <a:pt x="9" y="17"/>
                  </a:cubicBezTo>
                  <a:cubicBezTo>
                    <a:pt x="8" y="18"/>
                    <a:pt x="9" y="19"/>
                    <a:pt x="10" y="18"/>
                  </a:cubicBezTo>
                  <a:cubicBezTo>
                    <a:pt x="19" y="13"/>
                    <a:pt x="29" y="8"/>
                    <a:pt x="38" y="2"/>
                  </a:cubicBezTo>
                  <a:cubicBezTo>
                    <a:pt x="39" y="1"/>
                    <a:pt x="38" y="1"/>
                    <a:pt x="37" y="1"/>
                  </a:cubicBezTo>
                  <a:cubicBezTo>
                    <a:pt x="25" y="5"/>
                    <a:pt x="14" y="12"/>
                    <a:pt x="1" y="17"/>
                  </a:cubicBezTo>
                  <a:cubicBezTo>
                    <a:pt x="0" y="17"/>
                    <a:pt x="1" y="18"/>
                    <a:pt x="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8962"/>
            <p:cNvSpPr/>
            <p:nvPr/>
          </p:nvSpPr>
          <p:spPr bwMode="auto">
            <a:xfrm>
              <a:off x="52387" y="0"/>
              <a:ext cx="211138" cy="87313"/>
            </a:xfrm>
            <a:custGeom>
              <a:avLst/>
              <a:gdLst>
                <a:gd name="T0" fmla="*/ 22 w 56"/>
                <a:gd name="T1" fmla="*/ 6 h 23"/>
                <a:gd name="T2" fmla="*/ 2 w 56"/>
                <a:gd name="T3" fmla="*/ 20 h 23"/>
                <a:gd name="T4" fmla="*/ 3 w 56"/>
                <a:gd name="T5" fmla="*/ 20 h 23"/>
                <a:gd name="T6" fmla="*/ 34 w 56"/>
                <a:gd name="T7" fmla="*/ 6 h 23"/>
                <a:gd name="T8" fmla="*/ 31 w 56"/>
                <a:gd name="T9" fmla="*/ 8 h 23"/>
                <a:gd name="T10" fmla="*/ 21 w 56"/>
                <a:gd name="T11" fmla="*/ 13 h 23"/>
                <a:gd name="T12" fmla="*/ 5 w 56"/>
                <a:gd name="T13" fmla="*/ 22 h 23"/>
                <a:gd name="T14" fmla="*/ 6 w 56"/>
                <a:gd name="T15" fmla="*/ 23 h 23"/>
                <a:gd name="T16" fmla="*/ 39 w 56"/>
                <a:gd name="T17" fmla="*/ 7 h 23"/>
                <a:gd name="T18" fmla="*/ 51 w 56"/>
                <a:gd name="T19" fmla="*/ 2 h 23"/>
                <a:gd name="T20" fmla="*/ 43 w 56"/>
                <a:gd name="T21" fmla="*/ 8 h 23"/>
                <a:gd name="T22" fmla="*/ 22 w 56"/>
                <a:gd name="T23" fmla="*/ 20 h 23"/>
                <a:gd name="T24" fmla="*/ 23 w 56"/>
                <a:gd name="T25" fmla="*/ 21 h 23"/>
                <a:gd name="T26" fmla="*/ 55 w 56"/>
                <a:gd name="T27" fmla="*/ 1 h 23"/>
                <a:gd name="T28" fmla="*/ 54 w 56"/>
                <a:gd name="T29" fmla="*/ 1 h 23"/>
                <a:gd name="T30" fmla="*/ 18 w 56"/>
                <a:gd name="T31" fmla="*/ 17 h 23"/>
                <a:gd name="T32" fmla="*/ 9 w 56"/>
                <a:gd name="T33" fmla="*/ 21 h 23"/>
                <a:gd name="T34" fmla="*/ 22 w 56"/>
                <a:gd name="T35" fmla="*/ 14 h 23"/>
                <a:gd name="T36" fmla="*/ 41 w 56"/>
                <a:gd name="T37" fmla="*/ 2 h 23"/>
                <a:gd name="T38" fmla="*/ 40 w 56"/>
                <a:gd name="T39" fmla="*/ 2 h 23"/>
                <a:gd name="T40" fmla="*/ 18 w 56"/>
                <a:gd name="T41" fmla="*/ 13 h 23"/>
                <a:gd name="T42" fmla="*/ 8 w 56"/>
                <a:gd name="T43" fmla="*/ 15 h 23"/>
                <a:gd name="T44" fmla="*/ 23 w 56"/>
                <a:gd name="T45" fmla="*/ 7 h 23"/>
                <a:gd name="T46" fmla="*/ 22 w 56"/>
                <a:gd name="T47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23">
                  <a:moveTo>
                    <a:pt x="22" y="6"/>
                  </a:moveTo>
                  <a:cubicBezTo>
                    <a:pt x="14" y="9"/>
                    <a:pt x="8" y="13"/>
                    <a:pt x="2" y="20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14" y="17"/>
                    <a:pt x="24" y="11"/>
                    <a:pt x="34" y="6"/>
                  </a:cubicBezTo>
                  <a:cubicBezTo>
                    <a:pt x="43" y="1"/>
                    <a:pt x="30" y="8"/>
                    <a:pt x="31" y="8"/>
                  </a:cubicBezTo>
                  <a:cubicBezTo>
                    <a:pt x="27" y="9"/>
                    <a:pt x="24" y="11"/>
                    <a:pt x="21" y="13"/>
                  </a:cubicBezTo>
                  <a:cubicBezTo>
                    <a:pt x="15" y="16"/>
                    <a:pt x="10" y="19"/>
                    <a:pt x="5" y="22"/>
                  </a:cubicBezTo>
                  <a:cubicBezTo>
                    <a:pt x="4" y="23"/>
                    <a:pt x="5" y="23"/>
                    <a:pt x="6" y="23"/>
                  </a:cubicBezTo>
                  <a:cubicBezTo>
                    <a:pt x="17" y="19"/>
                    <a:pt x="28" y="12"/>
                    <a:pt x="39" y="7"/>
                  </a:cubicBezTo>
                  <a:cubicBezTo>
                    <a:pt x="43" y="5"/>
                    <a:pt x="47" y="4"/>
                    <a:pt x="51" y="2"/>
                  </a:cubicBezTo>
                  <a:cubicBezTo>
                    <a:pt x="53" y="2"/>
                    <a:pt x="39" y="11"/>
                    <a:pt x="43" y="8"/>
                  </a:cubicBezTo>
                  <a:cubicBezTo>
                    <a:pt x="36" y="12"/>
                    <a:pt x="29" y="16"/>
                    <a:pt x="22" y="20"/>
                  </a:cubicBezTo>
                  <a:cubicBezTo>
                    <a:pt x="21" y="20"/>
                    <a:pt x="22" y="21"/>
                    <a:pt x="23" y="21"/>
                  </a:cubicBezTo>
                  <a:cubicBezTo>
                    <a:pt x="33" y="14"/>
                    <a:pt x="45" y="10"/>
                    <a:pt x="55" y="1"/>
                  </a:cubicBezTo>
                  <a:cubicBezTo>
                    <a:pt x="56" y="1"/>
                    <a:pt x="55" y="0"/>
                    <a:pt x="54" y="1"/>
                  </a:cubicBezTo>
                  <a:cubicBezTo>
                    <a:pt x="41" y="4"/>
                    <a:pt x="30" y="11"/>
                    <a:pt x="18" y="17"/>
                  </a:cubicBezTo>
                  <a:cubicBezTo>
                    <a:pt x="15" y="18"/>
                    <a:pt x="11" y="19"/>
                    <a:pt x="9" y="21"/>
                  </a:cubicBezTo>
                  <a:cubicBezTo>
                    <a:pt x="13" y="18"/>
                    <a:pt x="17" y="16"/>
                    <a:pt x="22" y="14"/>
                  </a:cubicBezTo>
                  <a:cubicBezTo>
                    <a:pt x="28" y="10"/>
                    <a:pt x="35" y="7"/>
                    <a:pt x="41" y="2"/>
                  </a:cubicBezTo>
                  <a:cubicBezTo>
                    <a:pt x="41" y="2"/>
                    <a:pt x="40" y="1"/>
                    <a:pt x="40" y="2"/>
                  </a:cubicBezTo>
                  <a:cubicBezTo>
                    <a:pt x="32" y="5"/>
                    <a:pt x="25" y="9"/>
                    <a:pt x="18" y="13"/>
                  </a:cubicBezTo>
                  <a:cubicBezTo>
                    <a:pt x="16" y="14"/>
                    <a:pt x="0" y="23"/>
                    <a:pt x="8" y="15"/>
                  </a:cubicBezTo>
                  <a:cubicBezTo>
                    <a:pt x="12" y="12"/>
                    <a:pt x="18" y="9"/>
                    <a:pt x="23" y="7"/>
                  </a:cubicBezTo>
                  <a:cubicBezTo>
                    <a:pt x="24" y="6"/>
                    <a:pt x="23" y="6"/>
                    <a:pt x="2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513580" y="188595"/>
            <a:ext cx="3326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项目计划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干系人分析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7609631" y="41820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609631" y="481117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984885" y="1124585"/>
          <a:ext cx="8179435" cy="4757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姓名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权力/兴趣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现在的状态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潜在的管理策略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1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徐过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高/高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领导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对项目很积极负责,主导小组项目安排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许罗阳宁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低/高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支持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目的性强，做事脚踏实地很认真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1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徐晟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低/高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支持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任务按时完成，擅长交流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5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邵云飞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低/高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支持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按时完成分配工作，融入能力强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0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余浩凯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低/高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支持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逻辑思维强，对项目有自己独特的看法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0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杨枨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高/高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支持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作为项目的发起者，需求的提出者对项目进行指导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00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助教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低/高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支持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作为项目发起者的协助者，辅助需求和项目的修订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00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其他学生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低/低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支持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对项目进行评价和需求提出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3" name="组合 22"/>
          <p:cNvGrpSpPr/>
          <p:nvPr/>
        </p:nvGrpSpPr>
        <p:grpSpPr>
          <a:xfrm flipH="1">
            <a:off x="9917019" y="2493198"/>
            <a:ext cx="1140764" cy="2174633"/>
            <a:chOff x="7313614" y="5424488"/>
            <a:chExt cx="363538" cy="6413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4" name="Freeform 1842"/>
            <p:cNvSpPr>
              <a:spLocks noEditPoints="1"/>
            </p:cNvSpPr>
            <p:nvPr/>
          </p:nvSpPr>
          <p:spPr bwMode="auto">
            <a:xfrm>
              <a:off x="7394577" y="5473701"/>
              <a:ext cx="217488" cy="217488"/>
            </a:xfrm>
            <a:custGeom>
              <a:avLst/>
              <a:gdLst>
                <a:gd name="T0" fmla="*/ 0 w 125"/>
                <a:gd name="T1" fmla="*/ 62 h 125"/>
                <a:gd name="T2" fmla="*/ 63 w 125"/>
                <a:gd name="T3" fmla="*/ 0 h 125"/>
                <a:gd name="T4" fmla="*/ 63 w 125"/>
                <a:gd name="T5" fmla="*/ 0 h 125"/>
                <a:gd name="T6" fmla="*/ 125 w 125"/>
                <a:gd name="T7" fmla="*/ 62 h 125"/>
                <a:gd name="T8" fmla="*/ 125 w 125"/>
                <a:gd name="T9" fmla="*/ 62 h 125"/>
                <a:gd name="T10" fmla="*/ 63 w 125"/>
                <a:gd name="T11" fmla="*/ 125 h 125"/>
                <a:gd name="T12" fmla="*/ 63 w 125"/>
                <a:gd name="T13" fmla="*/ 125 h 125"/>
                <a:gd name="T14" fmla="*/ 0 w 125"/>
                <a:gd name="T15" fmla="*/ 62 h 125"/>
                <a:gd name="T16" fmla="*/ 4 w 125"/>
                <a:gd name="T17" fmla="*/ 62 h 125"/>
                <a:gd name="T18" fmla="*/ 63 w 125"/>
                <a:gd name="T19" fmla="*/ 121 h 125"/>
                <a:gd name="T20" fmla="*/ 63 w 125"/>
                <a:gd name="T21" fmla="*/ 121 h 125"/>
                <a:gd name="T22" fmla="*/ 121 w 125"/>
                <a:gd name="T23" fmla="*/ 62 h 125"/>
                <a:gd name="T24" fmla="*/ 121 w 125"/>
                <a:gd name="T25" fmla="*/ 62 h 125"/>
                <a:gd name="T26" fmla="*/ 63 w 125"/>
                <a:gd name="T27" fmla="*/ 4 h 125"/>
                <a:gd name="T28" fmla="*/ 63 w 125"/>
                <a:gd name="T29" fmla="*/ 4 h 125"/>
                <a:gd name="T30" fmla="*/ 4 w 125"/>
                <a:gd name="T31" fmla="*/ 6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25">
                  <a:moveTo>
                    <a:pt x="0" y="62"/>
                  </a:moveTo>
                  <a:cubicBezTo>
                    <a:pt x="0" y="28"/>
                    <a:pt x="28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97" y="0"/>
                    <a:pt x="125" y="28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97"/>
                    <a:pt x="97" y="125"/>
                    <a:pt x="63" y="125"/>
                  </a:cubicBezTo>
                  <a:cubicBezTo>
                    <a:pt x="63" y="125"/>
                    <a:pt x="63" y="125"/>
                    <a:pt x="63" y="125"/>
                  </a:cubicBezTo>
                  <a:cubicBezTo>
                    <a:pt x="28" y="125"/>
                    <a:pt x="0" y="97"/>
                    <a:pt x="0" y="62"/>
                  </a:cubicBezTo>
                  <a:close/>
                  <a:moveTo>
                    <a:pt x="4" y="62"/>
                  </a:moveTo>
                  <a:cubicBezTo>
                    <a:pt x="4" y="95"/>
                    <a:pt x="30" y="121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95" y="121"/>
                    <a:pt x="121" y="95"/>
                    <a:pt x="121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1" y="30"/>
                    <a:pt x="95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30" y="4"/>
                    <a:pt x="4" y="30"/>
                    <a:pt x="4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1843"/>
            <p:cNvSpPr>
              <a:spLocks noEditPoints="1"/>
            </p:cNvSpPr>
            <p:nvPr/>
          </p:nvSpPr>
          <p:spPr bwMode="auto">
            <a:xfrm>
              <a:off x="7391402" y="5470526"/>
              <a:ext cx="225425" cy="223838"/>
            </a:xfrm>
            <a:custGeom>
              <a:avLst/>
              <a:gdLst>
                <a:gd name="T0" fmla="*/ 0 w 129"/>
                <a:gd name="T1" fmla="*/ 64 h 129"/>
                <a:gd name="T2" fmla="*/ 65 w 129"/>
                <a:gd name="T3" fmla="*/ 0 h 129"/>
                <a:gd name="T4" fmla="*/ 65 w 129"/>
                <a:gd name="T5" fmla="*/ 0 h 129"/>
                <a:gd name="T6" fmla="*/ 129 w 129"/>
                <a:gd name="T7" fmla="*/ 64 h 129"/>
                <a:gd name="T8" fmla="*/ 129 w 129"/>
                <a:gd name="T9" fmla="*/ 64 h 129"/>
                <a:gd name="T10" fmla="*/ 65 w 129"/>
                <a:gd name="T11" fmla="*/ 129 h 129"/>
                <a:gd name="T12" fmla="*/ 65 w 129"/>
                <a:gd name="T13" fmla="*/ 129 h 129"/>
                <a:gd name="T14" fmla="*/ 0 w 129"/>
                <a:gd name="T15" fmla="*/ 64 h 129"/>
                <a:gd name="T16" fmla="*/ 125 w 129"/>
                <a:gd name="T17" fmla="*/ 64 h 129"/>
                <a:gd name="T18" fmla="*/ 69 w 129"/>
                <a:gd name="T19" fmla="*/ 125 h 129"/>
                <a:gd name="T20" fmla="*/ 69 w 129"/>
                <a:gd name="T21" fmla="*/ 125 h 129"/>
                <a:gd name="T22" fmla="*/ 125 w 129"/>
                <a:gd name="T23" fmla="*/ 64 h 129"/>
                <a:gd name="T24" fmla="*/ 125 w 129"/>
                <a:gd name="T25" fmla="*/ 64 h 129"/>
                <a:gd name="T26" fmla="*/ 65 w 129"/>
                <a:gd name="T27" fmla="*/ 4 h 129"/>
                <a:gd name="T28" fmla="*/ 65 w 129"/>
                <a:gd name="T29" fmla="*/ 4 h 129"/>
                <a:gd name="T30" fmla="*/ 125 w 129"/>
                <a:gd name="T31" fmla="*/ 64 h 129"/>
                <a:gd name="T32" fmla="*/ 65 w 129"/>
                <a:gd name="T33" fmla="*/ 121 h 129"/>
                <a:gd name="T34" fmla="*/ 121 w 129"/>
                <a:gd name="T35" fmla="*/ 64 h 129"/>
                <a:gd name="T36" fmla="*/ 121 w 129"/>
                <a:gd name="T37" fmla="*/ 64 h 129"/>
                <a:gd name="T38" fmla="*/ 65 w 129"/>
                <a:gd name="T39" fmla="*/ 8 h 129"/>
                <a:gd name="T40" fmla="*/ 65 w 129"/>
                <a:gd name="T41" fmla="*/ 8 h 129"/>
                <a:gd name="T42" fmla="*/ 8 w 129"/>
                <a:gd name="T43" fmla="*/ 64 h 129"/>
                <a:gd name="T44" fmla="*/ 8 w 129"/>
                <a:gd name="T45" fmla="*/ 64 h 129"/>
                <a:gd name="T46" fmla="*/ 65 w 129"/>
                <a:gd name="T47" fmla="*/ 121 h 129"/>
                <a:gd name="T48" fmla="*/ 22 w 129"/>
                <a:gd name="T49" fmla="*/ 22 h 129"/>
                <a:gd name="T50" fmla="*/ 63 w 129"/>
                <a:gd name="T51" fmla="*/ 4 h 129"/>
                <a:gd name="T52" fmla="*/ 63 w 129"/>
                <a:gd name="T53" fmla="*/ 4 h 129"/>
                <a:gd name="T54" fmla="*/ 22 w 129"/>
                <a:gd name="T55" fmla="*/ 2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9" h="129">
                  <a:moveTo>
                    <a:pt x="0" y="64"/>
                  </a:moveTo>
                  <a:cubicBezTo>
                    <a:pt x="0" y="29"/>
                    <a:pt x="29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100" y="0"/>
                    <a:pt x="129" y="29"/>
                    <a:pt x="129" y="64"/>
                  </a:cubicBezTo>
                  <a:cubicBezTo>
                    <a:pt x="129" y="64"/>
                    <a:pt x="129" y="64"/>
                    <a:pt x="129" y="64"/>
                  </a:cubicBezTo>
                  <a:cubicBezTo>
                    <a:pt x="129" y="100"/>
                    <a:pt x="100" y="129"/>
                    <a:pt x="65" y="129"/>
                  </a:cubicBezTo>
                  <a:cubicBezTo>
                    <a:pt x="65" y="129"/>
                    <a:pt x="65" y="129"/>
                    <a:pt x="65" y="129"/>
                  </a:cubicBezTo>
                  <a:cubicBezTo>
                    <a:pt x="29" y="129"/>
                    <a:pt x="0" y="100"/>
                    <a:pt x="0" y="64"/>
                  </a:cubicBezTo>
                  <a:close/>
                  <a:moveTo>
                    <a:pt x="125" y="64"/>
                  </a:moveTo>
                  <a:cubicBezTo>
                    <a:pt x="125" y="96"/>
                    <a:pt x="100" y="122"/>
                    <a:pt x="69" y="125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100" y="122"/>
                    <a:pt x="125" y="96"/>
                    <a:pt x="125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5" y="31"/>
                    <a:pt x="98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98" y="4"/>
                    <a:pt x="125" y="31"/>
                    <a:pt x="125" y="64"/>
                  </a:cubicBezTo>
                  <a:close/>
                  <a:moveTo>
                    <a:pt x="65" y="121"/>
                  </a:moveTo>
                  <a:cubicBezTo>
                    <a:pt x="96" y="121"/>
                    <a:pt x="121" y="95"/>
                    <a:pt x="121" y="64"/>
                  </a:cubicBezTo>
                  <a:cubicBezTo>
                    <a:pt x="121" y="64"/>
                    <a:pt x="121" y="64"/>
                    <a:pt x="121" y="64"/>
                  </a:cubicBezTo>
                  <a:cubicBezTo>
                    <a:pt x="121" y="33"/>
                    <a:pt x="96" y="8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33" y="8"/>
                    <a:pt x="8" y="33"/>
                    <a:pt x="8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95"/>
                    <a:pt x="33" y="121"/>
                    <a:pt x="65" y="121"/>
                  </a:cubicBezTo>
                  <a:close/>
                  <a:moveTo>
                    <a:pt x="22" y="22"/>
                  </a:moveTo>
                  <a:cubicBezTo>
                    <a:pt x="33" y="11"/>
                    <a:pt x="47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47" y="4"/>
                    <a:pt x="33" y="11"/>
                    <a:pt x="2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1844"/>
            <p:cNvSpPr/>
            <p:nvPr/>
          </p:nvSpPr>
          <p:spPr bwMode="auto">
            <a:xfrm>
              <a:off x="7377114" y="5583238"/>
              <a:ext cx="22225" cy="19050"/>
            </a:xfrm>
            <a:custGeom>
              <a:avLst/>
              <a:gdLst>
                <a:gd name="T0" fmla="*/ 0 w 14"/>
                <a:gd name="T1" fmla="*/ 8 h 12"/>
                <a:gd name="T2" fmla="*/ 12 w 14"/>
                <a:gd name="T3" fmla="*/ 0 h 12"/>
                <a:gd name="T4" fmla="*/ 14 w 14"/>
                <a:gd name="T5" fmla="*/ 4 h 12"/>
                <a:gd name="T6" fmla="*/ 2 w 14"/>
                <a:gd name="T7" fmla="*/ 12 h 12"/>
                <a:gd name="T8" fmla="*/ 0 w 14"/>
                <a:gd name="T9" fmla="*/ 8 h 12"/>
                <a:gd name="T10" fmla="*/ 0 w 14"/>
                <a:gd name="T1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0" y="8"/>
                  </a:moveTo>
                  <a:lnTo>
                    <a:pt x="12" y="0"/>
                  </a:lnTo>
                  <a:lnTo>
                    <a:pt x="14" y="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1845"/>
            <p:cNvSpPr/>
            <p:nvPr/>
          </p:nvSpPr>
          <p:spPr bwMode="auto">
            <a:xfrm>
              <a:off x="7372352" y="5580063"/>
              <a:ext cx="33338" cy="25400"/>
            </a:xfrm>
            <a:custGeom>
              <a:avLst/>
              <a:gdLst>
                <a:gd name="T0" fmla="*/ 1 w 21"/>
                <a:gd name="T1" fmla="*/ 11 h 16"/>
                <a:gd name="T2" fmla="*/ 3 w 21"/>
                <a:gd name="T3" fmla="*/ 10 h 16"/>
                <a:gd name="T4" fmla="*/ 4 w 21"/>
                <a:gd name="T5" fmla="*/ 12 h 16"/>
                <a:gd name="T6" fmla="*/ 3 w 21"/>
                <a:gd name="T7" fmla="*/ 10 h 16"/>
                <a:gd name="T8" fmla="*/ 1 w 21"/>
                <a:gd name="T9" fmla="*/ 11 h 16"/>
                <a:gd name="T10" fmla="*/ 0 w 21"/>
                <a:gd name="T11" fmla="*/ 9 h 16"/>
                <a:gd name="T12" fmla="*/ 16 w 21"/>
                <a:gd name="T13" fmla="*/ 0 h 16"/>
                <a:gd name="T14" fmla="*/ 21 w 21"/>
                <a:gd name="T15" fmla="*/ 8 h 16"/>
                <a:gd name="T16" fmla="*/ 4 w 21"/>
                <a:gd name="T17" fmla="*/ 16 h 16"/>
                <a:gd name="T18" fmla="*/ 1 w 21"/>
                <a:gd name="T19" fmla="*/ 11 h 16"/>
                <a:gd name="T20" fmla="*/ 1 w 21"/>
                <a:gd name="T21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6">
                  <a:moveTo>
                    <a:pt x="1" y="11"/>
                  </a:moveTo>
                  <a:lnTo>
                    <a:pt x="3" y="10"/>
                  </a:lnTo>
                  <a:lnTo>
                    <a:pt x="4" y="12"/>
                  </a:lnTo>
                  <a:lnTo>
                    <a:pt x="3" y="10"/>
                  </a:lnTo>
                  <a:lnTo>
                    <a:pt x="1" y="11"/>
                  </a:lnTo>
                  <a:lnTo>
                    <a:pt x="0" y="9"/>
                  </a:lnTo>
                  <a:lnTo>
                    <a:pt x="16" y="0"/>
                  </a:lnTo>
                  <a:lnTo>
                    <a:pt x="21" y="8"/>
                  </a:lnTo>
                  <a:lnTo>
                    <a:pt x="4" y="16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1846"/>
            <p:cNvSpPr/>
            <p:nvPr/>
          </p:nvSpPr>
          <p:spPr bwMode="auto">
            <a:xfrm>
              <a:off x="7413627" y="5589588"/>
              <a:ext cx="84138" cy="58738"/>
            </a:xfrm>
            <a:custGeom>
              <a:avLst/>
              <a:gdLst>
                <a:gd name="T0" fmla="*/ 0 w 48"/>
                <a:gd name="T1" fmla="*/ 30 h 33"/>
                <a:gd name="T2" fmla="*/ 0 w 48"/>
                <a:gd name="T3" fmla="*/ 30 h 33"/>
                <a:gd name="T4" fmla="*/ 2 w 48"/>
                <a:gd name="T5" fmla="*/ 26 h 33"/>
                <a:gd name="T6" fmla="*/ 5 w 48"/>
                <a:gd name="T7" fmla="*/ 28 h 33"/>
                <a:gd name="T8" fmla="*/ 5 w 48"/>
                <a:gd name="T9" fmla="*/ 28 h 33"/>
                <a:gd name="T10" fmla="*/ 13 w 48"/>
                <a:gd name="T11" fmla="*/ 29 h 33"/>
                <a:gd name="T12" fmla="*/ 13 w 48"/>
                <a:gd name="T13" fmla="*/ 29 h 33"/>
                <a:gd name="T14" fmla="*/ 23 w 48"/>
                <a:gd name="T15" fmla="*/ 26 h 33"/>
                <a:gd name="T16" fmla="*/ 23 w 48"/>
                <a:gd name="T17" fmla="*/ 26 h 33"/>
                <a:gd name="T18" fmla="*/ 37 w 48"/>
                <a:gd name="T19" fmla="*/ 11 h 33"/>
                <a:gd name="T20" fmla="*/ 37 w 48"/>
                <a:gd name="T21" fmla="*/ 11 h 33"/>
                <a:gd name="T22" fmla="*/ 44 w 48"/>
                <a:gd name="T23" fmla="*/ 0 h 33"/>
                <a:gd name="T24" fmla="*/ 44 w 48"/>
                <a:gd name="T25" fmla="*/ 0 h 33"/>
                <a:gd name="T26" fmla="*/ 48 w 48"/>
                <a:gd name="T27" fmla="*/ 3 h 33"/>
                <a:gd name="T28" fmla="*/ 25 w 48"/>
                <a:gd name="T29" fmla="*/ 30 h 33"/>
                <a:gd name="T30" fmla="*/ 25 w 48"/>
                <a:gd name="T31" fmla="*/ 30 h 33"/>
                <a:gd name="T32" fmla="*/ 13 w 48"/>
                <a:gd name="T33" fmla="*/ 33 h 33"/>
                <a:gd name="T34" fmla="*/ 13 w 48"/>
                <a:gd name="T35" fmla="*/ 33 h 33"/>
                <a:gd name="T36" fmla="*/ 0 w 48"/>
                <a:gd name="T37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33">
                  <a:moveTo>
                    <a:pt x="0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3" y="27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7" y="28"/>
                    <a:pt x="10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7" y="29"/>
                    <a:pt x="20" y="28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7" y="23"/>
                    <a:pt x="33" y="17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41" y="5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35" y="22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1" y="32"/>
                    <a:pt x="17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6" y="33"/>
                    <a:pt x="0" y="30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1847"/>
            <p:cNvSpPr>
              <a:spLocks noEditPoints="1"/>
            </p:cNvSpPr>
            <p:nvPr/>
          </p:nvSpPr>
          <p:spPr bwMode="auto">
            <a:xfrm>
              <a:off x="7410452" y="5586413"/>
              <a:ext cx="92075" cy="65088"/>
            </a:xfrm>
            <a:custGeom>
              <a:avLst/>
              <a:gdLst>
                <a:gd name="T0" fmla="*/ 1 w 53"/>
                <a:gd name="T1" fmla="*/ 33 h 37"/>
                <a:gd name="T2" fmla="*/ 0 w 53"/>
                <a:gd name="T3" fmla="*/ 31 h 37"/>
                <a:gd name="T4" fmla="*/ 2 w 53"/>
                <a:gd name="T5" fmla="*/ 27 h 37"/>
                <a:gd name="T6" fmla="*/ 4 w 53"/>
                <a:gd name="T7" fmla="*/ 26 h 37"/>
                <a:gd name="T8" fmla="*/ 4 w 53"/>
                <a:gd name="T9" fmla="*/ 26 h 37"/>
                <a:gd name="T10" fmla="*/ 4 w 53"/>
                <a:gd name="T11" fmla="*/ 26 h 37"/>
                <a:gd name="T12" fmla="*/ 4 w 53"/>
                <a:gd name="T13" fmla="*/ 26 h 37"/>
                <a:gd name="T14" fmla="*/ 5 w 53"/>
                <a:gd name="T15" fmla="*/ 26 h 37"/>
                <a:gd name="T16" fmla="*/ 5 w 53"/>
                <a:gd name="T17" fmla="*/ 26 h 37"/>
                <a:gd name="T18" fmla="*/ 5 w 53"/>
                <a:gd name="T19" fmla="*/ 27 h 37"/>
                <a:gd name="T20" fmla="*/ 8 w 53"/>
                <a:gd name="T21" fmla="*/ 28 h 37"/>
                <a:gd name="T22" fmla="*/ 15 w 53"/>
                <a:gd name="T23" fmla="*/ 29 h 37"/>
                <a:gd name="T24" fmla="*/ 15 w 53"/>
                <a:gd name="T25" fmla="*/ 29 h 37"/>
                <a:gd name="T26" fmla="*/ 16 w 53"/>
                <a:gd name="T27" fmla="*/ 29 h 37"/>
                <a:gd name="T28" fmla="*/ 24 w 53"/>
                <a:gd name="T29" fmla="*/ 27 h 37"/>
                <a:gd name="T30" fmla="*/ 37 w 53"/>
                <a:gd name="T31" fmla="*/ 12 h 37"/>
                <a:gd name="T32" fmla="*/ 45 w 53"/>
                <a:gd name="T33" fmla="*/ 1 h 37"/>
                <a:gd name="T34" fmla="*/ 45 w 53"/>
                <a:gd name="T35" fmla="*/ 1 h 37"/>
                <a:gd name="T36" fmla="*/ 53 w 53"/>
                <a:gd name="T37" fmla="*/ 4 h 37"/>
                <a:gd name="T38" fmla="*/ 51 w 53"/>
                <a:gd name="T39" fmla="*/ 6 h 37"/>
                <a:gd name="T40" fmla="*/ 51 w 53"/>
                <a:gd name="T41" fmla="*/ 7 h 37"/>
                <a:gd name="T42" fmla="*/ 49 w 53"/>
                <a:gd name="T43" fmla="*/ 9 h 37"/>
                <a:gd name="T44" fmla="*/ 44 w 53"/>
                <a:gd name="T45" fmla="*/ 17 h 37"/>
                <a:gd name="T46" fmla="*/ 28 w 53"/>
                <a:gd name="T47" fmla="*/ 33 h 37"/>
                <a:gd name="T48" fmla="*/ 15 w 53"/>
                <a:gd name="T49" fmla="*/ 37 h 37"/>
                <a:gd name="T50" fmla="*/ 1 w 53"/>
                <a:gd name="T51" fmla="*/ 34 h 37"/>
                <a:gd name="T52" fmla="*/ 2 w 53"/>
                <a:gd name="T53" fmla="*/ 32 h 37"/>
                <a:gd name="T54" fmla="*/ 15 w 53"/>
                <a:gd name="T55" fmla="*/ 33 h 37"/>
                <a:gd name="T56" fmla="*/ 22 w 53"/>
                <a:gd name="T57" fmla="*/ 32 h 37"/>
                <a:gd name="T58" fmla="*/ 15 w 53"/>
                <a:gd name="T59" fmla="*/ 33 h 37"/>
                <a:gd name="T60" fmla="*/ 15 w 53"/>
                <a:gd name="T61" fmla="*/ 33 h 37"/>
                <a:gd name="T62" fmla="*/ 14 w 53"/>
                <a:gd name="T63" fmla="*/ 33 h 37"/>
                <a:gd name="T64" fmla="*/ 11 w 53"/>
                <a:gd name="T65" fmla="*/ 32 h 37"/>
                <a:gd name="T66" fmla="*/ 7 w 53"/>
                <a:gd name="T67" fmla="*/ 31 h 37"/>
                <a:gd name="T68" fmla="*/ 5 w 53"/>
                <a:gd name="T69" fmla="*/ 31 h 37"/>
                <a:gd name="T70" fmla="*/ 11 w 53"/>
                <a:gd name="T71" fmla="*/ 32 h 37"/>
                <a:gd name="T72" fmla="*/ 22 w 53"/>
                <a:gd name="T73" fmla="*/ 32 h 37"/>
                <a:gd name="T74" fmla="*/ 22 w 53"/>
                <a:gd name="T75" fmla="*/ 32 h 37"/>
                <a:gd name="T76" fmla="*/ 3 w 53"/>
                <a:gd name="T77" fmla="*/ 30 h 37"/>
                <a:gd name="T78" fmla="*/ 3 w 53"/>
                <a:gd name="T79" fmla="*/ 30 h 37"/>
                <a:gd name="T80" fmla="*/ 3 w 53"/>
                <a:gd name="T81" fmla="*/ 30 h 37"/>
                <a:gd name="T82" fmla="*/ 3 w 53"/>
                <a:gd name="T83" fmla="*/ 30 h 37"/>
                <a:gd name="T84" fmla="*/ 2 w 53"/>
                <a:gd name="T85" fmla="*/ 29 h 37"/>
                <a:gd name="T86" fmla="*/ 2 w 53"/>
                <a:gd name="T87" fmla="*/ 29 h 37"/>
                <a:gd name="T88" fmla="*/ 41 w 53"/>
                <a:gd name="T89" fmla="*/ 14 h 37"/>
                <a:gd name="T90" fmla="*/ 39 w 53"/>
                <a:gd name="T91" fmla="*/ 17 h 37"/>
                <a:gd name="T92" fmla="*/ 46 w 53"/>
                <a:gd name="T93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3" h="37">
                  <a:moveTo>
                    <a:pt x="1" y="34"/>
                  </a:moveTo>
                  <a:cubicBezTo>
                    <a:pt x="1" y="33"/>
                    <a:pt x="1" y="33"/>
                    <a:pt x="1" y="33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26"/>
                    <a:pt x="3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7"/>
                    <a:pt x="7" y="27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0" y="28"/>
                    <a:pt x="13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8" y="29"/>
                    <a:pt x="21" y="28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8" y="24"/>
                    <a:pt x="33" y="17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2" y="6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0" y="7"/>
                    <a:pt x="50" y="8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11"/>
                    <a:pt x="46" y="14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9" y="22"/>
                    <a:pt x="34" y="29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4" y="36"/>
                    <a:pt x="19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8" y="37"/>
                    <a:pt x="2" y="34"/>
                    <a:pt x="1" y="34"/>
                  </a:cubicBezTo>
                  <a:close/>
                  <a:moveTo>
                    <a:pt x="1" y="34"/>
                  </a:moveTo>
                  <a:cubicBezTo>
                    <a:pt x="2" y="32"/>
                    <a:pt x="2" y="32"/>
                    <a:pt x="2" y="32"/>
                  </a:cubicBezTo>
                  <a:cubicBezTo>
                    <a:pt x="1" y="34"/>
                    <a:pt x="1" y="34"/>
                    <a:pt x="1" y="34"/>
                  </a:cubicBezTo>
                  <a:close/>
                  <a:moveTo>
                    <a:pt x="15" y="33"/>
                  </a:moveTo>
                  <a:cubicBezTo>
                    <a:pt x="17" y="33"/>
                    <a:pt x="20" y="33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0" y="33"/>
                    <a:pt x="17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lose/>
                  <a:moveTo>
                    <a:pt x="11" y="32"/>
                  </a:moveTo>
                  <a:cubicBezTo>
                    <a:pt x="9" y="32"/>
                    <a:pt x="8" y="32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6" y="31"/>
                    <a:pt x="8" y="32"/>
                    <a:pt x="11" y="32"/>
                  </a:cubicBez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3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lose/>
                  <a:moveTo>
                    <a:pt x="2" y="29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lose/>
                  <a:moveTo>
                    <a:pt x="41" y="14"/>
                  </a:moveTo>
                  <a:cubicBezTo>
                    <a:pt x="40" y="15"/>
                    <a:pt x="39" y="16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1" y="13"/>
                    <a:pt x="44" y="10"/>
                    <a:pt x="46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4" y="9"/>
                    <a:pt x="43" y="11"/>
                    <a:pt x="4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848"/>
            <p:cNvSpPr/>
            <p:nvPr/>
          </p:nvSpPr>
          <p:spPr bwMode="auto">
            <a:xfrm>
              <a:off x="7483477" y="5580063"/>
              <a:ext cx="17463" cy="15875"/>
            </a:xfrm>
            <a:custGeom>
              <a:avLst/>
              <a:gdLst>
                <a:gd name="T0" fmla="*/ 0 w 11"/>
                <a:gd name="T1" fmla="*/ 3 h 10"/>
                <a:gd name="T2" fmla="*/ 3 w 11"/>
                <a:gd name="T3" fmla="*/ 0 h 10"/>
                <a:gd name="T4" fmla="*/ 11 w 11"/>
                <a:gd name="T5" fmla="*/ 6 h 10"/>
                <a:gd name="T6" fmla="*/ 8 w 11"/>
                <a:gd name="T7" fmla="*/ 10 h 10"/>
                <a:gd name="T8" fmla="*/ 0 w 11"/>
                <a:gd name="T9" fmla="*/ 3 h 10"/>
                <a:gd name="T10" fmla="*/ 0 w 11"/>
                <a:gd name="T11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0">
                  <a:moveTo>
                    <a:pt x="0" y="3"/>
                  </a:moveTo>
                  <a:lnTo>
                    <a:pt x="3" y="0"/>
                  </a:lnTo>
                  <a:lnTo>
                    <a:pt x="11" y="6"/>
                  </a:lnTo>
                  <a:lnTo>
                    <a:pt x="8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49"/>
            <p:cNvSpPr>
              <a:spLocks noEditPoints="1"/>
            </p:cNvSpPr>
            <p:nvPr/>
          </p:nvSpPr>
          <p:spPr bwMode="auto">
            <a:xfrm>
              <a:off x="7478714" y="5575301"/>
              <a:ext cx="26988" cy="25400"/>
            </a:xfrm>
            <a:custGeom>
              <a:avLst/>
              <a:gdLst>
                <a:gd name="T0" fmla="*/ 2 w 17"/>
                <a:gd name="T1" fmla="*/ 7 h 16"/>
                <a:gd name="T2" fmla="*/ 3 w 17"/>
                <a:gd name="T3" fmla="*/ 6 h 16"/>
                <a:gd name="T4" fmla="*/ 5 w 17"/>
                <a:gd name="T5" fmla="*/ 7 h 16"/>
                <a:gd name="T6" fmla="*/ 3 w 17"/>
                <a:gd name="T7" fmla="*/ 6 h 16"/>
                <a:gd name="T8" fmla="*/ 2 w 17"/>
                <a:gd name="T9" fmla="*/ 7 h 16"/>
                <a:gd name="T10" fmla="*/ 0 w 17"/>
                <a:gd name="T11" fmla="*/ 6 h 16"/>
                <a:gd name="T12" fmla="*/ 6 w 17"/>
                <a:gd name="T13" fmla="*/ 0 h 16"/>
                <a:gd name="T14" fmla="*/ 17 w 17"/>
                <a:gd name="T15" fmla="*/ 9 h 16"/>
                <a:gd name="T16" fmla="*/ 11 w 17"/>
                <a:gd name="T17" fmla="*/ 16 h 16"/>
                <a:gd name="T18" fmla="*/ 2 w 17"/>
                <a:gd name="T19" fmla="*/ 7 h 16"/>
                <a:gd name="T20" fmla="*/ 2 w 17"/>
                <a:gd name="T21" fmla="*/ 7 h 16"/>
                <a:gd name="T22" fmla="*/ 11 w 17"/>
                <a:gd name="T23" fmla="*/ 11 h 16"/>
                <a:gd name="T24" fmla="*/ 11 w 17"/>
                <a:gd name="T25" fmla="*/ 11 h 16"/>
                <a:gd name="T26" fmla="*/ 8 w 17"/>
                <a:gd name="T27" fmla="*/ 6 h 16"/>
                <a:gd name="T28" fmla="*/ 11 w 17"/>
                <a:gd name="T29" fmla="*/ 11 h 16"/>
                <a:gd name="T30" fmla="*/ 11 w 17"/>
                <a:gd name="T31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16">
                  <a:moveTo>
                    <a:pt x="2" y="7"/>
                  </a:moveTo>
                  <a:lnTo>
                    <a:pt x="3" y="6"/>
                  </a:lnTo>
                  <a:lnTo>
                    <a:pt x="5" y="7"/>
                  </a:lnTo>
                  <a:lnTo>
                    <a:pt x="3" y="6"/>
                  </a:lnTo>
                  <a:lnTo>
                    <a:pt x="2" y="7"/>
                  </a:lnTo>
                  <a:lnTo>
                    <a:pt x="0" y="6"/>
                  </a:lnTo>
                  <a:lnTo>
                    <a:pt x="6" y="0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2" y="7"/>
                  </a:lnTo>
                  <a:lnTo>
                    <a:pt x="2" y="7"/>
                  </a:lnTo>
                  <a:close/>
                  <a:moveTo>
                    <a:pt x="11" y="11"/>
                  </a:moveTo>
                  <a:lnTo>
                    <a:pt x="11" y="11"/>
                  </a:lnTo>
                  <a:lnTo>
                    <a:pt x="8" y="6"/>
                  </a:lnTo>
                  <a:lnTo>
                    <a:pt x="11" y="11"/>
                  </a:lnTo>
                  <a:lnTo>
                    <a:pt x="1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850"/>
            <p:cNvSpPr/>
            <p:nvPr/>
          </p:nvSpPr>
          <p:spPr bwMode="auto">
            <a:xfrm>
              <a:off x="7410452" y="5438776"/>
              <a:ext cx="36513" cy="58738"/>
            </a:xfrm>
            <a:custGeom>
              <a:avLst/>
              <a:gdLst>
                <a:gd name="T0" fmla="*/ 10 w 21"/>
                <a:gd name="T1" fmla="*/ 29 h 34"/>
                <a:gd name="T2" fmla="*/ 0 w 21"/>
                <a:gd name="T3" fmla="*/ 15 h 34"/>
                <a:gd name="T4" fmla="*/ 0 w 21"/>
                <a:gd name="T5" fmla="*/ 15 h 34"/>
                <a:gd name="T6" fmla="*/ 1 w 21"/>
                <a:gd name="T7" fmla="*/ 9 h 34"/>
                <a:gd name="T8" fmla="*/ 1 w 21"/>
                <a:gd name="T9" fmla="*/ 9 h 34"/>
                <a:gd name="T10" fmla="*/ 5 w 21"/>
                <a:gd name="T11" fmla="*/ 2 h 34"/>
                <a:gd name="T12" fmla="*/ 5 w 21"/>
                <a:gd name="T13" fmla="*/ 2 h 34"/>
                <a:gd name="T14" fmla="*/ 7 w 21"/>
                <a:gd name="T15" fmla="*/ 0 h 34"/>
                <a:gd name="T16" fmla="*/ 7 w 21"/>
                <a:gd name="T17" fmla="*/ 0 h 34"/>
                <a:gd name="T18" fmla="*/ 9 w 21"/>
                <a:gd name="T19" fmla="*/ 0 h 34"/>
                <a:gd name="T20" fmla="*/ 9 w 21"/>
                <a:gd name="T21" fmla="*/ 0 h 34"/>
                <a:gd name="T22" fmla="*/ 10 w 21"/>
                <a:gd name="T23" fmla="*/ 0 h 34"/>
                <a:gd name="T24" fmla="*/ 10 w 21"/>
                <a:gd name="T25" fmla="*/ 0 h 34"/>
                <a:gd name="T26" fmla="*/ 11 w 21"/>
                <a:gd name="T27" fmla="*/ 0 h 34"/>
                <a:gd name="T28" fmla="*/ 11 w 21"/>
                <a:gd name="T29" fmla="*/ 0 h 34"/>
                <a:gd name="T30" fmla="*/ 17 w 21"/>
                <a:gd name="T31" fmla="*/ 0 h 34"/>
                <a:gd name="T32" fmla="*/ 17 w 21"/>
                <a:gd name="T33" fmla="*/ 4 h 34"/>
                <a:gd name="T34" fmla="*/ 11 w 21"/>
                <a:gd name="T35" fmla="*/ 4 h 34"/>
                <a:gd name="T36" fmla="*/ 10 w 21"/>
                <a:gd name="T37" fmla="*/ 4 h 34"/>
                <a:gd name="T38" fmla="*/ 10 w 21"/>
                <a:gd name="T39" fmla="*/ 4 h 34"/>
                <a:gd name="T40" fmla="*/ 8 w 21"/>
                <a:gd name="T41" fmla="*/ 4 h 34"/>
                <a:gd name="T42" fmla="*/ 8 w 21"/>
                <a:gd name="T43" fmla="*/ 4 h 34"/>
                <a:gd name="T44" fmla="*/ 8 w 21"/>
                <a:gd name="T45" fmla="*/ 4 h 34"/>
                <a:gd name="T46" fmla="*/ 8 w 21"/>
                <a:gd name="T47" fmla="*/ 4 h 34"/>
                <a:gd name="T48" fmla="*/ 4 w 21"/>
                <a:gd name="T49" fmla="*/ 11 h 34"/>
                <a:gd name="T50" fmla="*/ 4 w 21"/>
                <a:gd name="T51" fmla="*/ 11 h 34"/>
                <a:gd name="T52" fmla="*/ 4 w 21"/>
                <a:gd name="T53" fmla="*/ 15 h 34"/>
                <a:gd name="T54" fmla="*/ 4 w 21"/>
                <a:gd name="T55" fmla="*/ 15 h 34"/>
                <a:gd name="T56" fmla="*/ 12 w 21"/>
                <a:gd name="T57" fmla="*/ 26 h 34"/>
                <a:gd name="T58" fmla="*/ 12 w 21"/>
                <a:gd name="T59" fmla="*/ 26 h 34"/>
                <a:gd name="T60" fmla="*/ 21 w 21"/>
                <a:gd name="T61" fmla="*/ 30 h 34"/>
                <a:gd name="T62" fmla="*/ 21 w 21"/>
                <a:gd name="T63" fmla="*/ 30 h 34"/>
                <a:gd name="T64" fmla="*/ 19 w 21"/>
                <a:gd name="T65" fmla="*/ 34 h 34"/>
                <a:gd name="T66" fmla="*/ 10 w 21"/>
                <a:gd name="T67" fmla="*/ 2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" h="34">
                  <a:moveTo>
                    <a:pt x="10" y="29"/>
                  </a:moveTo>
                  <a:cubicBezTo>
                    <a:pt x="5" y="26"/>
                    <a:pt x="0" y="21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0" y="11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9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5"/>
                    <a:pt x="6" y="8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3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8"/>
                    <a:pt x="7" y="23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6" y="29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4" y="32"/>
                    <a:pt x="1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1851"/>
            <p:cNvSpPr>
              <a:spLocks noEditPoints="1"/>
            </p:cNvSpPr>
            <p:nvPr/>
          </p:nvSpPr>
          <p:spPr bwMode="auto">
            <a:xfrm>
              <a:off x="7405689" y="5435601"/>
              <a:ext cx="44450" cy="68263"/>
            </a:xfrm>
            <a:custGeom>
              <a:avLst/>
              <a:gdLst>
                <a:gd name="T0" fmla="*/ 11 w 26"/>
                <a:gd name="T1" fmla="*/ 33 h 39"/>
                <a:gd name="T2" fmla="*/ 13 w 26"/>
                <a:gd name="T3" fmla="*/ 31 h 39"/>
                <a:gd name="T4" fmla="*/ 1 w 26"/>
                <a:gd name="T5" fmla="*/ 17 h 39"/>
                <a:gd name="T6" fmla="*/ 2 w 26"/>
                <a:gd name="T7" fmla="*/ 10 h 39"/>
                <a:gd name="T8" fmla="*/ 6 w 26"/>
                <a:gd name="T9" fmla="*/ 3 h 39"/>
                <a:gd name="T10" fmla="*/ 6 w 26"/>
                <a:gd name="T11" fmla="*/ 3 h 39"/>
                <a:gd name="T12" fmla="*/ 7 w 26"/>
                <a:gd name="T13" fmla="*/ 2 h 39"/>
                <a:gd name="T14" fmla="*/ 10 w 26"/>
                <a:gd name="T15" fmla="*/ 0 h 39"/>
                <a:gd name="T16" fmla="*/ 10 w 26"/>
                <a:gd name="T17" fmla="*/ 0 h 39"/>
                <a:gd name="T18" fmla="*/ 13 w 26"/>
                <a:gd name="T19" fmla="*/ 0 h 39"/>
                <a:gd name="T20" fmla="*/ 13 w 26"/>
                <a:gd name="T21" fmla="*/ 0 h 39"/>
                <a:gd name="T22" fmla="*/ 14 w 26"/>
                <a:gd name="T23" fmla="*/ 0 h 39"/>
                <a:gd name="T24" fmla="*/ 14 w 26"/>
                <a:gd name="T25" fmla="*/ 0 h 39"/>
                <a:gd name="T26" fmla="*/ 22 w 26"/>
                <a:gd name="T27" fmla="*/ 0 h 39"/>
                <a:gd name="T28" fmla="*/ 14 w 26"/>
                <a:gd name="T29" fmla="*/ 8 h 39"/>
                <a:gd name="T30" fmla="*/ 13 w 26"/>
                <a:gd name="T31" fmla="*/ 8 h 39"/>
                <a:gd name="T32" fmla="*/ 13 w 26"/>
                <a:gd name="T33" fmla="*/ 8 h 39"/>
                <a:gd name="T34" fmla="*/ 12 w 26"/>
                <a:gd name="T35" fmla="*/ 8 h 39"/>
                <a:gd name="T36" fmla="*/ 9 w 26"/>
                <a:gd name="T37" fmla="*/ 14 h 39"/>
                <a:gd name="T38" fmla="*/ 8 w 26"/>
                <a:gd name="T39" fmla="*/ 17 h 39"/>
                <a:gd name="T40" fmla="*/ 16 w 26"/>
                <a:gd name="T41" fmla="*/ 26 h 39"/>
                <a:gd name="T42" fmla="*/ 25 w 26"/>
                <a:gd name="T43" fmla="*/ 31 h 39"/>
                <a:gd name="T44" fmla="*/ 25 w 26"/>
                <a:gd name="T45" fmla="*/ 31 h 39"/>
                <a:gd name="T46" fmla="*/ 26 w 26"/>
                <a:gd name="T47" fmla="*/ 32 h 39"/>
                <a:gd name="T48" fmla="*/ 21 w 26"/>
                <a:gd name="T49" fmla="*/ 38 h 39"/>
                <a:gd name="T50" fmla="*/ 12 w 26"/>
                <a:gd name="T51" fmla="*/ 28 h 39"/>
                <a:gd name="T52" fmla="*/ 14 w 26"/>
                <a:gd name="T53" fmla="*/ 29 h 39"/>
                <a:gd name="T54" fmla="*/ 12 w 26"/>
                <a:gd name="T55" fmla="*/ 28 h 39"/>
                <a:gd name="T56" fmla="*/ 12 w 26"/>
                <a:gd name="T57" fmla="*/ 28 h 39"/>
                <a:gd name="T58" fmla="*/ 5 w 26"/>
                <a:gd name="T59" fmla="*/ 13 h 39"/>
                <a:gd name="T60" fmla="*/ 6 w 26"/>
                <a:gd name="T61" fmla="*/ 12 h 39"/>
                <a:gd name="T62" fmla="*/ 9 w 26"/>
                <a:gd name="T63" fmla="*/ 5 h 39"/>
                <a:gd name="T64" fmla="*/ 9 w 26"/>
                <a:gd name="T65" fmla="*/ 5 h 39"/>
                <a:gd name="T66" fmla="*/ 6 w 26"/>
                <a:gd name="T67" fmla="*/ 12 h 39"/>
                <a:gd name="T68" fmla="*/ 18 w 26"/>
                <a:gd name="T69" fmla="*/ 4 h 39"/>
                <a:gd name="T70" fmla="*/ 14 w 26"/>
                <a:gd name="T71" fmla="*/ 4 h 39"/>
                <a:gd name="T72" fmla="*/ 13 w 26"/>
                <a:gd name="T73" fmla="*/ 4 h 39"/>
                <a:gd name="T74" fmla="*/ 12 w 26"/>
                <a:gd name="T75" fmla="*/ 4 h 39"/>
                <a:gd name="T76" fmla="*/ 13 w 26"/>
                <a:gd name="T77" fmla="*/ 4 h 39"/>
                <a:gd name="T78" fmla="*/ 11 w 26"/>
                <a:gd name="T79" fmla="*/ 4 h 39"/>
                <a:gd name="T80" fmla="*/ 11 w 26"/>
                <a:gd name="T81" fmla="*/ 4 h 39"/>
                <a:gd name="T82" fmla="*/ 11 w 26"/>
                <a:gd name="T83" fmla="*/ 4 h 39"/>
                <a:gd name="T84" fmla="*/ 11 w 26"/>
                <a:gd name="T85" fmla="*/ 4 h 39"/>
                <a:gd name="T86" fmla="*/ 11 w 26"/>
                <a:gd name="T87" fmla="*/ 4 h 39"/>
                <a:gd name="T88" fmla="*/ 11 w 26"/>
                <a:gd name="T89" fmla="*/ 4 h 39"/>
                <a:gd name="T90" fmla="*/ 10 w 26"/>
                <a:gd name="T9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" h="39">
                  <a:moveTo>
                    <a:pt x="21" y="38"/>
                  </a:moveTo>
                  <a:cubicBezTo>
                    <a:pt x="21" y="38"/>
                    <a:pt x="16" y="36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7" y="29"/>
                    <a:pt x="1" y="24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4"/>
                    <a:pt x="1" y="12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7"/>
                    <a:pt x="5" y="5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8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0"/>
                    <a:pt x="11" y="12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6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9"/>
                    <a:pt x="12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0" y="29"/>
                    <a:pt x="24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1" y="38"/>
                    <a:pt x="21" y="38"/>
                    <a:pt x="21" y="38"/>
                  </a:cubicBezTo>
                  <a:close/>
                  <a:moveTo>
                    <a:pt x="14" y="29"/>
                  </a:moveTo>
                  <a:cubicBezTo>
                    <a:pt x="13" y="29"/>
                    <a:pt x="13" y="29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3" y="29"/>
                    <a:pt x="13" y="29"/>
                    <a:pt x="14" y="29"/>
                  </a:cubicBezTo>
                  <a:close/>
                  <a:moveTo>
                    <a:pt x="12" y="28"/>
                  </a:move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lose/>
                  <a:moveTo>
                    <a:pt x="6" y="12"/>
                  </a:moveTo>
                  <a:cubicBezTo>
                    <a:pt x="6" y="12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9"/>
                    <a:pt x="9" y="7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7"/>
                    <a:pt x="8" y="9"/>
                    <a:pt x="6" y="12"/>
                  </a:cubicBezTo>
                  <a:close/>
                  <a:moveTo>
                    <a:pt x="14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lose/>
                  <a:moveTo>
                    <a:pt x="12" y="4"/>
                  </a:move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4"/>
                    <a:pt x="12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1852"/>
            <p:cNvSpPr/>
            <p:nvPr/>
          </p:nvSpPr>
          <p:spPr bwMode="auto">
            <a:xfrm>
              <a:off x="7446964" y="5427663"/>
              <a:ext cx="44450" cy="52388"/>
            </a:xfrm>
            <a:custGeom>
              <a:avLst/>
              <a:gdLst>
                <a:gd name="T0" fmla="*/ 0 w 25"/>
                <a:gd name="T1" fmla="*/ 14 h 30"/>
                <a:gd name="T2" fmla="*/ 3 w 25"/>
                <a:gd name="T3" fmla="*/ 7 h 30"/>
                <a:gd name="T4" fmla="*/ 3 w 25"/>
                <a:gd name="T5" fmla="*/ 7 h 30"/>
                <a:gd name="T6" fmla="*/ 18 w 25"/>
                <a:gd name="T7" fmla="*/ 0 h 30"/>
                <a:gd name="T8" fmla="*/ 18 w 25"/>
                <a:gd name="T9" fmla="*/ 0 h 30"/>
                <a:gd name="T10" fmla="*/ 25 w 25"/>
                <a:gd name="T11" fmla="*/ 5 h 30"/>
                <a:gd name="T12" fmla="*/ 25 w 25"/>
                <a:gd name="T13" fmla="*/ 5 h 30"/>
                <a:gd name="T14" fmla="*/ 24 w 25"/>
                <a:gd name="T15" fmla="*/ 6 h 30"/>
                <a:gd name="T16" fmla="*/ 24 w 25"/>
                <a:gd name="T17" fmla="*/ 6 h 30"/>
                <a:gd name="T18" fmla="*/ 24 w 25"/>
                <a:gd name="T19" fmla="*/ 10 h 30"/>
                <a:gd name="T20" fmla="*/ 24 w 25"/>
                <a:gd name="T21" fmla="*/ 10 h 30"/>
                <a:gd name="T22" fmla="*/ 24 w 25"/>
                <a:gd name="T23" fmla="*/ 15 h 30"/>
                <a:gd name="T24" fmla="*/ 24 w 25"/>
                <a:gd name="T25" fmla="*/ 15 h 30"/>
                <a:gd name="T26" fmla="*/ 21 w 25"/>
                <a:gd name="T27" fmla="*/ 16 h 30"/>
                <a:gd name="T28" fmla="*/ 20 w 25"/>
                <a:gd name="T29" fmla="*/ 10 h 30"/>
                <a:gd name="T30" fmla="*/ 20 w 25"/>
                <a:gd name="T31" fmla="*/ 10 h 30"/>
                <a:gd name="T32" fmla="*/ 21 w 25"/>
                <a:gd name="T33" fmla="*/ 5 h 30"/>
                <a:gd name="T34" fmla="*/ 21 w 25"/>
                <a:gd name="T35" fmla="*/ 5 h 30"/>
                <a:gd name="T36" fmla="*/ 21 w 25"/>
                <a:gd name="T37" fmla="*/ 5 h 30"/>
                <a:gd name="T38" fmla="*/ 21 w 25"/>
                <a:gd name="T39" fmla="*/ 5 h 30"/>
                <a:gd name="T40" fmla="*/ 20 w 25"/>
                <a:gd name="T41" fmla="*/ 5 h 30"/>
                <a:gd name="T42" fmla="*/ 20 w 25"/>
                <a:gd name="T43" fmla="*/ 5 h 30"/>
                <a:gd name="T44" fmla="*/ 18 w 25"/>
                <a:gd name="T45" fmla="*/ 4 h 30"/>
                <a:gd name="T46" fmla="*/ 18 w 25"/>
                <a:gd name="T47" fmla="*/ 4 h 30"/>
                <a:gd name="T48" fmla="*/ 6 w 25"/>
                <a:gd name="T49" fmla="*/ 10 h 30"/>
                <a:gd name="T50" fmla="*/ 6 w 25"/>
                <a:gd name="T51" fmla="*/ 10 h 30"/>
                <a:gd name="T52" fmla="*/ 4 w 25"/>
                <a:gd name="T53" fmla="*/ 14 h 30"/>
                <a:gd name="T54" fmla="*/ 4 w 25"/>
                <a:gd name="T55" fmla="*/ 14 h 30"/>
                <a:gd name="T56" fmla="*/ 10 w 25"/>
                <a:gd name="T57" fmla="*/ 22 h 30"/>
                <a:gd name="T58" fmla="*/ 10 w 25"/>
                <a:gd name="T59" fmla="*/ 22 h 30"/>
                <a:gd name="T60" fmla="*/ 16 w 25"/>
                <a:gd name="T61" fmla="*/ 26 h 30"/>
                <a:gd name="T62" fmla="*/ 16 w 25"/>
                <a:gd name="T63" fmla="*/ 26 h 30"/>
                <a:gd name="T64" fmla="*/ 16 w 25"/>
                <a:gd name="T65" fmla="*/ 26 h 30"/>
                <a:gd name="T66" fmla="*/ 14 w 25"/>
                <a:gd name="T67" fmla="*/ 30 h 30"/>
                <a:gd name="T68" fmla="*/ 0 w 25"/>
                <a:gd name="T6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30">
                  <a:moveTo>
                    <a:pt x="0" y="14"/>
                  </a:moveTo>
                  <a:cubicBezTo>
                    <a:pt x="0" y="11"/>
                    <a:pt x="1" y="9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8" y="2"/>
                    <a:pt x="14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1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7"/>
                    <a:pt x="24" y="9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3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0" y="16"/>
                    <a:pt x="20" y="13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0" y="7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19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5" y="4"/>
                    <a:pt x="10" y="6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4" y="11"/>
                    <a:pt x="4" y="12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6"/>
                    <a:pt x="7" y="19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3" y="25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0" y="23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1853"/>
            <p:cNvSpPr>
              <a:spLocks noEditPoints="1"/>
            </p:cNvSpPr>
            <p:nvPr/>
          </p:nvSpPr>
          <p:spPr bwMode="auto">
            <a:xfrm>
              <a:off x="7443789" y="5424488"/>
              <a:ext cx="50800" cy="66675"/>
            </a:xfrm>
            <a:custGeom>
              <a:avLst/>
              <a:gdLst>
                <a:gd name="T0" fmla="*/ 12 w 29"/>
                <a:gd name="T1" fmla="*/ 32 h 38"/>
                <a:gd name="T2" fmla="*/ 8 w 29"/>
                <a:gd name="T3" fmla="*/ 29 h 38"/>
                <a:gd name="T4" fmla="*/ 0 w 29"/>
                <a:gd name="T5" fmla="*/ 16 h 38"/>
                <a:gd name="T6" fmla="*/ 0 w 29"/>
                <a:gd name="T7" fmla="*/ 16 h 38"/>
                <a:gd name="T8" fmla="*/ 0 w 29"/>
                <a:gd name="T9" fmla="*/ 15 h 38"/>
                <a:gd name="T10" fmla="*/ 4 w 29"/>
                <a:gd name="T11" fmla="*/ 8 h 38"/>
                <a:gd name="T12" fmla="*/ 20 w 29"/>
                <a:gd name="T13" fmla="*/ 0 h 38"/>
                <a:gd name="T14" fmla="*/ 29 w 29"/>
                <a:gd name="T15" fmla="*/ 7 h 38"/>
                <a:gd name="T16" fmla="*/ 28 w 29"/>
                <a:gd name="T17" fmla="*/ 9 h 38"/>
                <a:gd name="T18" fmla="*/ 28 w 29"/>
                <a:gd name="T19" fmla="*/ 12 h 38"/>
                <a:gd name="T20" fmla="*/ 28 w 29"/>
                <a:gd name="T21" fmla="*/ 16 h 38"/>
                <a:gd name="T22" fmla="*/ 28 w 29"/>
                <a:gd name="T23" fmla="*/ 17 h 38"/>
                <a:gd name="T24" fmla="*/ 28 w 29"/>
                <a:gd name="T25" fmla="*/ 18 h 38"/>
                <a:gd name="T26" fmla="*/ 21 w 29"/>
                <a:gd name="T27" fmla="*/ 18 h 38"/>
                <a:gd name="T28" fmla="*/ 20 w 29"/>
                <a:gd name="T29" fmla="*/ 12 h 38"/>
                <a:gd name="T30" fmla="*/ 20 w 29"/>
                <a:gd name="T31" fmla="*/ 8 h 38"/>
                <a:gd name="T32" fmla="*/ 9 w 29"/>
                <a:gd name="T33" fmla="*/ 13 h 38"/>
                <a:gd name="T34" fmla="*/ 8 w 29"/>
                <a:gd name="T35" fmla="*/ 16 h 38"/>
                <a:gd name="T36" fmla="*/ 8 w 29"/>
                <a:gd name="T37" fmla="*/ 16 h 38"/>
                <a:gd name="T38" fmla="*/ 13 w 29"/>
                <a:gd name="T39" fmla="*/ 23 h 38"/>
                <a:gd name="T40" fmla="*/ 18 w 29"/>
                <a:gd name="T41" fmla="*/ 26 h 38"/>
                <a:gd name="T42" fmla="*/ 14 w 29"/>
                <a:gd name="T43" fmla="*/ 38 h 38"/>
                <a:gd name="T44" fmla="*/ 10 w 29"/>
                <a:gd name="T45" fmla="*/ 25 h 38"/>
                <a:gd name="T46" fmla="*/ 13 w 29"/>
                <a:gd name="T47" fmla="*/ 28 h 38"/>
                <a:gd name="T48" fmla="*/ 10 w 29"/>
                <a:gd name="T49" fmla="*/ 26 h 38"/>
                <a:gd name="T50" fmla="*/ 7 w 29"/>
                <a:gd name="T51" fmla="*/ 22 h 38"/>
                <a:gd name="T52" fmla="*/ 24 w 29"/>
                <a:gd name="T53" fmla="*/ 17 h 38"/>
                <a:gd name="T54" fmla="*/ 24 w 29"/>
                <a:gd name="T55" fmla="*/ 17 h 38"/>
                <a:gd name="T56" fmla="*/ 24 w 29"/>
                <a:gd name="T57" fmla="*/ 17 h 38"/>
                <a:gd name="T58" fmla="*/ 4 w 29"/>
                <a:gd name="T59" fmla="*/ 15 h 38"/>
                <a:gd name="T60" fmla="*/ 4 w 29"/>
                <a:gd name="T61" fmla="*/ 15 h 38"/>
                <a:gd name="T62" fmla="*/ 4 w 29"/>
                <a:gd name="T63" fmla="*/ 15 h 38"/>
                <a:gd name="T64" fmla="*/ 4 w 29"/>
                <a:gd name="T65" fmla="*/ 15 h 38"/>
                <a:gd name="T66" fmla="*/ 6 w 29"/>
                <a:gd name="T67" fmla="*/ 11 h 38"/>
                <a:gd name="T68" fmla="*/ 4 w 29"/>
                <a:gd name="T69" fmla="*/ 15 h 38"/>
                <a:gd name="T70" fmla="*/ 24 w 29"/>
                <a:gd name="T71" fmla="*/ 13 h 38"/>
                <a:gd name="T72" fmla="*/ 24 w 29"/>
                <a:gd name="T73" fmla="*/ 13 h 38"/>
                <a:gd name="T74" fmla="*/ 24 w 29"/>
                <a:gd name="T75" fmla="*/ 13 h 38"/>
                <a:gd name="T76" fmla="*/ 24 w 29"/>
                <a:gd name="T77" fmla="*/ 13 h 38"/>
                <a:gd name="T78" fmla="*/ 24 w 29"/>
                <a:gd name="T79" fmla="*/ 13 h 38"/>
                <a:gd name="T80" fmla="*/ 24 w 29"/>
                <a:gd name="T81" fmla="*/ 12 h 38"/>
                <a:gd name="T82" fmla="*/ 24 w 29"/>
                <a:gd name="T83" fmla="*/ 12 h 38"/>
                <a:gd name="T84" fmla="*/ 24 w 29"/>
                <a:gd name="T85" fmla="*/ 12 h 38"/>
                <a:gd name="T86" fmla="*/ 24 w 29"/>
                <a:gd name="T87" fmla="*/ 12 h 38"/>
                <a:gd name="T88" fmla="*/ 25 w 29"/>
                <a:gd name="T89" fmla="*/ 7 h 38"/>
                <a:gd name="T90" fmla="*/ 25 w 29"/>
                <a:gd name="T91" fmla="*/ 7 h 38"/>
                <a:gd name="T92" fmla="*/ 25 w 29"/>
                <a:gd name="T93" fmla="*/ 7 h 38"/>
                <a:gd name="T94" fmla="*/ 25 w 29"/>
                <a:gd name="T95" fmla="*/ 7 h 38"/>
                <a:gd name="T96" fmla="*/ 25 w 29"/>
                <a:gd name="T97" fmla="*/ 7 h 38"/>
                <a:gd name="T98" fmla="*/ 24 w 29"/>
                <a:gd name="T99" fmla="*/ 5 h 38"/>
                <a:gd name="T100" fmla="*/ 24 w 29"/>
                <a:gd name="T101" fmla="*/ 5 h 38"/>
                <a:gd name="T102" fmla="*/ 19 w 29"/>
                <a:gd name="T103" fmla="*/ 4 h 38"/>
                <a:gd name="T104" fmla="*/ 19 w 29"/>
                <a:gd name="T105" fmla="*/ 4 h 38"/>
                <a:gd name="T106" fmla="*/ 20 w 29"/>
                <a:gd name="T107" fmla="*/ 4 h 38"/>
                <a:gd name="T108" fmla="*/ 20 w 29"/>
                <a:gd name="T109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9" h="38">
                  <a:moveTo>
                    <a:pt x="14" y="33"/>
                  </a:move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1"/>
                    <a:pt x="9" y="30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4" y="26"/>
                    <a:pt x="0" y="2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1" y="10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9" y="2"/>
                    <a:pt x="15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0"/>
                    <a:pt x="28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8"/>
                    <a:pt x="28" y="8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0"/>
                    <a:pt x="28" y="11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4"/>
                    <a:pt x="28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6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0" y="15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1"/>
                    <a:pt x="20" y="10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7" y="8"/>
                    <a:pt x="13" y="10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10" y="20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5" y="24"/>
                    <a:pt x="17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3"/>
                    <a:pt x="14" y="33"/>
                    <a:pt x="14" y="33"/>
                  </a:cubicBezTo>
                  <a:close/>
                  <a:moveTo>
                    <a:pt x="10" y="25"/>
                  </a:moveTo>
                  <a:cubicBezTo>
                    <a:pt x="11" y="26"/>
                    <a:pt x="12" y="27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7"/>
                    <a:pt x="11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4"/>
                    <a:pt x="8" y="23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3"/>
                    <a:pt x="9" y="24"/>
                    <a:pt x="10" y="25"/>
                  </a:cubicBezTo>
                  <a:close/>
                  <a:moveTo>
                    <a:pt x="24" y="17"/>
                  </a:move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lose/>
                  <a:moveTo>
                    <a:pt x="2" y="16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6"/>
                    <a:pt x="2" y="16"/>
                    <a:pt x="2" y="16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5" y="12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2"/>
                    <a:pt x="4" y="14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3"/>
                    <a:pt x="24" y="13"/>
                  </a:cubicBezTo>
                  <a:close/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lose/>
                  <a:moveTo>
                    <a:pt x="24" y="5"/>
                  </a:move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lose/>
                  <a:moveTo>
                    <a:pt x="19" y="4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lose/>
                  <a:moveTo>
                    <a:pt x="20" y="4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1854"/>
            <p:cNvSpPr/>
            <p:nvPr/>
          </p:nvSpPr>
          <p:spPr bwMode="auto">
            <a:xfrm>
              <a:off x="7429502" y="5559426"/>
              <a:ext cx="9525" cy="6350"/>
            </a:xfrm>
            <a:custGeom>
              <a:avLst/>
              <a:gdLst>
                <a:gd name="T0" fmla="*/ 0 w 6"/>
                <a:gd name="T1" fmla="*/ 4 h 4"/>
                <a:gd name="T2" fmla="*/ 0 w 6"/>
                <a:gd name="T3" fmla="*/ 0 h 4"/>
                <a:gd name="T4" fmla="*/ 6 w 6"/>
                <a:gd name="T5" fmla="*/ 0 h 4"/>
                <a:gd name="T6" fmla="*/ 6 w 6"/>
                <a:gd name="T7" fmla="*/ 4 h 4"/>
                <a:gd name="T8" fmla="*/ 0 w 6"/>
                <a:gd name="T9" fmla="*/ 4 h 4"/>
                <a:gd name="T10" fmla="*/ 0 w 6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1855"/>
            <p:cNvSpPr>
              <a:spLocks noEditPoints="1"/>
            </p:cNvSpPr>
            <p:nvPr/>
          </p:nvSpPr>
          <p:spPr bwMode="auto">
            <a:xfrm>
              <a:off x="7426327" y="5556251"/>
              <a:ext cx="15875" cy="12700"/>
            </a:xfrm>
            <a:custGeom>
              <a:avLst/>
              <a:gdLst>
                <a:gd name="T0" fmla="*/ 8 w 10"/>
                <a:gd name="T1" fmla="*/ 8 h 8"/>
                <a:gd name="T2" fmla="*/ 2 w 10"/>
                <a:gd name="T3" fmla="*/ 8 h 8"/>
                <a:gd name="T4" fmla="*/ 2 w 10"/>
                <a:gd name="T5" fmla="*/ 6 h 8"/>
                <a:gd name="T6" fmla="*/ 4 w 10"/>
                <a:gd name="T7" fmla="*/ 6 h 8"/>
                <a:gd name="T8" fmla="*/ 2 w 10"/>
                <a:gd name="T9" fmla="*/ 6 h 8"/>
                <a:gd name="T10" fmla="*/ 2 w 10"/>
                <a:gd name="T11" fmla="*/ 8 h 8"/>
                <a:gd name="T12" fmla="*/ 0 w 10"/>
                <a:gd name="T13" fmla="*/ 8 h 8"/>
                <a:gd name="T14" fmla="*/ 0 w 10"/>
                <a:gd name="T15" fmla="*/ 0 h 8"/>
                <a:gd name="T16" fmla="*/ 10 w 10"/>
                <a:gd name="T17" fmla="*/ 0 h 8"/>
                <a:gd name="T18" fmla="*/ 10 w 10"/>
                <a:gd name="T19" fmla="*/ 8 h 8"/>
                <a:gd name="T20" fmla="*/ 8 w 10"/>
                <a:gd name="T21" fmla="*/ 8 h 8"/>
                <a:gd name="T22" fmla="*/ 8 w 10"/>
                <a:gd name="T23" fmla="*/ 8 h 8"/>
                <a:gd name="T24" fmla="*/ 5 w 10"/>
                <a:gd name="T25" fmla="*/ 4 h 8"/>
                <a:gd name="T26" fmla="*/ 5 w 10"/>
                <a:gd name="T27" fmla="*/ 4 h 8"/>
                <a:gd name="T28" fmla="*/ 4 w 10"/>
                <a:gd name="T29" fmla="*/ 4 h 8"/>
                <a:gd name="T30" fmla="*/ 4 w 10"/>
                <a:gd name="T31" fmla="*/ 4 h 8"/>
                <a:gd name="T32" fmla="*/ 5 w 10"/>
                <a:gd name="T33" fmla="*/ 4 h 8"/>
                <a:gd name="T34" fmla="*/ 5 w 10"/>
                <a:gd name="T3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2" y="8"/>
                  </a:lnTo>
                  <a:lnTo>
                    <a:pt x="2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8"/>
                  </a:lnTo>
                  <a:lnTo>
                    <a:pt x="8" y="8"/>
                  </a:lnTo>
                  <a:lnTo>
                    <a:pt x="8" y="8"/>
                  </a:lnTo>
                  <a:close/>
                  <a:moveTo>
                    <a:pt x="5" y="4"/>
                  </a:moveTo>
                  <a:lnTo>
                    <a:pt x="5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1856"/>
            <p:cNvSpPr/>
            <p:nvPr/>
          </p:nvSpPr>
          <p:spPr bwMode="auto">
            <a:xfrm>
              <a:off x="7496177" y="5688013"/>
              <a:ext cx="6350" cy="23813"/>
            </a:xfrm>
            <a:custGeom>
              <a:avLst/>
              <a:gdLst>
                <a:gd name="T0" fmla="*/ 0 w 4"/>
                <a:gd name="T1" fmla="*/ 15 h 15"/>
                <a:gd name="T2" fmla="*/ 0 w 4"/>
                <a:gd name="T3" fmla="*/ 0 h 15"/>
                <a:gd name="T4" fmla="*/ 4 w 4"/>
                <a:gd name="T5" fmla="*/ 0 h 15"/>
                <a:gd name="T6" fmla="*/ 4 w 4"/>
                <a:gd name="T7" fmla="*/ 15 h 15"/>
                <a:gd name="T8" fmla="*/ 0 w 4"/>
                <a:gd name="T9" fmla="*/ 15 h 15"/>
                <a:gd name="T10" fmla="*/ 0 w 4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5">
                  <a:moveTo>
                    <a:pt x="0" y="15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1857"/>
            <p:cNvSpPr>
              <a:spLocks noEditPoints="1"/>
            </p:cNvSpPr>
            <p:nvPr/>
          </p:nvSpPr>
          <p:spPr bwMode="auto">
            <a:xfrm>
              <a:off x="7493002" y="5684838"/>
              <a:ext cx="12700" cy="30163"/>
            </a:xfrm>
            <a:custGeom>
              <a:avLst/>
              <a:gdLst>
                <a:gd name="T0" fmla="*/ 6 w 8"/>
                <a:gd name="T1" fmla="*/ 19 h 19"/>
                <a:gd name="T2" fmla="*/ 2 w 8"/>
                <a:gd name="T3" fmla="*/ 19 h 19"/>
                <a:gd name="T4" fmla="*/ 2 w 8"/>
                <a:gd name="T5" fmla="*/ 17 h 19"/>
                <a:gd name="T6" fmla="*/ 4 w 8"/>
                <a:gd name="T7" fmla="*/ 17 h 19"/>
                <a:gd name="T8" fmla="*/ 2 w 8"/>
                <a:gd name="T9" fmla="*/ 17 h 19"/>
                <a:gd name="T10" fmla="*/ 2 w 8"/>
                <a:gd name="T11" fmla="*/ 19 h 19"/>
                <a:gd name="T12" fmla="*/ 0 w 8"/>
                <a:gd name="T13" fmla="*/ 19 h 19"/>
                <a:gd name="T14" fmla="*/ 0 w 8"/>
                <a:gd name="T15" fmla="*/ 0 h 19"/>
                <a:gd name="T16" fmla="*/ 8 w 8"/>
                <a:gd name="T17" fmla="*/ 0 h 19"/>
                <a:gd name="T18" fmla="*/ 8 w 8"/>
                <a:gd name="T19" fmla="*/ 19 h 19"/>
                <a:gd name="T20" fmla="*/ 6 w 8"/>
                <a:gd name="T21" fmla="*/ 19 h 19"/>
                <a:gd name="T22" fmla="*/ 6 w 8"/>
                <a:gd name="T23" fmla="*/ 19 h 19"/>
                <a:gd name="T24" fmla="*/ 4 w 8"/>
                <a:gd name="T25" fmla="*/ 15 h 19"/>
                <a:gd name="T26" fmla="*/ 4 w 8"/>
                <a:gd name="T27" fmla="*/ 4 h 19"/>
                <a:gd name="T28" fmla="*/ 4 w 8"/>
                <a:gd name="T29" fmla="*/ 15 h 19"/>
                <a:gd name="T30" fmla="*/ 4 w 8"/>
                <a:gd name="T31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" h="19">
                  <a:moveTo>
                    <a:pt x="6" y="19"/>
                  </a:moveTo>
                  <a:lnTo>
                    <a:pt x="2" y="19"/>
                  </a:lnTo>
                  <a:lnTo>
                    <a:pt x="2" y="17"/>
                  </a:lnTo>
                  <a:lnTo>
                    <a:pt x="4" y="17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19"/>
                  </a:lnTo>
                  <a:lnTo>
                    <a:pt x="6" y="19"/>
                  </a:lnTo>
                  <a:lnTo>
                    <a:pt x="6" y="19"/>
                  </a:lnTo>
                  <a:close/>
                  <a:moveTo>
                    <a:pt x="4" y="15"/>
                  </a:moveTo>
                  <a:lnTo>
                    <a:pt x="4" y="4"/>
                  </a:lnTo>
                  <a:lnTo>
                    <a:pt x="4" y="15"/>
                  </a:lnTo>
                  <a:lnTo>
                    <a:pt x="4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1858"/>
            <p:cNvSpPr>
              <a:spLocks noEditPoints="1"/>
            </p:cNvSpPr>
            <p:nvPr/>
          </p:nvSpPr>
          <p:spPr bwMode="auto">
            <a:xfrm>
              <a:off x="7410452" y="5708651"/>
              <a:ext cx="142875" cy="190500"/>
            </a:xfrm>
            <a:custGeom>
              <a:avLst/>
              <a:gdLst>
                <a:gd name="T0" fmla="*/ 35 w 82"/>
                <a:gd name="T1" fmla="*/ 109 h 109"/>
                <a:gd name="T2" fmla="*/ 10 w 82"/>
                <a:gd name="T3" fmla="*/ 85 h 109"/>
                <a:gd name="T4" fmla="*/ 10 w 82"/>
                <a:gd name="T5" fmla="*/ 85 h 109"/>
                <a:gd name="T6" fmla="*/ 0 w 82"/>
                <a:gd name="T7" fmla="*/ 43 h 109"/>
                <a:gd name="T8" fmla="*/ 0 w 82"/>
                <a:gd name="T9" fmla="*/ 43 h 109"/>
                <a:gd name="T10" fmla="*/ 51 w 82"/>
                <a:gd name="T11" fmla="*/ 0 h 109"/>
                <a:gd name="T12" fmla="*/ 51 w 82"/>
                <a:gd name="T13" fmla="*/ 0 h 109"/>
                <a:gd name="T14" fmla="*/ 75 w 82"/>
                <a:gd name="T15" fmla="*/ 16 h 109"/>
                <a:gd name="T16" fmla="*/ 75 w 82"/>
                <a:gd name="T17" fmla="*/ 16 h 109"/>
                <a:gd name="T18" fmla="*/ 82 w 82"/>
                <a:gd name="T19" fmla="*/ 54 h 109"/>
                <a:gd name="T20" fmla="*/ 82 w 82"/>
                <a:gd name="T21" fmla="*/ 54 h 109"/>
                <a:gd name="T22" fmla="*/ 42 w 82"/>
                <a:gd name="T23" fmla="*/ 107 h 109"/>
                <a:gd name="T24" fmla="*/ 42 w 82"/>
                <a:gd name="T25" fmla="*/ 107 h 109"/>
                <a:gd name="T26" fmla="*/ 35 w 82"/>
                <a:gd name="T27" fmla="*/ 109 h 109"/>
                <a:gd name="T28" fmla="*/ 35 w 82"/>
                <a:gd name="T29" fmla="*/ 109 h 109"/>
                <a:gd name="T30" fmla="*/ 35 w 82"/>
                <a:gd name="T31" fmla="*/ 109 h 109"/>
                <a:gd name="T32" fmla="*/ 19 w 82"/>
                <a:gd name="T33" fmla="*/ 13 h 109"/>
                <a:gd name="T34" fmla="*/ 4 w 82"/>
                <a:gd name="T35" fmla="*/ 43 h 109"/>
                <a:gd name="T36" fmla="*/ 4 w 82"/>
                <a:gd name="T37" fmla="*/ 43 h 109"/>
                <a:gd name="T38" fmla="*/ 14 w 82"/>
                <a:gd name="T39" fmla="*/ 83 h 109"/>
                <a:gd name="T40" fmla="*/ 14 w 82"/>
                <a:gd name="T41" fmla="*/ 83 h 109"/>
                <a:gd name="T42" fmla="*/ 35 w 82"/>
                <a:gd name="T43" fmla="*/ 105 h 109"/>
                <a:gd name="T44" fmla="*/ 35 w 82"/>
                <a:gd name="T45" fmla="*/ 105 h 109"/>
                <a:gd name="T46" fmla="*/ 40 w 82"/>
                <a:gd name="T47" fmla="*/ 103 h 109"/>
                <a:gd name="T48" fmla="*/ 40 w 82"/>
                <a:gd name="T49" fmla="*/ 103 h 109"/>
                <a:gd name="T50" fmla="*/ 78 w 82"/>
                <a:gd name="T51" fmla="*/ 54 h 109"/>
                <a:gd name="T52" fmla="*/ 78 w 82"/>
                <a:gd name="T53" fmla="*/ 54 h 109"/>
                <a:gd name="T54" fmla="*/ 72 w 82"/>
                <a:gd name="T55" fmla="*/ 18 h 109"/>
                <a:gd name="T56" fmla="*/ 72 w 82"/>
                <a:gd name="T57" fmla="*/ 18 h 109"/>
                <a:gd name="T58" fmla="*/ 51 w 82"/>
                <a:gd name="T59" fmla="*/ 4 h 109"/>
                <a:gd name="T60" fmla="*/ 51 w 82"/>
                <a:gd name="T61" fmla="*/ 4 h 109"/>
                <a:gd name="T62" fmla="*/ 51 w 82"/>
                <a:gd name="T63" fmla="*/ 4 h 109"/>
                <a:gd name="T64" fmla="*/ 51 w 82"/>
                <a:gd name="T65" fmla="*/ 4 h 109"/>
                <a:gd name="T66" fmla="*/ 19 w 82"/>
                <a:gd name="T67" fmla="*/ 1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" h="109">
                  <a:moveTo>
                    <a:pt x="35" y="109"/>
                  </a:moveTo>
                  <a:cubicBezTo>
                    <a:pt x="25" y="108"/>
                    <a:pt x="16" y="98"/>
                    <a:pt x="10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4" y="72"/>
                    <a:pt x="0" y="56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3"/>
                    <a:pt x="28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2" y="0"/>
                    <a:pt x="70" y="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80" y="26"/>
                    <a:pt x="82" y="39"/>
                    <a:pt x="82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83"/>
                    <a:pt x="60" y="97"/>
                    <a:pt x="42" y="107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40" y="108"/>
                    <a:pt x="37" y="109"/>
                    <a:pt x="35" y="109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5" y="109"/>
                    <a:pt x="35" y="109"/>
                    <a:pt x="35" y="109"/>
                  </a:cubicBezTo>
                  <a:close/>
                  <a:moveTo>
                    <a:pt x="19" y="13"/>
                  </a:moveTo>
                  <a:cubicBezTo>
                    <a:pt x="10" y="20"/>
                    <a:pt x="4" y="29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55"/>
                    <a:pt x="7" y="71"/>
                    <a:pt x="14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20" y="96"/>
                    <a:pt x="28" y="105"/>
                    <a:pt x="35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7" y="105"/>
                    <a:pt x="38" y="104"/>
                    <a:pt x="40" y="103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58" y="93"/>
                    <a:pt x="78" y="81"/>
                    <a:pt x="78" y="54"/>
                  </a:cubicBezTo>
                  <a:cubicBezTo>
                    <a:pt x="78" y="54"/>
                    <a:pt x="78" y="54"/>
                    <a:pt x="78" y="54"/>
                  </a:cubicBezTo>
                  <a:cubicBezTo>
                    <a:pt x="78" y="40"/>
                    <a:pt x="76" y="27"/>
                    <a:pt x="72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67" y="9"/>
                    <a:pt x="6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0" y="4"/>
                    <a:pt x="28" y="7"/>
                    <a:pt x="1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1859"/>
            <p:cNvSpPr>
              <a:spLocks noEditPoints="1"/>
            </p:cNvSpPr>
            <p:nvPr/>
          </p:nvSpPr>
          <p:spPr bwMode="auto">
            <a:xfrm>
              <a:off x="7407277" y="5705476"/>
              <a:ext cx="149225" cy="196850"/>
            </a:xfrm>
            <a:custGeom>
              <a:avLst/>
              <a:gdLst>
                <a:gd name="T0" fmla="*/ 37 w 86"/>
                <a:gd name="T1" fmla="*/ 111 h 113"/>
                <a:gd name="T2" fmla="*/ 10 w 86"/>
                <a:gd name="T3" fmla="*/ 88 h 113"/>
                <a:gd name="T4" fmla="*/ 0 w 86"/>
                <a:gd name="T5" fmla="*/ 45 h 113"/>
                <a:gd name="T6" fmla="*/ 52 w 86"/>
                <a:gd name="T7" fmla="*/ 0 h 113"/>
                <a:gd name="T8" fmla="*/ 53 w 86"/>
                <a:gd name="T9" fmla="*/ 0 h 113"/>
                <a:gd name="T10" fmla="*/ 79 w 86"/>
                <a:gd name="T11" fmla="*/ 17 h 113"/>
                <a:gd name="T12" fmla="*/ 86 w 86"/>
                <a:gd name="T13" fmla="*/ 56 h 113"/>
                <a:gd name="T14" fmla="*/ 45 w 86"/>
                <a:gd name="T15" fmla="*/ 111 h 113"/>
                <a:gd name="T16" fmla="*/ 37 w 86"/>
                <a:gd name="T17" fmla="*/ 113 h 113"/>
                <a:gd name="T18" fmla="*/ 37 w 86"/>
                <a:gd name="T19" fmla="*/ 113 h 113"/>
                <a:gd name="T20" fmla="*/ 43 w 86"/>
                <a:gd name="T21" fmla="*/ 107 h 113"/>
                <a:gd name="T22" fmla="*/ 82 w 86"/>
                <a:gd name="T23" fmla="*/ 56 h 113"/>
                <a:gd name="T24" fmla="*/ 43 w 86"/>
                <a:gd name="T25" fmla="*/ 107 h 113"/>
                <a:gd name="T26" fmla="*/ 37 w 86"/>
                <a:gd name="T27" fmla="*/ 109 h 113"/>
                <a:gd name="T28" fmla="*/ 37 w 86"/>
                <a:gd name="T29" fmla="*/ 109 h 113"/>
                <a:gd name="T30" fmla="*/ 37 w 86"/>
                <a:gd name="T31" fmla="*/ 109 h 113"/>
                <a:gd name="T32" fmla="*/ 36 w 86"/>
                <a:gd name="T33" fmla="*/ 108 h 113"/>
                <a:gd name="T34" fmla="*/ 36 w 86"/>
                <a:gd name="T35" fmla="*/ 108 h 113"/>
                <a:gd name="T36" fmla="*/ 35 w 86"/>
                <a:gd name="T37" fmla="*/ 108 h 113"/>
                <a:gd name="T38" fmla="*/ 30 w 86"/>
                <a:gd name="T39" fmla="*/ 106 h 113"/>
                <a:gd name="T40" fmla="*/ 37 w 86"/>
                <a:gd name="T41" fmla="*/ 105 h 113"/>
                <a:gd name="T42" fmla="*/ 41 w 86"/>
                <a:gd name="T43" fmla="*/ 104 h 113"/>
                <a:gd name="T44" fmla="*/ 78 w 86"/>
                <a:gd name="T45" fmla="*/ 56 h 113"/>
                <a:gd name="T46" fmla="*/ 78 w 86"/>
                <a:gd name="T47" fmla="*/ 56 h 113"/>
                <a:gd name="T48" fmla="*/ 72 w 86"/>
                <a:gd name="T49" fmla="*/ 21 h 113"/>
                <a:gd name="T50" fmla="*/ 53 w 86"/>
                <a:gd name="T51" fmla="*/ 8 h 113"/>
                <a:gd name="T52" fmla="*/ 22 w 86"/>
                <a:gd name="T53" fmla="*/ 17 h 113"/>
                <a:gd name="T54" fmla="*/ 8 w 86"/>
                <a:gd name="T55" fmla="*/ 45 h 113"/>
                <a:gd name="T56" fmla="*/ 8 w 86"/>
                <a:gd name="T57" fmla="*/ 45 h 113"/>
                <a:gd name="T58" fmla="*/ 17 w 86"/>
                <a:gd name="T59" fmla="*/ 85 h 113"/>
                <a:gd name="T60" fmla="*/ 37 w 86"/>
                <a:gd name="T61" fmla="*/ 105 h 113"/>
                <a:gd name="T62" fmla="*/ 37 w 86"/>
                <a:gd name="T63" fmla="*/ 105 h 113"/>
                <a:gd name="T64" fmla="*/ 14 w 86"/>
                <a:gd name="T65" fmla="*/ 86 h 113"/>
                <a:gd name="T66" fmla="*/ 17 w 86"/>
                <a:gd name="T67" fmla="*/ 92 h 113"/>
                <a:gd name="T68" fmla="*/ 14 w 86"/>
                <a:gd name="T69" fmla="*/ 86 h 113"/>
                <a:gd name="T70" fmla="*/ 9 w 86"/>
                <a:gd name="T71" fmla="*/ 74 h 113"/>
                <a:gd name="T72" fmla="*/ 82 w 86"/>
                <a:gd name="T73" fmla="*/ 56 h 113"/>
                <a:gd name="T74" fmla="*/ 82 w 86"/>
                <a:gd name="T75" fmla="*/ 56 h 113"/>
                <a:gd name="T76" fmla="*/ 76 w 86"/>
                <a:gd name="T77" fmla="*/ 21 h 113"/>
                <a:gd name="T78" fmla="*/ 4 w 86"/>
                <a:gd name="T79" fmla="*/ 45 h 113"/>
                <a:gd name="T80" fmla="*/ 4 w 86"/>
                <a:gd name="T81" fmla="*/ 45 h 113"/>
                <a:gd name="T82" fmla="*/ 4 w 86"/>
                <a:gd name="T83" fmla="*/ 45 h 113"/>
                <a:gd name="T84" fmla="*/ 6 w 86"/>
                <a:gd name="T85" fmla="*/ 31 h 113"/>
                <a:gd name="T86" fmla="*/ 76 w 86"/>
                <a:gd name="T87" fmla="*/ 21 h 113"/>
                <a:gd name="T88" fmla="*/ 76 w 86"/>
                <a:gd name="T89" fmla="*/ 21 h 113"/>
                <a:gd name="T90" fmla="*/ 75 w 86"/>
                <a:gd name="T91" fmla="*/ 18 h 113"/>
                <a:gd name="T92" fmla="*/ 75 w 86"/>
                <a:gd name="T93" fmla="*/ 18 h 113"/>
                <a:gd name="T94" fmla="*/ 75 w 86"/>
                <a:gd name="T95" fmla="*/ 18 h 113"/>
                <a:gd name="T96" fmla="*/ 75 w 86"/>
                <a:gd name="T97" fmla="*/ 18 h 113"/>
                <a:gd name="T98" fmla="*/ 75 w 86"/>
                <a:gd name="T99" fmla="*/ 18 h 113"/>
                <a:gd name="T100" fmla="*/ 53 w 86"/>
                <a:gd name="T101" fmla="*/ 4 h 113"/>
                <a:gd name="T102" fmla="*/ 53 w 86"/>
                <a:gd name="T103" fmla="*/ 4 h 113"/>
                <a:gd name="T104" fmla="*/ 51 w 86"/>
                <a:gd name="T105" fmla="*/ 4 h 113"/>
                <a:gd name="T106" fmla="*/ 53 w 86"/>
                <a:gd name="T107" fmla="*/ 4 h 113"/>
                <a:gd name="T108" fmla="*/ 53 w 86"/>
                <a:gd name="T109" fmla="*/ 4 h 113"/>
                <a:gd name="T110" fmla="*/ 21 w 86"/>
                <a:gd name="T111" fmla="*/ 15 h 113"/>
                <a:gd name="T112" fmla="*/ 20 w 86"/>
                <a:gd name="T113" fmla="*/ 14 h 113"/>
                <a:gd name="T114" fmla="*/ 21 w 86"/>
                <a:gd name="T115" fmla="*/ 1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6" h="113">
                  <a:moveTo>
                    <a:pt x="37" y="113"/>
                  </a:moveTo>
                  <a:cubicBezTo>
                    <a:pt x="37" y="111"/>
                    <a:pt x="37" y="111"/>
                    <a:pt x="37" y="111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25" y="112"/>
                    <a:pt x="17" y="101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4" y="75"/>
                    <a:pt x="0" y="59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4"/>
                    <a:pt x="30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5" y="0"/>
                    <a:pt x="74" y="7"/>
                    <a:pt x="79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84" y="28"/>
                    <a:pt x="86" y="41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86"/>
                    <a:pt x="63" y="101"/>
                    <a:pt x="45" y="111"/>
                  </a:cubicBezTo>
                  <a:cubicBezTo>
                    <a:pt x="45" y="111"/>
                    <a:pt x="45" y="111"/>
                    <a:pt x="45" y="111"/>
                  </a:cubicBezTo>
                  <a:cubicBezTo>
                    <a:pt x="42" y="112"/>
                    <a:pt x="40" y="113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lose/>
                  <a:moveTo>
                    <a:pt x="37" y="109"/>
                  </a:moveTo>
                  <a:cubicBezTo>
                    <a:pt x="39" y="109"/>
                    <a:pt x="41" y="108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61" y="97"/>
                    <a:pt x="82" y="84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84"/>
                    <a:pt x="61" y="97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08"/>
                    <a:pt x="39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lose/>
                  <a:moveTo>
                    <a:pt x="36" y="108"/>
                  </a:move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lose/>
                  <a:moveTo>
                    <a:pt x="35" y="108"/>
                  </a:moveTo>
                  <a:cubicBezTo>
                    <a:pt x="34" y="108"/>
                    <a:pt x="32" y="107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2" y="107"/>
                    <a:pt x="34" y="108"/>
                    <a:pt x="35" y="108"/>
                  </a:cubicBezTo>
                  <a:close/>
                  <a:moveTo>
                    <a:pt x="37" y="105"/>
                  </a:moveTo>
                  <a:cubicBezTo>
                    <a:pt x="38" y="105"/>
                    <a:pt x="39" y="104"/>
                    <a:pt x="41" y="104"/>
                  </a:cubicBezTo>
                  <a:cubicBezTo>
                    <a:pt x="41" y="104"/>
                    <a:pt x="41" y="104"/>
                    <a:pt x="41" y="104"/>
                  </a:cubicBezTo>
                  <a:cubicBezTo>
                    <a:pt x="59" y="94"/>
                    <a:pt x="78" y="82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42"/>
                    <a:pt x="76" y="29"/>
                    <a:pt x="72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67" y="12"/>
                    <a:pt x="62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3" y="8"/>
                    <a:pt x="31" y="11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14" y="23"/>
                    <a:pt x="8" y="32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7" y="57"/>
                    <a:pt x="11" y="72"/>
                    <a:pt x="17" y="85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23" y="97"/>
                    <a:pt x="31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lose/>
                  <a:moveTo>
                    <a:pt x="14" y="86"/>
                  </a:moveTo>
                  <a:cubicBezTo>
                    <a:pt x="15" y="88"/>
                    <a:pt x="16" y="90"/>
                    <a:pt x="17" y="92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6" y="90"/>
                    <a:pt x="15" y="88"/>
                    <a:pt x="14" y="86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2" y="82"/>
                    <a:pt x="10" y="78"/>
                    <a:pt x="9" y="7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10" y="78"/>
                    <a:pt x="12" y="82"/>
                    <a:pt x="14" y="86"/>
                  </a:cubicBezTo>
                  <a:close/>
                  <a:moveTo>
                    <a:pt x="82" y="56"/>
                  </a:move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43"/>
                    <a:pt x="80" y="3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80" y="31"/>
                    <a:pt x="82" y="43"/>
                    <a:pt x="82" y="56"/>
                  </a:cubicBezTo>
                  <a:close/>
                  <a:moveTo>
                    <a:pt x="4" y="45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0"/>
                    <a:pt x="4" y="35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4" y="35"/>
                    <a:pt x="4" y="40"/>
                    <a:pt x="4" y="45"/>
                  </a:cubicBezTo>
                  <a:close/>
                  <a:moveTo>
                    <a:pt x="76" y="21"/>
                  </a:moveTo>
                  <a:cubicBezTo>
                    <a:pt x="76" y="21"/>
                    <a:pt x="76" y="2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lose/>
                  <a:moveTo>
                    <a:pt x="75" y="18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lose/>
                  <a:moveTo>
                    <a:pt x="75" y="18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lose/>
                  <a:moveTo>
                    <a:pt x="75" y="18"/>
                  </a:moveTo>
                  <a:cubicBezTo>
                    <a:pt x="70" y="9"/>
                    <a:pt x="6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2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2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63" y="4"/>
                    <a:pt x="70" y="9"/>
                    <a:pt x="75" y="18"/>
                  </a:cubicBezTo>
                  <a:close/>
                  <a:moveTo>
                    <a:pt x="21" y="15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1860"/>
            <p:cNvSpPr/>
            <p:nvPr/>
          </p:nvSpPr>
          <p:spPr bwMode="auto">
            <a:xfrm>
              <a:off x="7531102" y="5711826"/>
              <a:ext cx="128588" cy="122238"/>
            </a:xfrm>
            <a:custGeom>
              <a:avLst/>
              <a:gdLst>
                <a:gd name="T0" fmla="*/ 55 w 74"/>
                <a:gd name="T1" fmla="*/ 67 h 70"/>
                <a:gd name="T2" fmla="*/ 70 w 74"/>
                <a:gd name="T3" fmla="*/ 58 h 70"/>
                <a:gd name="T4" fmla="*/ 70 w 74"/>
                <a:gd name="T5" fmla="*/ 56 h 70"/>
                <a:gd name="T6" fmla="*/ 70 w 74"/>
                <a:gd name="T7" fmla="*/ 56 h 70"/>
                <a:gd name="T8" fmla="*/ 50 w 74"/>
                <a:gd name="T9" fmla="*/ 6 h 70"/>
                <a:gd name="T10" fmla="*/ 50 w 74"/>
                <a:gd name="T11" fmla="*/ 6 h 70"/>
                <a:gd name="T12" fmla="*/ 41 w 74"/>
                <a:gd name="T13" fmla="*/ 4 h 70"/>
                <a:gd name="T14" fmla="*/ 41 w 74"/>
                <a:gd name="T15" fmla="*/ 4 h 70"/>
                <a:gd name="T16" fmla="*/ 2 w 74"/>
                <a:gd name="T17" fmla="*/ 11 h 70"/>
                <a:gd name="T18" fmla="*/ 2 w 74"/>
                <a:gd name="T19" fmla="*/ 11 h 70"/>
                <a:gd name="T20" fmla="*/ 0 w 74"/>
                <a:gd name="T21" fmla="*/ 7 h 70"/>
                <a:gd name="T22" fmla="*/ 41 w 74"/>
                <a:gd name="T23" fmla="*/ 0 h 70"/>
                <a:gd name="T24" fmla="*/ 41 w 74"/>
                <a:gd name="T25" fmla="*/ 0 h 70"/>
                <a:gd name="T26" fmla="*/ 53 w 74"/>
                <a:gd name="T27" fmla="*/ 3 h 70"/>
                <a:gd name="T28" fmla="*/ 53 w 74"/>
                <a:gd name="T29" fmla="*/ 3 h 70"/>
                <a:gd name="T30" fmla="*/ 74 w 74"/>
                <a:gd name="T31" fmla="*/ 56 h 70"/>
                <a:gd name="T32" fmla="*/ 74 w 74"/>
                <a:gd name="T33" fmla="*/ 56 h 70"/>
                <a:gd name="T34" fmla="*/ 72 w 74"/>
                <a:gd name="T35" fmla="*/ 62 h 70"/>
                <a:gd name="T36" fmla="*/ 72 w 74"/>
                <a:gd name="T37" fmla="*/ 62 h 70"/>
                <a:gd name="T38" fmla="*/ 72 w 74"/>
                <a:gd name="T39" fmla="*/ 62 h 70"/>
                <a:gd name="T40" fmla="*/ 57 w 74"/>
                <a:gd name="T41" fmla="*/ 70 h 70"/>
                <a:gd name="T42" fmla="*/ 57 w 74"/>
                <a:gd name="T43" fmla="*/ 70 h 70"/>
                <a:gd name="T44" fmla="*/ 55 w 74"/>
                <a:gd name="T45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4" h="70">
                  <a:moveTo>
                    <a:pt x="55" y="67"/>
                  </a:move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7"/>
                    <a:pt x="70" y="56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71" y="45"/>
                    <a:pt x="55" y="12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9" y="5"/>
                    <a:pt x="46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27" y="4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6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6" y="0"/>
                    <a:pt x="51" y="0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9" y="11"/>
                    <a:pt x="74" y="43"/>
                    <a:pt x="74" y="56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4" y="58"/>
                    <a:pt x="74" y="60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5" y="67"/>
                    <a:pt x="55" y="67"/>
                    <a:pt x="55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1861"/>
            <p:cNvSpPr>
              <a:spLocks noEditPoints="1"/>
            </p:cNvSpPr>
            <p:nvPr/>
          </p:nvSpPr>
          <p:spPr bwMode="auto">
            <a:xfrm>
              <a:off x="7527927" y="5708651"/>
              <a:ext cx="134938" cy="139700"/>
            </a:xfrm>
            <a:custGeom>
              <a:avLst/>
              <a:gdLst>
                <a:gd name="T0" fmla="*/ 57 w 78"/>
                <a:gd name="T1" fmla="*/ 69 h 80"/>
                <a:gd name="T2" fmla="*/ 57 w 78"/>
                <a:gd name="T3" fmla="*/ 69 h 80"/>
                <a:gd name="T4" fmla="*/ 54 w 78"/>
                <a:gd name="T5" fmla="*/ 68 h 80"/>
                <a:gd name="T6" fmla="*/ 70 w 78"/>
                <a:gd name="T7" fmla="*/ 58 h 80"/>
                <a:gd name="T8" fmla="*/ 70 w 78"/>
                <a:gd name="T9" fmla="*/ 58 h 80"/>
                <a:gd name="T10" fmla="*/ 70 w 78"/>
                <a:gd name="T11" fmla="*/ 58 h 80"/>
                <a:gd name="T12" fmla="*/ 50 w 78"/>
                <a:gd name="T13" fmla="*/ 9 h 80"/>
                <a:gd name="T14" fmla="*/ 50 w 78"/>
                <a:gd name="T15" fmla="*/ 9 h 80"/>
                <a:gd name="T16" fmla="*/ 50 w 78"/>
                <a:gd name="T17" fmla="*/ 9 h 80"/>
                <a:gd name="T18" fmla="*/ 50 w 78"/>
                <a:gd name="T19" fmla="*/ 9 h 80"/>
                <a:gd name="T20" fmla="*/ 49 w 78"/>
                <a:gd name="T21" fmla="*/ 8 h 80"/>
                <a:gd name="T22" fmla="*/ 44 w 78"/>
                <a:gd name="T23" fmla="*/ 8 h 80"/>
                <a:gd name="T24" fmla="*/ 44 w 78"/>
                <a:gd name="T25" fmla="*/ 8 h 80"/>
                <a:gd name="T26" fmla="*/ 43 w 78"/>
                <a:gd name="T27" fmla="*/ 8 h 80"/>
                <a:gd name="T28" fmla="*/ 5 w 78"/>
                <a:gd name="T29" fmla="*/ 15 h 80"/>
                <a:gd name="T30" fmla="*/ 3 w 78"/>
                <a:gd name="T31" fmla="*/ 18 h 80"/>
                <a:gd name="T32" fmla="*/ 2 w 78"/>
                <a:gd name="T33" fmla="*/ 7 h 80"/>
                <a:gd name="T34" fmla="*/ 2 w 78"/>
                <a:gd name="T35" fmla="*/ 7 h 80"/>
                <a:gd name="T36" fmla="*/ 3 w 78"/>
                <a:gd name="T37" fmla="*/ 7 h 80"/>
                <a:gd name="T38" fmla="*/ 6 w 78"/>
                <a:gd name="T39" fmla="*/ 6 h 80"/>
                <a:gd name="T40" fmla="*/ 17 w 78"/>
                <a:gd name="T41" fmla="*/ 4 h 80"/>
                <a:gd name="T42" fmla="*/ 43 w 78"/>
                <a:gd name="T43" fmla="*/ 0 h 80"/>
                <a:gd name="T44" fmla="*/ 57 w 78"/>
                <a:gd name="T45" fmla="*/ 4 h 80"/>
                <a:gd name="T46" fmla="*/ 78 w 78"/>
                <a:gd name="T47" fmla="*/ 58 h 80"/>
                <a:gd name="T48" fmla="*/ 76 w 78"/>
                <a:gd name="T49" fmla="*/ 65 h 80"/>
                <a:gd name="T50" fmla="*/ 61 w 78"/>
                <a:gd name="T51" fmla="*/ 73 h 80"/>
                <a:gd name="T52" fmla="*/ 55 w 78"/>
                <a:gd name="T53" fmla="*/ 70 h 80"/>
                <a:gd name="T54" fmla="*/ 73 w 78"/>
                <a:gd name="T55" fmla="*/ 62 h 80"/>
                <a:gd name="T56" fmla="*/ 73 w 78"/>
                <a:gd name="T57" fmla="*/ 62 h 80"/>
                <a:gd name="T58" fmla="*/ 60 w 78"/>
                <a:gd name="T59" fmla="*/ 69 h 80"/>
                <a:gd name="T60" fmla="*/ 74 w 78"/>
                <a:gd name="T61" fmla="*/ 61 h 80"/>
                <a:gd name="T62" fmla="*/ 74 w 78"/>
                <a:gd name="T63" fmla="*/ 58 h 80"/>
                <a:gd name="T64" fmla="*/ 54 w 78"/>
                <a:gd name="T65" fmla="*/ 7 h 80"/>
                <a:gd name="T66" fmla="*/ 53 w 78"/>
                <a:gd name="T67" fmla="*/ 7 h 80"/>
                <a:gd name="T68" fmla="*/ 74 w 78"/>
                <a:gd name="T69" fmla="*/ 58 h 80"/>
                <a:gd name="T70" fmla="*/ 74 w 78"/>
                <a:gd name="T71" fmla="*/ 58 h 80"/>
                <a:gd name="T72" fmla="*/ 74 w 78"/>
                <a:gd name="T73" fmla="*/ 58 h 80"/>
                <a:gd name="T74" fmla="*/ 48 w 78"/>
                <a:gd name="T75" fmla="*/ 4 h 80"/>
                <a:gd name="T76" fmla="*/ 44 w 78"/>
                <a:gd name="T77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80">
                  <a:moveTo>
                    <a:pt x="55" y="70"/>
                  </a:moveTo>
                  <a:cubicBezTo>
                    <a:pt x="57" y="69"/>
                    <a:pt x="57" y="69"/>
                    <a:pt x="57" y="69"/>
                  </a:cubicBezTo>
                  <a:cubicBezTo>
                    <a:pt x="58" y="70"/>
                    <a:pt x="58" y="70"/>
                    <a:pt x="58" y="70"/>
                  </a:cubicBezTo>
                  <a:cubicBezTo>
                    <a:pt x="57" y="69"/>
                    <a:pt x="57" y="69"/>
                    <a:pt x="57" y="69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9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1" y="48"/>
                    <a:pt x="55" y="15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49" y="8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8" y="8"/>
                    <a:pt x="46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31" y="8"/>
                    <a:pt x="9" y="14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5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9" y="6"/>
                    <a:pt x="12" y="5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5" y="2"/>
                    <a:pt x="35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8" y="0"/>
                    <a:pt x="53" y="0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3" y="13"/>
                    <a:pt x="78" y="43"/>
                    <a:pt x="78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60"/>
                    <a:pt x="78" y="63"/>
                    <a:pt x="76" y="65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55" y="70"/>
                    <a:pt x="55" y="70"/>
                    <a:pt x="55" y="70"/>
                  </a:cubicBezTo>
                  <a:close/>
                  <a:moveTo>
                    <a:pt x="60" y="69"/>
                  </a:move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lose/>
                  <a:moveTo>
                    <a:pt x="74" y="61"/>
                  </a:moveTo>
                  <a:cubicBezTo>
                    <a:pt x="74" y="60"/>
                    <a:pt x="74" y="59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46"/>
                    <a:pt x="59" y="14"/>
                    <a:pt x="54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9" y="14"/>
                    <a:pt x="74" y="45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60"/>
                    <a:pt x="74" y="60"/>
                    <a:pt x="74" y="61"/>
                  </a:cubicBezTo>
                  <a:close/>
                  <a:moveTo>
                    <a:pt x="48" y="4"/>
                  </a:moveTo>
                  <a:cubicBezTo>
                    <a:pt x="47" y="4"/>
                    <a:pt x="46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4"/>
                    <a:pt x="47" y="4"/>
                    <a:pt x="4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1862"/>
            <p:cNvSpPr/>
            <p:nvPr/>
          </p:nvSpPr>
          <p:spPr bwMode="auto">
            <a:xfrm>
              <a:off x="7646989" y="5818188"/>
              <a:ext cx="7938" cy="20638"/>
            </a:xfrm>
            <a:custGeom>
              <a:avLst/>
              <a:gdLst>
                <a:gd name="T0" fmla="*/ 0 w 5"/>
                <a:gd name="T1" fmla="*/ 13 h 13"/>
                <a:gd name="T2" fmla="*/ 0 w 5"/>
                <a:gd name="T3" fmla="*/ 0 h 13"/>
                <a:gd name="T4" fmla="*/ 5 w 5"/>
                <a:gd name="T5" fmla="*/ 0 h 13"/>
                <a:gd name="T6" fmla="*/ 5 w 5"/>
                <a:gd name="T7" fmla="*/ 13 h 13"/>
                <a:gd name="T8" fmla="*/ 0 w 5"/>
                <a:gd name="T9" fmla="*/ 13 h 13"/>
                <a:gd name="T10" fmla="*/ 0 w 5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3">
                  <a:moveTo>
                    <a:pt x="0" y="1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1863"/>
            <p:cNvSpPr>
              <a:spLocks noEditPoints="1"/>
            </p:cNvSpPr>
            <p:nvPr/>
          </p:nvSpPr>
          <p:spPr bwMode="auto">
            <a:xfrm>
              <a:off x="7643814" y="5815013"/>
              <a:ext cx="14288" cy="28575"/>
            </a:xfrm>
            <a:custGeom>
              <a:avLst/>
              <a:gdLst>
                <a:gd name="T0" fmla="*/ 7 w 9"/>
                <a:gd name="T1" fmla="*/ 18 h 18"/>
                <a:gd name="T2" fmla="*/ 2 w 9"/>
                <a:gd name="T3" fmla="*/ 18 h 18"/>
                <a:gd name="T4" fmla="*/ 2 w 9"/>
                <a:gd name="T5" fmla="*/ 15 h 18"/>
                <a:gd name="T6" fmla="*/ 4 w 9"/>
                <a:gd name="T7" fmla="*/ 15 h 18"/>
                <a:gd name="T8" fmla="*/ 2 w 9"/>
                <a:gd name="T9" fmla="*/ 15 h 18"/>
                <a:gd name="T10" fmla="*/ 2 w 9"/>
                <a:gd name="T11" fmla="*/ 18 h 18"/>
                <a:gd name="T12" fmla="*/ 0 w 9"/>
                <a:gd name="T13" fmla="*/ 18 h 18"/>
                <a:gd name="T14" fmla="*/ 0 w 9"/>
                <a:gd name="T15" fmla="*/ 0 h 18"/>
                <a:gd name="T16" fmla="*/ 9 w 9"/>
                <a:gd name="T17" fmla="*/ 0 h 18"/>
                <a:gd name="T18" fmla="*/ 9 w 9"/>
                <a:gd name="T19" fmla="*/ 18 h 18"/>
                <a:gd name="T20" fmla="*/ 7 w 9"/>
                <a:gd name="T21" fmla="*/ 18 h 18"/>
                <a:gd name="T22" fmla="*/ 7 w 9"/>
                <a:gd name="T23" fmla="*/ 18 h 18"/>
                <a:gd name="T24" fmla="*/ 4 w 9"/>
                <a:gd name="T25" fmla="*/ 13 h 18"/>
                <a:gd name="T26" fmla="*/ 4 w 9"/>
                <a:gd name="T27" fmla="*/ 4 h 18"/>
                <a:gd name="T28" fmla="*/ 4 w 9"/>
                <a:gd name="T29" fmla="*/ 13 h 18"/>
                <a:gd name="T30" fmla="*/ 4 w 9"/>
                <a:gd name="T3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lnTo>
                    <a:pt x="2" y="18"/>
                  </a:lnTo>
                  <a:lnTo>
                    <a:pt x="2" y="15"/>
                  </a:lnTo>
                  <a:lnTo>
                    <a:pt x="4" y="15"/>
                  </a:lnTo>
                  <a:lnTo>
                    <a:pt x="2" y="15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8"/>
                  </a:lnTo>
                  <a:lnTo>
                    <a:pt x="7" y="18"/>
                  </a:lnTo>
                  <a:lnTo>
                    <a:pt x="7" y="18"/>
                  </a:lnTo>
                  <a:close/>
                  <a:moveTo>
                    <a:pt x="4" y="13"/>
                  </a:moveTo>
                  <a:lnTo>
                    <a:pt x="4" y="4"/>
                  </a:lnTo>
                  <a:lnTo>
                    <a:pt x="4" y="13"/>
                  </a:lnTo>
                  <a:lnTo>
                    <a:pt x="4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1864"/>
            <p:cNvSpPr/>
            <p:nvPr/>
          </p:nvSpPr>
          <p:spPr bwMode="auto">
            <a:xfrm>
              <a:off x="7316789" y="5661026"/>
              <a:ext cx="128588" cy="88900"/>
            </a:xfrm>
            <a:custGeom>
              <a:avLst/>
              <a:gdLst>
                <a:gd name="T0" fmla="*/ 7 w 74"/>
                <a:gd name="T1" fmla="*/ 47 h 51"/>
                <a:gd name="T2" fmla="*/ 1 w 74"/>
                <a:gd name="T3" fmla="*/ 34 h 51"/>
                <a:gd name="T4" fmla="*/ 1 w 74"/>
                <a:gd name="T5" fmla="*/ 34 h 51"/>
                <a:gd name="T6" fmla="*/ 0 w 74"/>
                <a:gd name="T7" fmla="*/ 29 h 51"/>
                <a:gd name="T8" fmla="*/ 0 w 74"/>
                <a:gd name="T9" fmla="*/ 29 h 51"/>
                <a:gd name="T10" fmla="*/ 13 w 74"/>
                <a:gd name="T11" fmla="*/ 5 h 51"/>
                <a:gd name="T12" fmla="*/ 13 w 74"/>
                <a:gd name="T13" fmla="*/ 5 h 51"/>
                <a:gd name="T14" fmla="*/ 15 w 74"/>
                <a:gd name="T15" fmla="*/ 0 h 51"/>
                <a:gd name="T16" fmla="*/ 15 w 74"/>
                <a:gd name="T17" fmla="*/ 0 h 51"/>
                <a:gd name="T18" fmla="*/ 18 w 74"/>
                <a:gd name="T19" fmla="*/ 2 h 51"/>
                <a:gd name="T20" fmla="*/ 16 w 74"/>
                <a:gd name="T21" fmla="*/ 7 h 51"/>
                <a:gd name="T22" fmla="*/ 16 w 74"/>
                <a:gd name="T23" fmla="*/ 8 h 51"/>
                <a:gd name="T24" fmla="*/ 10 w 74"/>
                <a:gd name="T25" fmla="*/ 14 h 51"/>
                <a:gd name="T26" fmla="*/ 10 w 74"/>
                <a:gd name="T27" fmla="*/ 14 h 51"/>
                <a:gd name="T28" fmla="*/ 4 w 74"/>
                <a:gd name="T29" fmla="*/ 29 h 51"/>
                <a:gd name="T30" fmla="*/ 4 w 74"/>
                <a:gd name="T31" fmla="*/ 29 h 51"/>
                <a:gd name="T32" fmla="*/ 5 w 74"/>
                <a:gd name="T33" fmla="*/ 33 h 51"/>
                <a:gd name="T34" fmla="*/ 5 w 74"/>
                <a:gd name="T35" fmla="*/ 33 h 51"/>
                <a:gd name="T36" fmla="*/ 10 w 74"/>
                <a:gd name="T37" fmla="*/ 44 h 51"/>
                <a:gd name="T38" fmla="*/ 10 w 74"/>
                <a:gd name="T39" fmla="*/ 44 h 51"/>
                <a:gd name="T40" fmla="*/ 18 w 74"/>
                <a:gd name="T41" fmla="*/ 47 h 51"/>
                <a:gd name="T42" fmla="*/ 18 w 74"/>
                <a:gd name="T43" fmla="*/ 47 h 51"/>
                <a:gd name="T44" fmla="*/ 22 w 74"/>
                <a:gd name="T45" fmla="*/ 47 h 51"/>
                <a:gd name="T46" fmla="*/ 22 w 74"/>
                <a:gd name="T47" fmla="*/ 47 h 51"/>
                <a:gd name="T48" fmla="*/ 73 w 74"/>
                <a:gd name="T49" fmla="*/ 35 h 51"/>
                <a:gd name="T50" fmla="*/ 73 w 74"/>
                <a:gd name="T51" fmla="*/ 35 h 51"/>
                <a:gd name="T52" fmla="*/ 74 w 74"/>
                <a:gd name="T53" fmla="*/ 39 h 51"/>
                <a:gd name="T54" fmla="*/ 22 w 74"/>
                <a:gd name="T55" fmla="*/ 51 h 51"/>
                <a:gd name="T56" fmla="*/ 22 w 74"/>
                <a:gd name="T57" fmla="*/ 51 h 51"/>
                <a:gd name="T58" fmla="*/ 18 w 74"/>
                <a:gd name="T59" fmla="*/ 51 h 51"/>
                <a:gd name="T60" fmla="*/ 18 w 74"/>
                <a:gd name="T61" fmla="*/ 51 h 51"/>
                <a:gd name="T62" fmla="*/ 17 w 74"/>
                <a:gd name="T63" fmla="*/ 51 h 51"/>
                <a:gd name="T64" fmla="*/ 17 w 74"/>
                <a:gd name="T65" fmla="*/ 51 h 51"/>
                <a:gd name="T66" fmla="*/ 7 w 74"/>
                <a:gd name="T67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" h="51">
                  <a:moveTo>
                    <a:pt x="7" y="47"/>
                  </a:moveTo>
                  <a:cubicBezTo>
                    <a:pt x="4" y="44"/>
                    <a:pt x="3" y="40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2"/>
                    <a:pt x="0" y="31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7"/>
                    <a:pt x="11" y="7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3" y="10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7" y="19"/>
                    <a:pt x="4" y="24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2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6" y="39"/>
                    <a:pt x="8" y="42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6"/>
                    <a:pt x="13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9" y="47"/>
                    <a:pt x="20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34" y="46"/>
                    <a:pt x="73" y="35"/>
                    <a:pt x="73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35" y="50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51"/>
                    <a:pt x="19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3" y="51"/>
                    <a:pt x="9" y="50"/>
                    <a:pt x="7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1865"/>
            <p:cNvSpPr>
              <a:spLocks noEditPoints="1"/>
            </p:cNvSpPr>
            <p:nvPr/>
          </p:nvSpPr>
          <p:spPr bwMode="auto">
            <a:xfrm>
              <a:off x="7313614" y="5657851"/>
              <a:ext cx="136525" cy="96838"/>
            </a:xfrm>
            <a:custGeom>
              <a:avLst/>
              <a:gdLst>
                <a:gd name="T0" fmla="*/ 1 w 79"/>
                <a:gd name="T1" fmla="*/ 37 h 55"/>
                <a:gd name="T2" fmla="*/ 0 w 79"/>
                <a:gd name="T3" fmla="*/ 31 h 55"/>
                <a:gd name="T4" fmla="*/ 15 w 79"/>
                <a:gd name="T5" fmla="*/ 1 h 55"/>
                <a:gd name="T6" fmla="*/ 23 w 79"/>
                <a:gd name="T7" fmla="*/ 2 h 55"/>
                <a:gd name="T8" fmla="*/ 19 w 79"/>
                <a:gd name="T9" fmla="*/ 11 h 55"/>
                <a:gd name="T10" fmla="*/ 18 w 79"/>
                <a:gd name="T11" fmla="*/ 13 h 55"/>
                <a:gd name="T12" fmla="*/ 14 w 79"/>
                <a:gd name="T13" fmla="*/ 18 h 55"/>
                <a:gd name="T14" fmla="*/ 8 w 79"/>
                <a:gd name="T15" fmla="*/ 31 h 55"/>
                <a:gd name="T16" fmla="*/ 13 w 79"/>
                <a:gd name="T17" fmla="*/ 45 h 55"/>
                <a:gd name="T18" fmla="*/ 20 w 79"/>
                <a:gd name="T19" fmla="*/ 47 h 55"/>
                <a:gd name="T20" fmla="*/ 74 w 79"/>
                <a:gd name="T21" fmla="*/ 36 h 55"/>
                <a:gd name="T22" fmla="*/ 77 w 79"/>
                <a:gd name="T23" fmla="*/ 35 h 55"/>
                <a:gd name="T24" fmla="*/ 76 w 79"/>
                <a:gd name="T25" fmla="*/ 43 h 55"/>
                <a:gd name="T26" fmla="*/ 75 w 79"/>
                <a:gd name="T27" fmla="*/ 44 h 55"/>
                <a:gd name="T28" fmla="*/ 55 w 79"/>
                <a:gd name="T29" fmla="*/ 49 h 55"/>
                <a:gd name="T30" fmla="*/ 24 w 79"/>
                <a:gd name="T31" fmla="*/ 55 h 55"/>
                <a:gd name="T32" fmla="*/ 19 w 79"/>
                <a:gd name="T33" fmla="*/ 55 h 55"/>
                <a:gd name="T34" fmla="*/ 19 w 79"/>
                <a:gd name="T35" fmla="*/ 55 h 55"/>
                <a:gd name="T36" fmla="*/ 23 w 79"/>
                <a:gd name="T37" fmla="*/ 51 h 55"/>
                <a:gd name="T38" fmla="*/ 20 w 79"/>
                <a:gd name="T39" fmla="*/ 51 h 55"/>
                <a:gd name="T40" fmla="*/ 19 w 79"/>
                <a:gd name="T41" fmla="*/ 51 h 55"/>
                <a:gd name="T42" fmla="*/ 19 w 79"/>
                <a:gd name="T43" fmla="*/ 51 h 55"/>
                <a:gd name="T44" fmla="*/ 17 w 79"/>
                <a:gd name="T45" fmla="*/ 51 h 55"/>
                <a:gd name="T46" fmla="*/ 17 w 79"/>
                <a:gd name="T47" fmla="*/ 51 h 55"/>
                <a:gd name="T48" fmla="*/ 17 w 79"/>
                <a:gd name="T49" fmla="*/ 51 h 55"/>
                <a:gd name="T50" fmla="*/ 10 w 79"/>
                <a:gd name="T51" fmla="*/ 48 h 55"/>
                <a:gd name="T52" fmla="*/ 10 w 79"/>
                <a:gd name="T53" fmla="*/ 48 h 55"/>
                <a:gd name="T54" fmla="*/ 54 w 79"/>
                <a:gd name="T55" fmla="*/ 45 h 55"/>
                <a:gd name="T56" fmla="*/ 47 w 79"/>
                <a:gd name="T57" fmla="*/ 46 h 55"/>
                <a:gd name="T58" fmla="*/ 74 w 79"/>
                <a:gd name="T59" fmla="*/ 40 h 55"/>
                <a:gd name="T60" fmla="*/ 5 w 79"/>
                <a:gd name="T61" fmla="*/ 36 h 55"/>
                <a:gd name="T62" fmla="*/ 5 w 79"/>
                <a:gd name="T63" fmla="*/ 36 h 55"/>
                <a:gd name="T64" fmla="*/ 4 w 79"/>
                <a:gd name="T65" fmla="*/ 31 h 55"/>
                <a:gd name="T66" fmla="*/ 5 w 79"/>
                <a:gd name="T67" fmla="*/ 36 h 55"/>
                <a:gd name="T68" fmla="*/ 7 w 79"/>
                <a:gd name="T69" fmla="*/ 21 h 55"/>
                <a:gd name="T70" fmla="*/ 10 w 79"/>
                <a:gd name="T71" fmla="*/ 15 h 55"/>
                <a:gd name="T72" fmla="*/ 13 w 79"/>
                <a:gd name="T73" fmla="*/ 12 h 55"/>
                <a:gd name="T74" fmla="*/ 20 w 79"/>
                <a:gd name="T75" fmla="*/ 9 h 55"/>
                <a:gd name="T76" fmla="*/ 16 w 79"/>
                <a:gd name="T77" fmla="*/ 9 h 55"/>
                <a:gd name="T78" fmla="*/ 16 w 79"/>
                <a:gd name="T79" fmla="*/ 9 h 55"/>
                <a:gd name="T80" fmla="*/ 16 w 79"/>
                <a:gd name="T81" fmla="*/ 8 h 55"/>
                <a:gd name="T82" fmla="*/ 16 w 79"/>
                <a:gd name="T83" fmla="*/ 8 h 55"/>
                <a:gd name="T84" fmla="*/ 19 w 79"/>
                <a:gd name="T85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9" h="55"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4" y="47"/>
                    <a:pt x="3" y="42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5"/>
                    <a:pt x="0" y="33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9"/>
                    <a:pt x="10" y="9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4"/>
                    <a:pt x="15" y="16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1" y="21"/>
                    <a:pt x="8" y="27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2"/>
                    <a:pt x="8" y="33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40"/>
                    <a:pt x="12" y="44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5" y="47"/>
                    <a:pt x="16" y="47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2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34" y="46"/>
                    <a:pt x="70" y="37"/>
                    <a:pt x="74" y="36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3"/>
                    <a:pt x="77" y="43"/>
                    <a:pt x="76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3"/>
                    <a:pt x="76" y="44"/>
                    <a:pt x="75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4" y="44"/>
                    <a:pt x="72" y="44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6"/>
                    <a:pt x="61" y="47"/>
                    <a:pt x="55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44" y="51"/>
                    <a:pt x="31" y="54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1" y="55"/>
                    <a:pt x="20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4" y="55"/>
                    <a:pt x="10" y="54"/>
                    <a:pt x="7" y="50"/>
                  </a:cubicBezTo>
                  <a:close/>
                  <a:moveTo>
                    <a:pt x="20" y="51"/>
                  </a:moveTo>
                  <a:cubicBezTo>
                    <a:pt x="21" y="51"/>
                    <a:pt x="22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1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17" y="51"/>
                  </a:move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lose/>
                  <a:moveTo>
                    <a:pt x="17" y="51"/>
                  </a:moveTo>
                  <a:cubicBezTo>
                    <a:pt x="14" y="51"/>
                    <a:pt x="13" y="50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3" y="50"/>
                    <a:pt x="14" y="51"/>
                    <a:pt x="17" y="51"/>
                  </a:cubicBezTo>
                  <a:close/>
                  <a:moveTo>
                    <a:pt x="9" y="49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9" y="49"/>
                    <a:pt x="9" y="49"/>
                    <a:pt x="9" y="49"/>
                  </a:cubicBezTo>
                  <a:close/>
                  <a:moveTo>
                    <a:pt x="69" y="41"/>
                  </a:moveTo>
                  <a:cubicBezTo>
                    <a:pt x="66" y="42"/>
                    <a:pt x="60" y="43"/>
                    <a:pt x="54" y="45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5"/>
                    <a:pt x="50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6" y="45"/>
                    <a:pt x="64" y="42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1" y="41"/>
                    <a:pt x="73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3" y="40"/>
                    <a:pt x="71" y="41"/>
                    <a:pt x="69" y="41"/>
                  </a:cubicBezTo>
                  <a:close/>
                  <a:moveTo>
                    <a:pt x="5" y="36"/>
                  </a:moveTo>
                  <a:cubicBezTo>
                    <a:pt x="6" y="39"/>
                    <a:pt x="7" y="41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1"/>
                    <a:pt x="6" y="39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34"/>
                    <a:pt x="4" y="33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3"/>
                    <a:pt x="4" y="34"/>
                    <a:pt x="5" y="36"/>
                  </a:cubicBezTo>
                  <a:close/>
                  <a:moveTo>
                    <a:pt x="7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lose/>
                  <a:moveTo>
                    <a:pt x="7" y="21"/>
                  </a:moveTo>
                  <a:cubicBezTo>
                    <a:pt x="8" y="19"/>
                    <a:pt x="9" y="17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4"/>
                    <a:pt x="12" y="13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5"/>
                    <a:pt x="9" y="18"/>
                    <a:pt x="7" y="21"/>
                  </a:cubicBezTo>
                  <a:close/>
                  <a:moveTo>
                    <a:pt x="20" y="10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10"/>
                  </a:cubicBezTo>
                  <a:close/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1866"/>
            <p:cNvSpPr/>
            <p:nvPr/>
          </p:nvSpPr>
          <p:spPr bwMode="auto">
            <a:xfrm>
              <a:off x="7340602" y="5668963"/>
              <a:ext cx="17463" cy="11113"/>
            </a:xfrm>
            <a:custGeom>
              <a:avLst/>
              <a:gdLst>
                <a:gd name="T0" fmla="*/ 0 w 11"/>
                <a:gd name="T1" fmla="*/ 4 h 7"/>
                <a:gd name="T2" fmla="*/ 1 w 11"/>
                <a:gd name="T3" fmla="*/ 0 h 7"/>
                <a:gd name="T4" fmla="*/ 11 w 11"/>
                <a:gd name="T5" fmla="*/ 3 h 7"/>
                <a:gd name="T6" fmla="*/ 9 w 11"/>
                <a:gd name="T7" fmla="*/ 7 h 7"/>
                <a:gd name="T8" fmla="*/ 0 w 11"/>
                <a:gd name="T9" fmla="*/ 4 h 7"/>
                <a:gd name="T10" fmla="*/ 0 w 11"/>
                <a:gd name="T1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0" y="4"/>
                  </a:moveTo>
                  <a:lnTo>
                    <a:pt x="1" y="0"/>
                  </a:lnTo>
                  <a:lnTo>
                    <a:pt x="11" y="3"/>
                  </a:lnTo>
                  <a:lnTo>
                    <a:pt x="9" y="7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1867"/>
            <p:cNvSpPr>
              <a:spLocks noEditPoints="1"/>
            </p:cNvSpPr>
            <p:nvPr/>
          </p:nvSpPr>
          <p:spPr bwMode="auto">
            <a:xfrm>
              <a:off x="7335839" y="5665788"/>
              <a:ext cx="25400" cy="19050"/>
            </a:xfrm>
            <a:custGeom>
              <a:avLst/>
              <a:gdLst>
                <a:gd name="T0" fmla="*/ 2 w 16"/>
                <a:gd name="T1" fmla="*/ 8 h 12"/>
                <a:gd name="T2" fmla="*/ 3 w 16"/>
                <a:gd name="T3" fmla="*/ 6 h 12"/>
                <a:gd name="T4" fmla="*/ 5 w 16"/>
                <a:gd name="T5" fmla="*/ 7 h 12"/>
                <a:gd name="T6" fmla="*/ 3 w 16"/>
                <a:gd name="T7" fmla="*/ 6 h 12"/>
                <a:gd name="T8" fmla="*/ 2 w 16"/>
                <a:gd name="T9" fmla="*/ 8 h 12"/>
                <a:gd name="T10" fmla="*/ 0 w 16"/>
                <a:gd name="T11" fmla="*/ 7 h 12"/>
                <a:gd name="T12" fmla="*/ 3 w 16"/>
                <a:gd name="T13" fmla="*/ 0 h 12"/>
                <a:gd name="T14" fmla="*/ 16 w 16"/>
                <a:gd name="T15" fmla="*/ 3 h 12"/>
                <a:gd name="T16" fmla="*/ 14 w 16"/>
                <a:gd name="T17" fmla="*/ 12 h 12"/>
                <a:gd name="T18" fmla="*/ 2 w 16"/>
                <a:gd name="T19" fmla="*/ 8 h 12"/>
                <a:gd name="T20" fmla="*/ 2 w 16"/>
                <a:gd name="T21" fmla="*/ 8 h 12"/>
                <a:gd name="T22" fmla="*/ 11 w 16"/>
                <a:gd name="T23" fmla="*/ 6 h 12"/>
                <a:gd name="T24" fmla="*/ 5 w 16"/>
                <a:gd name="T25" fmla="*/ 5 h 12"/>
                <a:gd name="T26" fmla="*/ 5 w 16"/>
                <a:gd name="T27" fmla="*/ 5 h 12"/>
                <a:gd name="T28" fmla="*/ 11 w 16"/>
                <a:gd name="T29" fmla="*/ 6 h 12"/>
                <a:gd name="T30" fmla="*/ 11 w 16"/>
                <a:gd name="T31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12">
                  <a:moveTo>
                    <a:pt x="2" y="8"/>
                  </a:moveTo>
                  <a:lnTo>
                    <a:pt x="3" y="6"/>
                  </a:lnTo>
                  <a:lnTo>
                    <a:pt x="5" y="7"/>
                  </a:lnTo>
                  <a:lnTo>
                    <a:pt x="3" y="6"/>
                  </a:lnTo>
                  <a:lnTo>
                    <a:pt x="2" y="8"/>
                  </a:lnTo>
                  <a:lnTo>
                    <a:pt x="0" y="7"/>
                  </a:lnTo>
                  <a:lnTo>
                    <a:pt x="3" y="0"/>
                  </a:lnTo>
                  <a:lnTo>
                    <a:pt x="16" y="3"/>
                  </a:lnTo>
                  <a:lnTo>
                    <a:pt x="14" y="12"/>
                  </a:lnTo>
                  <a:lnTo>
                    <a:pt x="2" y="8"/>
                  </a:lnTo>
                  <a:lnTo>
                    <a:pt x="2" y="8"/>
                  </a:lnTo>
                  <a:close/>
                  <a:moveTo>
                    <a:pt x="11" y="6"/>
                  </a:moveTo>
                  <a:lnTo>
                    <a:pt x="5" y="5"/>
                  </a:lnTo>
                  <a:lnTo>
                    <a:pt x="5" y="5"/>
                  </a:lnTo>
                  <a:lnTo>
                    <a:pt x="11" y="6"/>
                  </a:lnTo>
                  <a:lnTo>
                    <a:pt x="1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1868"/>
            <p:cNvSpPr/>
            <p:nvPr/>
          </p:nvSpPr>
          <p:spPr bwMode="auto">
            <a:xfrm>
              <a:off x="7337427" y="5875338"/>
              <a:ext cx="119063" cy="187325"/>
            </a:xfrm>
            <a:custGeom>
              <a:avLst/>
              <a:gdLst>
                <a:gd name="T0" fmla="*/ 7 w 68"/>
                <a:gd name="T1" fmla="*/ 103 h 107"/>
                <a:gd name="T2" fmla="*/ 21 w 68"/>
                <a:gd name="T3" fmla="*/ 103 h 107"/>
                <a:gd name="T4" fmla="*/ 0 w 68"/>
                <a:gd name="T5" fmla="*/ 13 h 107"/>
                <a:gd name="T6" fmla="*/ 0 w 68"/>
                <a:gd name="T7" fmla="*/ 13 h 107"/>
                <a:gd name="T8" fmla="*/ 1 w 68"/>
                <a:gd name="T9" fmla="*/ 10 h 107"/>
                <a:gd name="T10" fmla="*/ 1 w 68"/>
                <a:gd name="T11" fmla="*/ 10 h 107"/>
                <a:gd name="T12" fmla="*/ 7 w 68"/>
                <a:gd name="T13" fmla="*/ 2 h 107"/>
                <a:gd name="T14" fmla="*/ 7 w 68"/>
                <a:gd name="T15" fmla="*/ 2 h 107"/>
                <a:gd name="T16" fmla="*/ 20 w 68"/>
                <a:gd name="T17" fmla="*/ 0 h 107"/>
                <a:gd name="T18" fmla="*/ 20 w 68"/>
                <a:gd name="T19" fmla="*/ 0 h 107"/>
                <a:gd name="T20" fmla="*/ 68 w 68"/>
                <a:gd name="T21" fmla="*/ 9 h 107"/>
                <a:gd name="T22" fmla="*/ 68 w 68"/>
                <a:gd name="T23" fmla="*/ 9 h 107"/>
                <a:gd name="T24" fmla="*/ 68 w 68"/>
                <a:gd name="T25" fmla="*/ 9 h 107"/>
                <a:gd name="T26" fmla="*/ 67 w 68"/>
                <a:gd name="T27" fmla="*/ 12 h 107"/>
                <a:gd name="T28" fmla="*/ 50 w 68"/>
                <a:gd name="T29" fmla="*/ 8 h 107"/>
                <a:gd name="T30" fmla="*/ 50 w 68"/>
                <a:gd name="T31" fmla="*/ 8 h 107"/>
                <a:gd name="T32" fmla="*/ 20 w 68"/>
                <a:gd name="T33" fmla="*/ 4 h 107"/>
                <a:gd name="T34" fmla="*/ 20 w 68"/>
                <a:gd name="T35" fmla="*/ 4 h 107"/>
                <a:gd name="T36" fmla="*/ 9 w 68"/>
                <a:gd name="T37" fmla="*/ 6 h 107"/>
                <a:gd name="T38" fmla="*/ 9 w 68"/>
                <a:gd name="T39" fmla="*/ 6 h 107"/>
                <a:gd name="T40" fmla="*/ 5 w 68"/>
                <a:gd name="T41" fmla="*/ 11 h 107"/>
                <a:gd name="T42" fmla="*/ 5 w 68"/>
                <a:gd name="T43" fmla="*/ 11 h 107"/>
                <a:gd name="T44" fmla="*/ 4 w 68"/>
                <a:gd name="T45" fmla="*/ 13 h 107"/>
                <a:gd name="T46" fmla="*/ 4 w 68"/>
                <a:gd name="T47" fmla="*/ 13 h 107"/>
                <a:gd name="T48" fmla="*/ 15 w 68"/>
                <a:gd name="T49" fmla="*/ 67 h 107"/>
                <a:gd name="T50" fmla="*/ 15 w 68"/>
                <a:gd name="T51" fmla="*/ 67 h 107"/>
                <a:gd name="T52" fmla="*/ 26 w 68"/>
                <a:gd name="T53" fmla="*/ 104 h 107"/>
                <a:gd name="T54" fmla="*/ 26 w 68"/>
                <a:gd name="T55" fmla="*/ 104 h 107"/>
                <a:gd name="T56" fmla="*/ 27 w 68"/>
                <a:gd name="T57" fmla="*/ 107 h 107"/>
                <a:gd name="T58" fmla="*/ 7 w 68"/>
                <a:gd name="T59" fmla="*/ 107 h 107"/>
                <a:gd name="T60" fmla="*/ 7 w 68"/>
                <a:gd name="T61" fmla="*/ 10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8" h="107">
                  <a:moveTo>
                    <a:pt x="7" y="103"/>
                  </a:moveTo>
                  <a:cubicBezTo>
                    <a:pt x="21" y="103"/>
                    <a:pt x="21" y="103"/>
                    <a:pt x="21" y="103"/>
                  </a:cubicBezTo>
                  <a:cubicBezTo>
                    <a:pt x="18" y="90"/>
                    <a:pt x="1" y="34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6"/>
                    <a:pt x="4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1" y="0"/>
                    <a:pt x="15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0" y="0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0" y="10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1" y="6"/>
                    <a:pt x="3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6" y="4"/>
                    <a:pt x="12" y="4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7"/>
                    <a:pt x="5" y="8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24"/>
                    <a:pt x="10" y="47"/>
                    <a:pt x="15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21" y="87"/>
                    <a:pt x="26" y="104"/>
                    <a:pt x="26" y="104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7" y="103"/>
                    <a:pt x="7" y="103"/>
                    <a:pt x="7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1869"/>
            <p:cNvSpPr>
              <a:spLocks noEditPoints="1"/>
            </p:cNvSpPr>
            <p:nvPr/>
          </p:nvSpPr>
          <p:spPr bwMode="auto">
            <a:xfrm>
              <a:off x="7334252" y="5872163"/>
              <a:ext cx="125413" cy="193675"/>
            </a:xfrm>
            <a:custGeom>
              <a:avLst/>
              <a:gdLst>
                <a:gd name="T0" fmla="*/ 7 w 72"/>
                <a:gd name="T1" fmla="*/ 105 h 111"/>
                <a:gd name="T2" fmla="*/ 21 w 72"/>
                <a:gd name="T3" fmla="*/ 103 h 111"/>
                <a:gd name="T4" fmla="*/ 0 w 72"/>
                <a:gd name="T5" fmla="*/ 15 h 111"/>
                <a:gd name="T6" fmla="*/ 1 w 72"/>
                <a:gd name="T7" fmla="*/ 12 h 111"/>
                <a:gd name="T8" fmla="*/ 8 w 72"/>
                <a:gd name="T9" fmla="*/ 2 h 111"/>
                <a:gd name="T10" fmla="*/ 22 w 72"/>
                <a:gd name="T11" fmla="*/ 0 h 111"/>
                <a:gd name="T12" fmla="*/ 70 w 72"/>
                <a:gd name="T13" fmla="*/ 9 h 111"/>
                <a:gd name="T14" fmla="*/ 71 w 72"/>
                <a:gd name="T15" fmla="*/ 9 h 111"/>
                <a:gd name="T16" fmla="*/ 72 w 72"/>
                <a:gd name="T17" fmla="*/ 10 h 111"/>
                <a:gd name="T18" fmla="*/ 69 w 72"/>
                <a:gd name="T19" fmla="*/ 16 h 111"/>
                <a:gd name="T20" fmla="*/ 69 w 72"/>
                <a:gd name="T21" fmla="*/ 16 h 111"/>
                <a:gd name="T22" fmla="*/ 68 w 72"/>
                <a:gd name="T23" fmla="*/ 16 h 111"/>
                <a:gd name="T24" fmla="*/ 68 w 72"/>
                <a:gd name="T25" fmla="*/ 16 h 111"/>
                <a:gd name="T26" fmla="*/ 68 w 72"/>
                <a:gd name="T27" fmla="*/ 16 h 111"/>
                <a:gd name="T28" fmla="*/ 68 w 72"/>
                <a:gd name="T29" fmla="*/ 16 h 111"/>
                <a:gd name="T30" fmla="*/ 67 w 72"/>
                <a:gd name="T31" fmla="*/ 16 h 111"/>
                <a:gd name="T32" fmla="*/ 64 w 72"/>
                <a:gd name="T33" fmla="*/ 15 h 111"/>
                <a:gd name="T34" fmla="*/ 52 w 72"/>
                <a:gd name="T35" fmla="*/ 12 h 111"/>
                <a:gd name="T36" fmla="*/ 23 w 72"/>
                <a:gd name="T37" fmla="*/ 8 h 111"/>
                <a:gd name="T38" fmla="*/ 22 w 72"/>
                <a:gd name="T39" fmla="*/ 8 h 111"/>
                <a:gd name="T40" fmla="*/ 12 w 72"/>
                <a:gd name="T41" fmla="*/ 9 h 111"/>
                <a:gd name="T42" fmla="*/ 9 w 72"/>
                <a:gd name="T43" fmla="*/ 13 h 111"/>
                <a:gd name="T44" fmla="*/ 8 w 72"/>
                <a:gd name="T45" fmla="*/ 15 h 111"/>
                <a:gd name="T46" fmla="*/ 8 w 72"/>
                <a:gd name="T47" fmla="*/ 15 h 111"/>
                <a:gd name="T48" fmla="*/ 19 w 72"/>
                <a:gd name="T49" fmla="*/ 69 h 111"/>
                <a:gd name="T50" fmla="*/ 30 w 72"/>
                <a:gd name="T51" fmla="*/ 106 h 111"/>
                <a:gd name="T52" fmla="*/ 30 w 72"/>
                <a:gd name="T53" fmla="*/ 106 h 111"/>
                <a:gd name="T54" fmla="*/ 7 w 72"/>
                <a:gd name="T55" fmla="*/ 111 h 111"/>
                <a:gd name="T56" fmla="*/ 23 w 72"/>
                <a:gd name="T57" fmla="*/ 96 h 111"/>
                <a:gd name="T58" fmla="*/ 17 w 72"/>
                <a:gd name="T59" fmla="*/ 76 h 111"/>
                <a:gd name="T60" fmla="*/ 4 w 72"/>
                <a:gd name="T61" fmla="*/ 15 h 111"/>
                <a:gd name="T62" fmla="*/ 4 w 72"/>
                <a:gd name="T63" fmla="*/ 15 h 111"/>
                <a:gd name="T64" fmla="*/ 4 w 72"/>
                <a:gd name="T65" fmla="*/ 14 h 111"/>
                <a:gd name="T66" fmla="*/ 4 w 72"/>
                <a:gd name="T67" fmla="*/ 14 h 111"/>
                <a:gd name="T68" fmla="*/ 4 w 72"/>
                <a:gd name="T69" fmla="*/ 14 h 111"/>
                <a:gd name="T70" fmla="*/ 53 w 72"/>
                <a:gd name="T71" fmla="*/ 8 h 111"/>
                <a:gd name="T72" fmla="*/ 67 w 72"/>
                <a:gd name="T73" fmla="*/ 12 h 111"/>
                <a:gd name="T74" fmla="*/ 65 w 72"/>
                <a:gd name="T75" fmla="*/ 11 h 111"/>
                <a:gd name="T76" fmla="*/ 53 w 72"/>
                <a:gd name="T77" fmla="*/ 8 h 111"/>
                <a:gd name="T78" fmla="*/ 41 w 72"/>
                <a:gd name="T79" fmla="*/ 6 h 111"/>
                <a:gd name="T80" fmla="*/ 53 w 72"/>
                <a:gd name="T81" fmla="*/ 8 h 111"/>
                <a:gd name="T82" fmla="*/ 6 w 72"/>
                <a:gd name="T83" fmla="*/ 8 h 111"/>
                <a:gd name="T84" fmla="*/ 6 w 72"/>
                <a:gd name="T85" fmla="*/ 8 h 111"/>
                <a:gd name="T86" fmla="*/ 8 w 72"/>
                <a:gd name="T87" fmla="*/ 7 h 111"/>
                <a:gd name="T88" fmla="*/ 6 w 72"/>
                <a:gd name="T89" fmla="*/ 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" h="111">
                  <a:moveTo>
                    <a:pt x="7" y="109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16" y="86"/>
                    <a:pt x="1" y="3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7"/>
                    <a:pt x="4" y="4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2" y="0"/>
                    <a:pt x="17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41" y="0"/>
                    <a:pt x="67" y="8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7" y="16"/>
                    <a:pt x="67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6" y="16"/>
                    <a:pt x="65" y="15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1" y="14"/>
                    <a:pt x="57" y="13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3" y="10"/>
                    <a:pt x="32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8" y="8"/>
                    <a:pt x="14" y="8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9" y="11"/>
                    <a:pt x="9" y="11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4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26"/>
                    <a:pt x="14" y="49"/>
                    <a:pt x="19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4" y="87"/>
                    <a:pt x="29" y="104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7" y="109"/>
                    <a:pt x="7" y="109"/>
                    <a:pt x="7" y="109"/>
                  </a:cubicBezTo>
                  <a:close/>
                  <a:moveTo>
                    <a:pt x="23" y="96"/>
                  </a:moveTo>
                  <a:cubicBezTo>
                    <a:pt x="21" y="90"/>
                    <a:pt x="19" y="84"/>
                    <a:pt x="17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9" y="84"/>
                    <a:pt x="21" y="90"/>
                    <a:pt x="23" y="96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5"/>
                    <a:pt x="4" y="15"/>
                  </a:cubicBezTo>
                  <a:close/>
                  <a:moveTo>
                    <a:pt x="4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lose/>
                  <a:moveTo>
                    <a:pt x="53" y="8"/>
                  </a:moveTo>
                  <a:cubicBezTo>
                    <a:pt x="59" y="10"/>
                    <a:pt x="65" y="11"/>
                    <a:pt x="6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6" y="11"/>
                    <a:pt x="65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2" y="10"/>
                    <a:pt x="58" y="9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9" y="7"/>
                    <a:pt x="45" y="7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5" y="7"/>
                    <a:pt x="49" y="7"/>
                    <a:pt x="53" y="8"/>
                  </a:cubicBezTo>
                  <a:close/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lose/>
                  <a:moveTo>
                    <a:pt x="6" y="8"/>
                  </a:moveTo>
                  <a:cubicBezTo>
                    <a:pt x="7" y="8"/>
                    <a:pt x="7" y="8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1870"/>
            <p:cNvSpPr>
              <a:spLocks noEditPoints="1"/>
            </p:cNvSpPr>
            <p:nvPr/>
          </p:nvSpPr>
          <p:spPr bwMode="auto">
            <a:xfrm>
              <a:off x="7496177" y="5892801"/>
              <a:ext cx="176213" cy="133350"/>
            </a:xfrm>
            <a:custGeom>
              <a:avLst/>
              <a:gdLst>
                <a:gd name="T0" fmla="*/ 30 w 101"/>
                <a:gd name="T1" fmla="*/ 72 h 76"/>
                <a:gd name="T2" fmla="*/ 25 w 101"/>
                <a:gd name="T3" fmla="*/ 64 h 76"/>
                <a:gd name="T4" fmla="*/ 25 w 101"/>
                <a:gd name="T5" fmla="*/ 64 h 76"/>
                <a:gd name="T6" fmla="*/ 13 w 101"/>
                <a:gd name="T7" fmla="*/ 38 h 76"/>
                <a:gd name="T8" fmla="*/ 13 w 101"/>
                <a:gd name="T9" fmla="*/ 38 h 76"/>
                <a:gd name="T10" fmla="*/ 0 w 101"/>
                <a:gd name="T11" fmla="*/ 1 h 76"/>
                <a:gd name="T12" fmla="*/ 0 w 101"/>
                <a:gd name="T13" fmla="*/ 1 h 76"/>
                <a:gd name="T14" fmla="*/ 4 w 101"/>
                <a:gd name="T15" fmla="*/ 0 h 76"/>
                <a:gd name="T16" fmla="*/ 16 w 101"/>
                <a:gd name="T17" fmla="*/ 33 h 76"/>
                <a:gd name="T18" fmla="*/ 16 w 101"/>
                <a:gd name="T19" fmla="*/ 33 h 76"/>
                <a:gd name="T20" fmla="*/ 35 w 101"/>
                <a:gd name="T21" fmla="*/ 72 h 76"/>
                <a:gd name="T22" fmla="*/ 35 w 101"/>
                <a:gd name="T23" fmla="*/ 72 h 76"/>
                <a:gd name="T24" fmla="*/ 36 w 101"/>
                <a:gd name="T25" fmla="*/ 72 h 76"/>
                <a:gd name="T26" fmla="*/ 36 w 101"/>
                <a:gd name="T27" fmla="*/ 72 h 76"/>
                <a:gd name="T28" fmla="*/ 59 w 101"/>
                <a:gd name="T29" fmla="*/ 52 h 76"/>
                <a:gd name="T30" fmla="*/ 59 w 101"/>
                <a:gd name="T31" fmla="*/ 52 h 76"/>
                <a:gd name="T32" fmla="*/ 76 w 101"/>
                <a:gd name="T33" fmla="*/ 36 h 76"/>
                <a:gd name="T34" fmla="*/ 76 w 101"/>
                <a:gd name="T35" fmla="*/ 36 h 76"/>
                <a:gd name="T36" fmla="*/ 78 w 101"/>
                <a:gd name="T37" fmla="*/ 34 h 76"/>
                <a:gd name="T38" fmla="*/ 101 w 101"/>
                <a:gd name="T39" fmla="*/ 63 h 76"/>
                <a:gd name="T40" fmla="*/ 98 w 101"/>
                <a:gd name="T41" fmla="*/ 66 h 76"/>
                <a:gd name="T42" fmla="*/ 77 w 101"/>
                <a:gd name="T43" fmla="*/ 40 h 76"/>
                <a:gd name="T44" fmla="*/ 38 w 101"/>
                <a:gd name="T45" fmla="*/ 76 h 76"/>
                <a:gd name="T46" fmla="*/ 38 w 101"/>
                <a:gd name="T47" fmla="*/ 76 h 76"/>
                <a:gd name="T48" fmla="*/ 36 w 101"/>
                <a:gd name="T49" fmla="*/ 76 h 76"/>
                <a:gd name="T50" fmla="*/ 36 w 101"/>
                <a:gd name="T51" fmla="*/ 76 h 76"/>
                <a:gd name="T52" fmla="*/ 30 w 101"/>
                <a:gd name="T53" fmla="*/ 72 h 76"/>
                <a:gd name="T54" fmla="*/ 0 w 101"/>
                <a:gd name="T55" fmla="*/ 1 h 76"/>
                <a:gd name="T56" fmla="*/ 0 w 101"/>
                <a:gd name="T57" fmla="*/ 1 h 76"/>
                <a:gd name="T58" fmla="*/ 0 w 101"/>
                <a:gd name="T59" fmla="*/ 1 h 76"/>
                <a:gd name="T60" fmla="*/ 0 w 101"/>
                <a:gd name="T61" fmla="*/ 1 h 76"/>
                <a:gd name="T62" fmla="*/ 0 w 101"/>
                <a:gd name="T63" fmla="*/ 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1" h="76">
                  <a:moveTo>
                    <a:pt x="30" y="72"/>
                  </a:moveTo>
                  <a:cubicBezTo>
                    <a:pt x="29" y="70"/>
                    <a:pt x="27" y="67"/>
                    <a:pt x="25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1" y="57"/>
                    <a:pt x="17" y="47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6" y="20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9" y="16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50"/>
                    <a:pt x="31" y="69"/>
                    <a:pt x="35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40" y="69"/>
                    <a:pt x="50" y="60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68" y="44"/>
                    <a:pt x="76" y="36"/>
                    <a:pt x="76" y="36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1" y="46"/>
                    <a:pt x="46" y="70"/>
                    <a:pt x="38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7" y="76"/>
                    <a:pt x="37" y="76"/>
                    <a:pt x="36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3" y="76"/>
                    <a:pt x="32" y="74"/>
                    <a:pt x="30" y="72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1871"/>
            <p:cNvSpPr>
              <a:spLocks noEditPoints="1"/>
            </p:cNvSpPr>
            <p:nvPr/>
          </p:nvSpPr>
          <p:spPr bwMode="auto">
            <a:xfrm>
              <a:off x="7491414" y="5888038"/>
              <a:ext cx="185738" cy="141288"/>
            </a:xfrm>
            <a:custGeom>
              <a:avLst/>
              <a:gdLst>
                <a:gd name="T0" fmla="*/ 32 w 107"/>
                <a:gd name="T1" fmla="*/ 76 h 81"/>
                <a:gd name="T2" fmla="*/ 33 w 107"/>
                <a:gd name="T3" fmla="*/ 75 h 81"/>
                <a:gd name="T4" fmla="*/ 32 w 107"/>
                <a:gd name="T5" fmla="*/ 76 h 81"/>
                <a:gd name="T6" fmla="*/ 26 w 107"/>
                <a:gd name="T7" fmla="*/ 67 h 81"/>
                <a:gd name="T8" fmla="*/ 26 w 107"/>
                <a:gd name="T9" fmla="*/ 67 h 81"/>
                <a:gd name="T10" fmla="*/ 15 w 107"/>
                <a:gd name="T11" fmla="*/ 42 h 81"/>
                <a:gd name="T12" fmla="*/ 15 w 107"/>
                <a:gd name="T13" fmla="*/ 42 h 81"/>
                <a:gd name="T14" fmla="*/ 1 w 107"/>
                <a:gd name="T15" fmla="*/ 5 h 81"/>
                <a:gd name="T16" fmla="*/ 1 w 107"/>
                <a:gd name="T17" fmla="*/ 5 h 81"/>
                <a:gd name="T18" fmla="*/ 0 w 107"/>
                <a:gd name="T19" fmla="*/ 3 h 81"/>
                <a:gd name="T20" fmla="*/ 8 w 107"/>
                <a:gd name="T21" fmla="*/ 0 h 81"/>
                <a:gd name="T22" fmla="*/ 8 w 107"/>
                <a:gd name="T23" fmla="*/ 2 h 81"/>
                <a:gd name="T24" fmla="*/ 21 w 107"/>
                <a:gd name="T25" fmla="*/ 35 h 81"/>
                <a:gd name="T26" fmla="*/ 21 w 107"/>
                <a:gd name="T27" fmla="*/ 35 h 81"/>
                <a:gd name="T28" fmla="*/ 31 w 107"/>
                <a:gd name="T29" fmla="*/ 60 h 81"/>
                <a:gd name="T30" fmla="*/ 31 w 107"/>
                <a:gd name="T31" fmla="*/ 60 h 81"/>
                <a:gd name="T32" fmla="*/ 39 w 107"/>
                <a:gd name="T33" fmla="*/ 73 h 81"/>
                <a:gd name="T34" fmla="*/ 39 w 107"/>
                <a:gd name="T35" fmla="*/ 73 h 81"/>
                <a:gd name="T36" fmla="*/ 61 w 107"/>
                <a:gd name="T37" fmla="*/ 54 h 81"/>
                <a:gd name="T38" fmla="*/ 61 w 107"/>
                <a:gd name="T39" fmla="*/ 54 h 81"/>
                <a:gd name="T40" fmla="*/ 77 w 107"/>
                <a:gd name="T41" fmla="*/ 38 h 81"/>
                <a:gd name="T42" fmla="*/ 77 w 107"/>
                <a:gd name="T43" fmla="*/ 38 h 81"/>
                <a:gd name="T44" fmla="*/ 77 w 107"/>
                <a:gd name="T45" fmla="*/ 38 h 81"/>
                <a:gd name="T46" fmla="*/ 81 w 107"/>
                <a:gd name="T47" fmla="*/ 34 h 81"/>
                <a:gd name="T48" fmla="*/ 107 w 107"/>
                <a:gd name="T49" fmla="*/ 66 h 81"/>
                <a:gd name="T50" fmla="*/ 101 w 107"/>
                <a:gd name="T51" fmla="*/ 71 h 81"/>
                <a:gd name="T52" fmla="*/ 80 w 107"/>
                <a:gd name="T53" fmla="*/ 46 h 81"/>
                <a:gd name="T54" fmla="*/ 42 w 107"/>
                <a:gd name="T55" fmla="*/ 80 h 81"/>
                <a:gd name="T56" fmla="*/ 42 w 107"/>
                <a:gd name="T57" fmla="*/ 80 h 81"/>
                <a:gd name="T58" fmla="*/ 39 w 107"/>
                <a:gd name="T59" fmla="*/ 81 h 81"/>
                <a:gd name="T60" fmla="*/ 39 w 107"/>
                <a:gd name="T61" fmla="*/ 81 h 81"/>
                <a:gd name="T62" fmla="*/ 32 w 107"/>
                <a:gd name="T63" fmla="*/ 76 h 81"/>
                <a:gd name="T64" fmla="*/ 38 w 107"/>
                <a:gd name="T65" fmla="*/ 77 h 81"/>
                <a:gd name="T66" fmla="*/ 37 w 107"/>
                <a:gd name="T67" fmla="*/ 76 h 81"/>
                <a:gd name="T68" fmla="*/ 37 w 107"/>
                <a:gd name="T69" fmla="*/ 76 h 81"/>
                <a:gd name="T70" fmla="*/ 36 w 107"/>
                <a:gd name="T71" fmla="*/ 76 h 81"/>
                <a:gd name="T72" fmla="*/ 36 w 107"/>
                <a:gd name="T73" fmla="*/ 76 h 81"/>
                <a:gd name="T74" fmla="*/ 38 w 107"/>
                <a:gd name="T75" fmla="*/ 77 h 81"/>
                <a:gd name="T76" fmla="*/ 30 w 107"/>
                <a:gd name="T77" fmla="*/ 66 h 81"/>
                <a:gd name="T78" fmla="*/ 32 w 107"/>
                <a:gd name="T79" fmla="*/ 69 h 81"/>
                <a:gd name="T80" fmla="*/ 32 w 107"/>
                <a:gd name="T81" fmla="*/ 69 h 81"/>
                <a:gd name="T82" fmla="*/ 28 w 107"/>
                <a:gd name="T83" fmla="*/ 61 h 81"/>
                <a:gd name="T84" fmla="*/ 28 w 107"/>
                <a:gd name="T85" fmla="*/ 61 h 81"/>
                <a:gd name="T86" fmla="*/ 25 w 107"/>
                <a:gd name="T87" fmla="*/ 56 h 81"/>
                <a:gd name="T88" fmla="*/ 25 w 107"/>
                <a:gd name="T89" fmla="*/ 56 h 81"/>
                <a:gd name="T90" fmla="*/ 30 w 107"/>
                <a:gd name="T91" fmla="*/ 66 h 81"/>
                <a:gd name="T92" fmla="*/ 99 w 107"/>
                <a:gd name="T93" fmla="*/ 63 h 81"/>
                <a:gd name="T94" fmla="*/ 80 w 107"/>
                <a:gd name="T95" fmla="*/ 40 h 81"/>
                <a:gd name="T96" fmla="*/ 80 w 107"/>
                <a:gd name="T97" fmla="*/ 40 h 81"/>
                <a:gd name="T98" fmla="*/ 99 w 107"/>
                <a:gd name="T99" fmla="*/ 63 h 81"/>
                <a:gd name="T100" fmla="*/ 57 w 107"/>
                <a:gd name="T101" fmla="*/ 63 h 81"/>
                <a:gd name="T102" fmla="*/ 57 w 107"/>
                <a:gd name="T103" fmla="*/ 62 h 81"/>
                <a:gd name="T104" fmla="*/ 57 w 107"/>
                <a:gd name="T105" fmla="*/ 62 h 81"/>
                <a:gd name="T106" fmla="*/ 57 w 107"/>
                <a:gd name="T107" fmla="*/ 63 h 81"/>
                <a:gd name="T108" fmla="*/ 57 w 107"/>
                <a:gd name="T109" fmla="*/ 62 h 81"/>
                <a:gd name="T110" fmla="*/ 62 w 107"/>
                <a:gd name="T111" fmla="*/ 57 h 81"/>
                <a:gd name="T112" fmla="*/ 62 w 107"/>
                <a:gd name="T113" fmla="*/ 57 h 81"/>
                <a:gd name="T114" fmla="*/ 57 w 107"/>
                <a:gd name="T115" fmla="*/ 62 h 81"/>
                <a:gd name="T116" fmla="*/ 14 w 107"/>
                <a:gd name="T117" fmla="*/ 29 h 81"/>
                <a:gd name="T118" fmla="*/ 5 w 107"/>
                <a:gd name="T119" fmla="*/ 5 h 81"/>
                <a:gd name="T120" fmla="*/ 5 w 107"/>
                <a:gd name="T121" fmla="*/ 5 h 81"/>
                <a:gd name="T122" fmla="*/ 5 w 107"/>
                <a:gd name="T123" fmla="*/ 5 h 81"/>
                <a:gd name="T124" fmla="*/ 14 w 107"/>
                <a:gd name="T125" fmla="*/ 2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7" h="81">
                  <a:moveTo>
                    <a:pt x="32" y="76"/>
                  </a:moveTo>
                  <a:cubicBezTo>
                    <a:pt x="33" y="75"/>
                    <a:pt x="33" y="75"/>
                    <a:pt x="33" y="75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0" y="74"/>
                    <a:pt x="28" y="71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2" y="60"/>
                    <a:pt x="18" y="51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7" y="23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14" y="18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4" y="44"/>
                    <a:pt x="28" y="53"/>
                    <a:pt x="31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4" y="66"/>
                    <a:pt x="37" y="71"/>
                    <a:pt x="39" y="73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43" y="69"/>
                    <a:pt x="52" y="61"/>
                    <a:pt x="61" y="5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9" y="46"/>
                    <a:pt x="76" y="39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72" y="54"/>
                    <a:pt x="50" y="75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1" y="81"/>
                    <a:pt x="40" y="81"/>
                    <a:pt x="39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5" y="81"/>
                    <a:pt x="33" y="78"/>
                    <a:pt x="32" y="76"/>
                  </a:cubicBezTo>
                  <a:close/>
                  <a:moveTo>
                    <a:pt x="38" y="77"/>
                  </a:moveTo>
                  <a:cubicBezTo>
                    <a:pt x="38" y="77"/>
                    <a:pt x="37" y="77"/>
                    <a:pt x="37" y="76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7" y="76"/>
                    <a:pt x="37" y="76"/>
                    <a:pt x="36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7" y="76"/>
                    <a:pt x="37" y="77"/>
                    <a:pt x="38" y="77"/>
                  </a:cubicBezTo>
                  <a:close/>
                  <a:moveTo>
                    <a:pt x="30" y="66"/>
                  </a:moveTo>
                  <a:cubicBezTo>
                    <a:pt x="30" y="67"/>
                    <a:pt x="31" y="68"/>
                    <a:pt x="32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0" y="67"/>
                    <a:pt x="29" y="65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7" y="60"/>
                    <a:pt x="26" y="58"/>
                    <a:pt x="25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6" y="59"/>
                    <a:pt x="28" y="63"/>
                    <a:pt x="30" y="66"/>
                  </a:cubicBezTo>
                  <a:close/>
                  <a:moveTo>
                    <a:pt x="99" y="63"/>
                  </a:move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99" y="63"/>
                    <a:pt x="99" y="63"/>
                    <a:pt x="99" y="63"/>
                  </a:cubicBezTo>
                  <a:close/>
                  <a:moveTo>
                    <a:pt x="57" y="63"/>
                  </a:moveTo>
                  <a:cubicBezTo>
                    <a:pt x="57" y="63"/>
                    <a:pt x="57" y="62"/>
                    <a:pt x="57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2"/>
                    <a:pt x="57" y="63"/>
                    <a:pt x="57" y="63"/>
                  </a:cubicBezTo>
                  <a:close/>
                  <a:moveTo>
                    <a:pt x="57" y="62"/>
                  </a:moveTo>
                  <a:cubicBezTo>
                    <a:pt x="59" y="61"/>
                    <a:pt x="61" y="59"/>
                    <a:pt x="62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1" y="59"/>
                    <a:pt x="59" y="61"/>
                    <a:pt x="57" y="62"/>
                  </a:cubicBezTo>
                  <a:close/>
                  <a:moveTo>
                    <a:pt x="14" y="29"/>
                  </a:moveTo>
                  <a:cubicBezTo>
                    <a:pt x="10" y="18"/>
                    <a:pt x="7" y="9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" y="9"/>
                    <a:pt x="10" y="18"/>
                    <a:pt x="1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70648" y="188640"/>
            <a:ext cx="26230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-OBS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项目的组织结构OB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40" y="908685"/>
            <a:ext cx="10315575" cy="5391150"/>
          </a:xfrm>
          <a:prstGeom prst="rect">
            <a:avLst/>
          </a:prstGeom>
        </p:spPr>
      </p:pic>
      <p:sp>
        <p:nvSpPr>
          <p:cNvPr id="27" name="Freeform 158"/>
          <p:cNvSpPr>
            <a:spLocks noEditPoints="1"/>
          </p:cNvSpPr>
          <p:nvPr/>
        </p:nvSpPr>
        <p:spPr bwMode="auto">
          <a:xfrm>
            <a:off x="11426301" y="6092983"/>
            <a:ext cx="548581" cy="653271"/>
          </a:xfrm>
          <a:custGeom>
            <a:avLst/>
            <a:gdLst/>
            <a:ahLst/>
            <a:cxnLst>
              <a:cxn ang="0">
                <a:pos x="398" y="200"/>
              </a:cxn>
              <a:cxn ang="0">
                <a:pos x="623" y="52"/>
              </a:cxn>
              <a:cxn ang="0">
                <a:pos x="625" y="296"/>
              </a:cxn>
              <a:cxn ang="0">
                <a:pos x="692" y="505"/>
              </a:cxn>
              <a:cxn ang="0">
                <a:pos x="672" y="754"/>
              </a:cxn>
              <a:cxn ang="0">
                <a:pos x="567" y="778"/>
              </a:cxn>
              <a:cxn ang="0">
                <a:pos x="298" y="803"/>
              </a:cxn>
              <a:cxn ang="0">
                <a:pos x="121" y="855"/>
              </a:cxn>
              <a:cxn ang="0">
                <a:pos x="61" y="840"/>
              </a:cxn>
              <a:cxn ang="0">
                <a:pos x="57" y="691"/>
              </a:cxn>
              <a:cxn ang="0">
                <a:pos x="65" y="446"/>
              </a:cxn>
              <a:cxn ang="0">
                <a:pos x="127" y="287"/>
              </a:cxn>
              <a:cxn ang="0">
                <a:pos x="0" y="111"/>
              </a:cxn>
              <a:cxn ang="0">
                <a:pos x="283" y="20"/>
              </a:cxn>
              <a:cxn ang="0">
                <a:pos x="285" y="190"/>
              </a:cxn>
              <a:cxn ang="0">
                <a:pos x="26" y="515"/>
              </a:cxn>
              <a:cxn ang="0">
                <a:pos x="51" y="560"/>
              </a:cxn>
              <a:cxn ang="0">
                <a:pos x="144" y="483"/>
              </a:cxn>
              <a:cxn ang="0">
                <a:pos x="167" y="646"/>
              </a:cxn>
              <a:cxn ang="0">
                <a:pos x="350" y="565"/>
              </a:cxn>
              <a:cxn ang="0">
                <a:pos x="308" y="468"/>
              </a:cxn>
              <a:cxn ang="0">
                <a:pos x="207" y="436"/>
              </a:cxn>
              <a:cxn ang="0">
                <a:pos x="82" y="807"/>
              </a:cxn>
              <a:cxn ang="0">
                <a:pos x="65" y="542"/>
              </a:cxn>
              <a:cxn ang="0">
                <a:pos x="129" y="763"/>
              </a:cxn>
              <a:cxn ang="0">
                <a:pos x="62" y="527"/>
              </a:cxn>
              <a:cxn ang="0">
                <a:pos x="268" y="179"/>
              </a:cxn>
              <a:cxn ang="0">
                <a:pos x="269" y="31"/>
              </a:cxn>
              <a:cxn ang="0">
                <a:pos x="31" y="121"/>
              </a:cxn>
              <a:cxn ang="0">
                <a:pos x="160" y="346"/>
              </a:cxn>
              <a:cxn ang="0">
                <a:pos x="71" y="144"/>
              </a:cxn>
              <a:cxn ang="0">
                <a:pos x="72" y="73"/>
              </a:cxn>
              <a:cxn ang="0">
                <a:pos x="256" y="152"/>
              </a:cxn>
              <a:cxn ang="0">
                <a:pos x="320" y="401"/>
              </a:cxn>
              <a:cxn ang="0">
                <a:pos x="130" y="796"/>
              </a:cxn>
              <a:cxn ang="0">
                <a:pos x="103" y="146"/>
              </a:cxn>
              <a:cxn ang="0">
                <a:pos x="234" y="412"/>
              </a:cxn>
              <a:cxn ang="0">
                <a:pos x="232" y="151"/>
              </a:cxn>
              <a:cxn ang="0">
                <a:pos x="242" y="785"/>
              </a:cxn>
              <a:cxn ang="0">
                <a:pos x="223" y="817"/>
              </a:cxn>
              <a:cxn ang="0">
                <a:pos x="377" y="598"/>
              </a:cxn>
              <a:cxn ang="0">
                <a:pos x="494" y="248"/>
              </a:cxn>
              <a:cxn ang="0">
                <a:pos x="687" y="111"/>
              </a:cxn>
              <a:cxn ang="0">
                <a:pos x="574" y="326"/>
              </a:cxn>
              <a:cxn ang="0">
                <a:pos x="538" y="681"/>
              </a:cxn>
              <a:cxn ang="0">
                <a:pos x="558" y="564"/>
              </a:cxn>
              <a:cxn ang="0">
                <a:pos x="718" y="172"/>
              </a:cxn>
              <a:cxn ang="0">
                <a:pos x="549" y="72"/>
              </a:cxn>
              <a:cxn ang="0">
                <a:pos x="414" y="174"/>
              </a:cxn>
              <a:cxn ang="0">
                <a:pos x="440" y="381"/>
              </a:cxn>
              <a:cxn ang="0">
                <a:pos x="287" y="786"/>
              </a:cxn>
              <a:cxn ang="0">
                <a:pos x="480" y="454"/>
              </a:cxn>
              <a:cxn ang="0">
                <a:pos x="459" y="452"/>
              </a:cxn>
              <a:cxn ang="0">
                <a:pos x="647" y="198"/>
              </a:cxn>
              <a:cxn ang="0">
                <a:pos x="490" y="154"/>
              </a:cxn>
              <a:cxn ang="0">
                <a:pos x="525" y="265"/>
              </a:cxn>
              <a:cxn ang="0">
                <a:pos x="531" y="388"/>
              </a:cxn>
              <a:cxn ang="0">
                <a:pos x="525" y="749"/>
              </a:cxn>
              <a:cxn ang="0">
                <a:pos x="604" y="687"/>
              </a:cxn>
              <a:cxn ang="0">
                <a:pos x="674" y="449"/>
              </a:cxn>
              <a:cxn ang="0">
                <a:pos x="653" y="425"/>
              </a:cxn>
              <a:cxn ang="0">
                <a:pos x="568" y="616"/>
              </a:cxn>
              <a:cxn ang="0">
                <a:pos x="652" y="736"/>
              </a:cxn>
            </a:cxnLst>
            <a:rect l="0" t="0" r="r" b="b"/>
            <a:pathLst>
              <a:path w="770" h="855">
                <a:moveTo>
                  <a:pt x="351" y="399"/>
                </a:moveTo>
                <a:lnTo>
                  <a:pt x="351" y="399"/>
                </a:lnTo>
                <a:lnTo>
                  <a:pt x="369" y="396"/>
                </a:lnTo>
                <a:lnTo>
                  <a:pt x="386" y="392"/>
                </a:lnTo>
                <a:lnTo>
                  <a:pt x="404" y="391"/>
                </a:lnTo>
                <a:lnTo>
                  <a:pt x="411" y="391"/>
                </a:lnTo>
                <a:lnTo>
                  <a:pt x="419" y="392"/>
                </a:lnTo>
                <a:lnTo>
                  <a:pt x="419" y="392"/>
                </a:lnTo>
                <a:lnTo>
                  <a:pt x="430" y="368"/>
                </a:lnTo>
                <a:lnTo>
                  <a:pt x="441" y="344"/>
                </a:lnTo>
                <a:lnTo>
                  <a:pt x="451" y="319"/>
                </a:lnTo>
                <a:lnTo>
                  <a:pt x="456" y="307"/>
                </a:lnTo>
                <a:lnTo>
                  <a:pt x="461" y="293"/>
                </a:lnTo>
                <a:lnTo>
                  <a:pt x="461" y="293"/>
                </a:lnTo>
                <a:lnTo>
                  <a:pt x="454" y="283"/>
                </a:lnTo>
                <a:lnTo>
                  <a:pt x="448" y="273"/>
                </a:lnTo>
                <a:lnTo>
                  <a:pt x="438" y="249"/>
                </a:lnTo>
                <a:lnTo>
                  <a:pt x="438" y="249"/>
                </a:lnTo>
                <a:lnTo>
                  <a:pt x="429" y="238"/>
                </a:lnTo>
                <a:lnTo>
                  <a:pt x="418" y="226"/>
                </a:lnTo>
                <a:lnTo>
                  <a:pt x="407" y="212"/>
                </a:lnTo>
                <a:lnTo>
                  <a:pt x="398" y="200"/>
                </a:lnTo>
                <a:lnTo>
                  <a:pt x="394" y="193"/>
                </a:lnTo>
                <a:lnTo>
                  <a:pt x="392" y="187"/>
                </a:lnTo>
                <a:lnTo>
                  <a:pt x="390" y="180"/>
                </a:lnTo>
                <a:lnTo>
                  <a:pt x="390" y="174"/>
                </a:lnTo>
                <a:lnTo>
                  <a:pt x="392" y="167"/>
                </a:lnTo>
                <a:lnTo>
                  <a:pt x="395" y="162"/>
                </a:lnTo>
                <a:lnTo>
                  <a:pt x="401" y="157"/>
                </a:lnTo>
                <a:lnTo>
                  <a:pt x="408" y="152"/>
                </a:lnTo>
                <a:lnTo>
                  <a:pt x="408" y="152"/>
                </a:lnTo>
                <a:lnTo>
                  <a:pt x="416" y="139"/>
                </a:lnTo>
                <a:lnTo>
                  <a:pt x="425" y="126"/>
                </a:lnTo>
                <a:lnTo>
                  <a:pt x="437" y="114"/>
                </a:lnTo>
                <a:lnTo>
                  <a:pt x="451" y="102"/>
                </a:lnTo>
                <a:lnTo>
                  <a:pt x="466" y="91"/>
                </a:lnTo>
                <a:lnTo>
                  <a:pt x="483" y="83"/>
                </a:lnTo>
                <a:lnTo>
                  <a:pt x="501" y="74"/>
                </a:lnTo>
                <a:lnTo>
                  <a:pt x="521" y="67"/>
                </a:lnTo>
                <a:lnTo>
                  <a:pt x="540" y="61"/>
                </a:lnTo>
                <a:lnTo>
                  <a:pt x="561" y="56"/>
                </a:lnTo>
                <a:lnTo>
                  <a:pt x="582" y="54"/>
                </a:lnTo>
                <a:lnTo>
                  <a:pt x="603" y="52"/>
                </a:lnTo>
                <a:lnTo>
                  <a:pt x="623" y="52"/>
                </a:lnTo>
                <a:lnTo>
                  <a:pt x="644" y="54"/>
                </a:lnTo>
                <a:lnTo>
                  <a:pt x="664" y="57"/>
                </a:lnTo>
                <a:lnTo>
                  <a:pt x="683" y="63"/>
                </a:lnTo>
                <a:lnTo>
                  <a:pt x="683" y="63"/>
                </a:lnTo>
                <a:lnTo>
                  <a:pt x="693" y="67"/>
                </a:lnTo>
                <a:lnTo>
                  <a:pt x="705" y="73"/>
                </a:lnTo>
                <a:lnTo>
                  <a:pt x="726" y="87"/>
                </a:lnTo>
                <a:lnTo>
                  <a:pt x="726" y="87"/>
                </a:lnTo>
                <a:lnTo>
                  <a:pt x="746" y="97"/>
                </a:lnTo>
                <a:lnTo>
                  <a:pt x="753" y="102"/>
                </a:lnTo>
                <a:lnTo>
                  <a:pt x="761" y="107"/>
                </a:lnTo>
                <a:lnTo>
                  <a:pt x="766" y="113"/>
                </a:lnTo>
                <a:lnTo>
                  <a:pt x="768" y="117"/>
                </a:lnTo>
                <a:lnTo>
                  <a:pt x="769" y="120"/>
                </a:lnTo>
                <a:lnTo>
                  <a:pt x="770" y="125"/>
                </a:lnTo>
                <a:lnTo>
                  <a:pt x="770" y="130"/>
                </a:lnTo>
                <a:lnTo>
                  <a:pt x="769" y="135"/>
                </a:lnTo>
                <a:lnTo>
                  <a:pt x="768" y="142"/>
                </a:lnTo>
                <a:lnTo>
                  <a:pt x="768" y="142"/>
                </a:lnTo>
                <a:lnTo>
                  <a:pt x="732" y="180"/>
                </a:lnTo>
                <a:lnTo>
                  <a:pt x="696" y="219"/>
                </a:lnTo>
                <a:lnTo>
                  <a:pt x="625" y="296"/>
                </a:lnTo>
                <a:lnTo>
                  <a:pt x="625" y="296"/>
                </a:lnTo>
                <a:lnTo>
                  <a:pt x="620" y="309"/>
                </a:lnTo>
                <a:lnTo>
                  <a:pt x="616" y="323"/>
                </a:lnTo>
                <a:lnTo>
                  <a:pt x="611" y="349"/>
                </a:lnTo>
                <a:lnTo>
                  <a:pt x="599" y="405"/>
                </a:lnTo>
                <a:lnTo>
                  <a:pt x="599" y="405"/>
                </a:lnTo>
                <a:lnTo>
                  <a:pt x="606" y="403"/>
                </a:lnTo>
                <a:lnTo>
                  <a:pt x="613" y="401"/>
                </a:lnTo>
                <a:lnTo>
                  <a:pt x="619" y="401"/>
                </a:lnTo>
                <a:lnTo>
                  <a:pt x="626" y="400"/>
                </a:lnTo>
                <a:lnTo>
                  <a:pt x="638" y="401"/>
                </a:lnTo>
                <a:lnTo>
                  <a:pt x="651" y="404"/>
                </a:lnTo>
                <a:lnTo>
                  <a:pt x="677" y="412"/>
                </a:lnTo>
                <a:lnTo>
                  <a:pt x="690" y="415"/>
                </a:lnTo>
                <a:lnTo>
                  <a:pt x="704" y="418"/>
                </a:lnTo>
                <a:lnTo>
                  <a:pt x="704" y="418"/>
                </a:lnTo>
                <a:lnTo>
                  <a:pt x="706" y="424"/>
                </a:lnTo>
                <a:lnTo>
                  <a:pt x="708" y="430"/>
                </a:lnTo>
                <a:lnTo>
                  <a:pt x="714" y="443"/>
                </a:lnTo>
                <a:lnTo>
                  <a:pt x="714" y="443"/>
                </a:lnTo>
                <a:lnTo>
                  <a:pt x="704" y="475"/>
                </a:lnTo>
                <a:lnTo>
                  <a:pt x="692" y="505"/>
                </a:lnTo>
                <a:lnTo>
                  <a:pt x="666" y="565"/>
                </a:lnTo>
                <a:lnTo>
                  <a:pt x="655" y="596"/>
                </a:lnTo>
                <a:lnTo>
                  <a:pt x="644" y="626"/>
                </a:lnTo>
                <a:lnTo>
                  <a:pt x="638" y="642"/>
                </a:lnTo>
                <a:lnTo>
                  <a:pt x="634" y="658"/>
                </a:lnTo>
                <a:lnTo>
                  <a:pt x="631" y="674"/>
                </a:lnTo>
                <a:lnTo>
                  <a:pt x="629" y="691"/>
                </a:lnTo>
                <a:lnTo>
                  <a:pt x="629" y="691"/>
                </a:lnTo>
                <a:lnTo>
                  <a:pt x="638" y="693"/>
                </a:lnTo>
                <a:lnTo>
                  <a:pt x="644" y="693"/>
                </a:lnTo>
                <a:lnTo>
                  <a:pt x="650" y="693"/>
                </a:lnTo>
                <a:lnTo>
                  <a:pt x="661" y="693"/>
                </a:lnTo>
                <a:lnTo>
                  <a:pt x="661" y="693"/>
                </a:lnTo>
                <a:lnTo>
                  <a:pt x="665" y="700"/>
                </a:lnTo>
                <a:lnTo>
                  <a:pt x="668" y="706"/>
                </a:lnTo>
                <a:lnTo>
                  <a:pt x="671" y="712"/>
                </a:lnTo>
                <a:lnTo>
                  <a:pt x="672" y="719"/>
                </a:lnTo>
                <a:lnTo>
                  <a:pt x="674" y="726"/>
                </a:lnTo>
                <a:lnTo>
                  <a:pt x="674" y="733"/>
                </a:lnTo>
                <a:lnTo>
                  <a:pt x="674" y="740"/>
                </a:lnTo>
                <a:lnTo>
                  <a:pt x="673" y="747"/>
                </a:lnTo>
                <a:lnTo>
                  <a:pt x="672" y="754"/>
                </a:lnTo>
                <a:lnTo>
                  <a:pt x="669" y="760"/>
                </a:lnTo>
                <a:lnTo>
                  <a:pt x="666" y="766"/>
                </a:lnTo>
                <a:lnTo>
                  <a:pt x="662" y="771"/>
                </a:lnTo>
                <a:lnTo>
                  <a:pt x="658" y="776"/>
                </a:lnTo>
                <a:lnTo>
                  <a:pt x="651" y="780"/>
                </a:lnTo>
                <a:lnTo>
                  <a:pt x="645" y="783"/>
                </a:lnTo>
                <a:lnTo>
                  <a:pt x="637" y="785"/>
                </a:lnTo>
                <a:lnTo>
                  <a:pt x="637" y="785"/>
                </a:lnTo>
                <a:lnTo>
                  <a:pt x="634" y="785"/>
                </a:lnTo>
                <a:lnTo>
                  <a:pt x="631" y="784"/>
                </a:lnTo>
                <a:lnTo>
                  <a:pt x="626" y="783"/>
                </a:lnTo>
                <a:lnTo>
                  <a:pt x="619" y="783"/>
                </a:lnTo>
                <a:lnTo>
                  <a:pt x="619" y="783"/>
                </a:lnTo>
                <a:lnTo>
                  <a:pt x="611" y="783"/>
                </a:lnTo>
                <a:lnTo>
                  <a:pt x="602" y="784"/>
                </a:lnTo>
                <a:lnTo>
                  <a:pt x="587" y="787"/>
                </a:lnTo>
                <a:lnTo>
                  <a:pt x="581" y="787"/>
                </a:lnTo>
                <a:lnTo>
                  <a:pt x="574" y="786"/>
                </a:lnTo>
                <a:lnTo>
                  <a:pt x="572" y="785"/>
                </a:lnTo>
                <a:lnTo>
                  <a:pt x="570" y="783"/>
                </a:lnTo>
                <a:lnTo>
                  <a:pt x="568" y="781"/>
                </a:lnTo>
                <a:lnTo>
                  <a:pt x="567" y="778"/>
                </a:lnTo>
                <a:lnTo>
                  <a:pt x="567" y="778"/>
                </a:lnTo>
                <a:lnTo>
                  <a:pt x="559" y="779"/>
                </a:lnTo>
                <a:lnTo>
                  <a:pt x="553" y="780"/>
                </a:lnTo>
                <a:lnTo>
                  <a:pt x="540" y="780"/>
                </a:lnTo>
                <a:lnTo>
                  <a:pt x="511" y="777"/>
                </a:lnTo>
                <a:lnTo>
                  <a:pt x="511" y="777"/>
                </a:lnTo>
                <a:lnTo>
                  <a:pt x="508" y="773"/>
                </a:lnTo>
                <a:lnTo>
                  <a:pt x="507" y="769"/>
                </a:lnTo>
                <a:lnTo>
                  <a:pt x="506" y="766"/>
                </a:lnTo>
                <a:lnTo>
                  <a:pt x="504" y="762"/>
                </a:lnTo>
                <a:lnTo>
                  <a:pt x="504" y="762"/>
                </a:lnTo>
                <a:lnTo>
                  <a:pt x="481" y="763"/>
                </a:lnTo>
                <a:lnTo>
                  <a:pt x="457" y="766"/>
                </a:lnTo>
                <a:lnTo>
                  <a:pt x="408" y="775"/>
                </a:lnTo>
                <a:lnTo>
                  <a:pt x="385" y="778"/>
                </a:lnTo>
                <a:lnTo>
                  <a:pt x="360" y="782"/>
                </a:lnTo>
                <a:lnTo>
                  <a:pt x="337" y="784"/>
                </a:lnTo>
                <a:lnTo>
                  <a:pt x="313" y="784"/>
                </a:lnTo>
                <a:lnTo>
                  <a:pt x="313" y="784"/>
                </a:lnTo>
                <a:lnTo>
                  <a:pt x="310" y="792"/>
                </a:lnTo>
                <a:lnTo>
                  <a:pt x="304" y="798"/>
                </a:lnTo>
                <a:lnTo>
                  <a:pt x="298" y="803"/>
                </a:lnTo>
                <a:lnTo>
                  <a:pt x="290" y="809"/>
                </a:lnTo>
                <a:lnTo>
                  <a:pt x="282" y="812"/>
                </a:lnTo>
                <a:lnTo>
                  <a:pt x="273" y="815"/>
                </a:lnTo>
                <a:lnTo>
                  <a:pt x="265" y="817"/>
                </a:lnTo>
                <a:lnTo>
                  <a:pt x="256" y="818"/>
                </a:lnTo>
                <a:lnTo>
                  <a:pt x="256" y="818"/>
                </a:lnTo>
                <a:lnTo>
                  <a:pt x="255" y="822"/>
                </a:lnTo>
                <a:lnTo>
                  <a:pt x="253" y="826"/>
                </a:lnTo>
                <a:lnTo>
                  <a:pt x="250" y="831"/>
                </a:lnTo>
                <a:lnTo>
                  <a:pt x="248" y="837"/>
                </a:lnTo>
                <a:lnTo>
                  <a:pt x="248" y="837"/>
                </a:lnTo>
                <a:lnTo>
                  <a:pt x="240" y="841"/>
                </a:lnTo>
                <a:lnTo>
                  <a:pt x="233" y="844"/>
                </a:lnTo>
                <a:lnTo>
                  <a:pt x="225" y="846"/>
                </a:lnTo>
                <a:lnTo>
                  <a:pt x="218" y="847"/>
                </a:lnTo>
                <a:lnTo>
                  <a:pt x="201" y="849"/>
                </a:lnTo>
                <a:lnTo>
                  <a:pt x="183" y="849"/>
                </a:lnTo>
                <a:lnTo>
                  <a:pt x="150" y="851"/>
                </a:lnTo>
                <a:lnTo>
                  <a:pt x="135" y="852"/>
                </a:lnTo>
                <a:lnTo>
                  <a:pt x="128" y="854"/>
                </a:lnTo>
                <a:lnTo>
                  <a:pt x="121" y="855"/>
                </a:lnTo>
                <a:lnTo>
                  <a:pt x="121" y="855"/>
                </a:lnTo>
                <a:lnTo>
                  <a:pt x="119" y="853"/>
                </a:lnTo>
                <a:lnTo>
                  <a:pt x="117" y="852"/>
                </a:lnTo>
                <a:lnTo>
                  <a:pt x="111" y="849"/>
                </a:lnTo>
                <a:lnTo>
                  <a:pt x="105" y="846"/>
                </a:lnTo>
                <a:lnTo>
                  <a:pt x="102" y="845"/>
                </a:lnTo>
                <a:lnTo>
                  <a:pt x="100" y="843"/>
                </a:lnTo>
                <a:lnTo>
                  <a:pt x="100" y="843"/>
                </a:lnTo>
                <a:lnTo>
                  <a:pt x="98" y="836"/>
                </a:lnTo>
                <a:lnTo>
                  <a:pt x="98" y="831"/>
                </a:lnTo>
                <a:lnTo>
                  <a:pt x="99" y="827"/>
                </a:lnTo>
                <a:lnTo>
                  <a:pt x="99" y="827"/>
                </a:lnTo>
                <a:lnTo>
                  <a:pt x="97" y="828"/>
                </a:lnTo>
                <a:lnTo>
                  <a:pt x="95" y="830"/>
                </a:lnTo>
                <a:lnTo>
                  <a:pt x="92" y="834"/>
                </a:lnTo>
                <a:lnTo>
                  <a:pt x="91" y="839"/>
                </a:lnTo>
                <a:lnTo>
                  <a:pt x="89" y="841"/>
                </a:lnTo>
                <a:lnTo>
                  <a:pt x="88" y="842"/>
                </a:lnTo>
                <a:lnTo>
                  <a:pt x="88" y="842"/>
                </a:lnTo>
                <a:lnTo>
                  <a:pt x="81" y="844"/>
                </a:lnTo>
                <a:lnTo>
                  <a:pt x="73" y="844"/>
                </a:lnTo>
                <a:lnTo>
                  <a:pt x="67" y="843"/>
                </a:lnTo>
                <a:lnTo>
                  <a:pt x="61" y="840"/>
                </a:lnTo>
                <a:lnTo>
                  <a:pt x="56" y="837"/>
                </a:lnTo>
                <a:lnTo>
                  <a:pt x="52" y="831"/>
                </a:lnTo>
                <a:lnTo>
                  <a:pt x="47" y="826"/>
                </a:lnTo>
                <a:lnTo>
                  <a:pt x="44" y="821"/>
                </a:lnTo>
                <a:lnTo>
                  <a:pt x="42" y="814"/>
                </a:lnTo>
                <a:lnTo>
                  <a:pt x="40" y="807"/>
                </a:lnTo>
                <a:lnTo>
                  <a:pt x="39" y="800"/>
                </a:lnTo>
                <a:lnTo>
                  <a:pt x="38" y="793"/>
                </a:lnTo>
                <a:lnTo>
                  <a:pt x="38" y="786"/>
                </a:lnTo>
                <a:lnTo>
                  <a:pt x="39" y="780"/>
                </a:lnTo>
                <a:lnTo>
                  <a:pt x="40" y="773"/>
                </a:lnTo>
                <a:lnTo>
                  <a:pt x="42" y="768"/>
                </a:lnTo>
                <a:lnTo>
                  <a:pt x="42" y="768"/>
                </a:lnTo>
                <a:lnTo>
                  <a:pt x="46" y="767"/>
                </a:lnTo>
                <a:lnTo>
                  <a:pt x="50" y="766"/>
                </a:lnTo>
                <a:lnTo>
                  <a:pt x="55" y="763"/>
                </a:lnTo>
                <a:lnTo>
                  <a:pt x="60" y="761"/>
                </a:lnTo>
                <a:lnTo>
                  <a:pt x="63" y="760"/>
                </a:lnTo>
                <a:lnTo>
                  <a:pt x="68" y="760"/>
                </a:lnTo>
                <a:lnTo>
                  <a:pt x="68" y="760"/>
                </a:lnTo>
                <a:lnTo>
                  <a:pt x="62" y="725"/>
                </a:lnTo>
                <a:lnTo>
                  <a:pt x="57" y="691"/>
                </a:lnTo>
                <a:lnTo>
                  <a:pt x="51" y="657"/>
                </a:lnTo>
                <a:lnTo>
                  <a:pt x="42" y="621"/>
                </a:lnTo>
                <a:lnTo>
                  <a:pt x="42" y="621"/>
                </a:lnTo>
                <a:lnTo>
                  <a:pt x="38" y="604"/>
                </a:lnTo>
                <a:lnTo>
                  <a:pt x="32" y="588"/>
                </a:lnTo>
                <a:lnTo>
                  <a:pt x="21" y="556"/>
                </a:lnTo>
                <a:lnTo>
                  <a:pt x="15" y="540"/>
                </a:lnTo>
                <a:lnTo>
                  <a:pt x="11" y="525"/>
                </a:lnTo>
                <a:lnTo>
                  <a:pt x="8" y="508"/>
                </a:lnTo>
                <a:lnTo>
                  <a:pt x="6" y="492"/>
                </a:lnTo>
                <a:lnTo>
                  <a:pt x="6" y="492"/>
                </a:lnTo>
                <a:lnTo>
                  <a:pt x="5" y="485"/>
                </a:lnTo>
                <a:lnTo>
                  <a:pt x="6" y="481"/>
                </a:lnTo>
                <a:lnTo>
                  <a:pt x="7" y="476"/>
                </a:lnTo>
                <a:lnTo>
                  <a:pt x="9" y="472"/>
                </a:lnTo>
                <a:lnTo>
                  <a:pt x="11" y="468"/>
                </a:lnTo>
                <a:lnTo>
                  <a:pt x="14" y="465"/>
                </a:lnTo>
                <a:lnTo>
                  <a:pt x="22" y="459"/>
                </a:lnTo>
                <a:lnTo>
                  <a:pt x="30" y="454"/>
                </a:lnTo>
                <a:lnTo>
                  <a:pt x="41" y="450"/>
                </a:lnTo>
                <a:lnTo>
                  <a:pt x="52" y="448"/>
                </a:lnTo>
                <a:lnTo>
                  <a:pt x="65" y="446"/>
                </a:lnTo>
                <a:lnTo>
                  <a:pt x="90" y="443"/>
                </a:lnTo>
                <a:lnTo>
                  <a:pt x="115" y="440"/>
                </a:lnTo>
                <a:lnTo>
                  <a:pt x="137" y="437"/>
                </a:lnTo>
                <a:lnTo>
                  <a:pt x="146" y="435"/>
                </a:lnTo>
                <a:lnTo>
                  <a:pt x="153" y="433"/>
                </a:lnTo>
                <a:lnTo>
                  <a:pt x="153" y="433"/>
                </a:lnTo>
                <a:lnTo>
                  <a:pt x="154" y="432"/>
                </a:lnTo>
                <a:lnTo>
                  <a:pt x="158" y="432"/>
                </a:lnTo>
                <a:lnTo>
                  <a:pt x="158" y="432"/>
                </a:lnTo>
                <a:lnTo>
                  <a:pt x="154" y="423"/>
                </a:lnTo>
                <a:lnTo>
                  <a:pt x="153" y="415"/>
                </a:lnTo>
                <a:lnTo>
                  <a:pt x="151" y="397"/>
                </a:lnTo>
                <a:lnTo>
                  <a:pt x="151" y="378"/>
                </a:lnTo>
                <a:lnTo>
                  <a:pt x="150" y="369"/>
                </a:lnTo>
                <a:lnTo>
                  <a:pt x="148" y="360"/>
                </a:lnTo>
                <a:lnTo>
                  <a:pt x="148" y="360"/>
                </a:lnTo>
                <a:lnTo>
                  <a:pt x="144" y="339"/>
                </a:lnTo>
                <a:lnTo>
                  <a:pt x="138" y="318"/>
                </a:lnTo>
                <a:lnTo>
                  <a:pt x="138" y="318"/>
                </a:lnTo>
                <a:lnTo>
                  <a:pt x="135" y="308"/>
                </a:lnTo>
                <a:lnTo>
                  <a:pt x="131" y="298"/>
                </a:lnTo>
                <a:lnTo>
                  <a:pt x="127" y="287"/>
                </a:lnTo>
                <a:lnTo>
                  <a:pt x="122" y="278"/>
                </a:lnTo>
                <a:lnTo>
                  <a:pt x="122" y="278"/>
                </a:lnTo>
                <a:lnTo>
                  <a:pt x="116" y="256"/>
                </a:lnTo>
                <a:lnTo>
                  <a:pt x="111" y="236"/>
                </a:lnTo>
                <a:lnTo>
                  <a:pt x="108" y="226"/>
                </a:lnTo>
                <a:lnTo>
                  <a:pt x="104" y="217"/>
                </a:lnTo>
                <a:lnTo>
                  <a:pt x="100" y="209"/>
                </a:lnTo>
                <a:lnTo>
                  <a:pt x="95" y="201"/>
                </a:lnTo>
                <a:lnTo>
                  <a:pt x="95" y="201"/>
                </a:lnTo>
                <a:lnTo>
                  <a:pt x="86" y="192"/>
                </a:lnTo>
                <a:lnTo>
                  <a:pt x="77" y="185"/>
                </a:lnTo>
                <a:lnTo>
                  <a:pt x="58" y="171"/>
                </a:lnTo>
                <a:lnTo>
                  <a:pt x="39" y="157"/>
                </a:lnTo>
                <a:lnTo>
                  <a:pt x="30" y="149"/>
                </a:lnTo>
                <a:lnTo>
                  <a:pt x="22" y="141"/>
                </a:lnTo>
                <a:lnTo>
                  <a:pt x="22" y="141"/>
                </a:lnTo>
                <a:lnTo>
                  <a:pt x="17" y="133"/>
                </a:lnTo>
                <a:lnTo>
                  <a:pt x="13" y="126"/>
                </a:lnTo>
                <a:lnTo>
                  <a:pt x="8" y="117"/>
                </a:lnTo>
                <a:lnTo>
                  <a:pt x="5" y="114"/>
                </a:lnTo>
                <a:lnTo>
                  <a:pt x="0" y="111"/>
                </a:lnTo>
                <a:lnTo>
                  <a:pt x="0" y="111"/>
                </a:lnTo>
                <a:lnTo>
                  <a:pt x="2" y="101"/>
                </a:lnTo>
                <a:lnTo>
                  <a:pt x="5" y="91"/>
                </a:lnTo>
                <a:lnTo>
                  <a:pt x="9" y="82"/>
                </a:lnTo>
                <a:lnTo>
                  <a:pt x="13" y="74"/>
                </a:lnTo>
                <a:lnTo>
                  <a:pt x="19" y="66"/>
                </a:lnTo>
                <a:lnTo>
                  <a:pt x="25" y="58"/>
                </a:lnTo>
                <a:lnTo>
                  <a:pt x="31" y="51"/>
                </a:lnTo>
                <a:lnTo>
                  <a:pt x="39" y="44"/>
                </a:lnTo>
                <a:lnTo>
                  <a:pt x="47" y="38"/>
                </a:lnTo>
                <a:lnTo>
                  <a:pt x="57" y="33"/>
                </a:lnTo>
                <a:lnTo>
                  <a:pt x="66" y="27"/>
                </a:lnTo>
                <a:lnTo>
                  <a:pt x="76" y="23"/>
                </a:lnTo>
                <a:lnTo>
                  <a:pt x="98" y="14"/>
                </a:lnTo>
                <a:lnTo>
                  <a:pt x="119" y="8"/>
                </a:lnTo>
                <a:lnTo>
                  <a:pt x="143" y="4"/>
                </a:lnTo>
                <a:lnTo>
                  <a:pt x="166" y="1"/>
                </a:lnTo>
                <a:lnTo>
                  <a:pt x="190" y="0"/>
                </a:lnTo>
                <a:lnTo>
                  <a:pt x="213" y="1"/>
                </a:lnTo>
                <a:lnTo>
                  <a:pt x="235" y="5"/>
                </a:lnTo>
                <a:lnTo>
                  <a:pt x="255" y="9"/>
                </a:lnTo>
                <a:lnTo>
                  <a:pt x="274" y="15"/>
                </a:lnTo>
                <a:lnTo>
                  <a:pt x="283" y="20"/>
                </a:lnTo>
                <a:lnTo>
                  <a:pt x="290" y="24"/>
                </a:lnTo>
                <a:lnTo>
                  <a:pt x="290" y="24"/>
                </a:lnTo>
                <a:lnTo>
                  <a:pt x="304" y="34"/>
                </a:lnTo>
                <a:lnTo>
                  <a:pt x="317" y="43"/>
                </a:lnTo>
                <a:lnTo>
                  <a:pt x="328" y="53"/>
                </a:lnTo>
                <a:lnTo>
                  <a:pt x="332" y="57"/>
                </a:lnTo>
                <a:lnTo>
                  <a:pt x="334" y="63"/>
                </a:lnTo>
                <a:lnTo>
                  <a:pt x="334" y="63"/>
                </a:lnTo>
                <a:lnTo>
                  <a:pt x="339" y="70"/>
                </a:lnTo>
                <a:lnTo>
                  <a:pt x="340" y="77"/>
                </a:lnTo>
                <a:lnTo>
                  <a:pt x="340" y="77"/>
                </a:lnTo>
                <a:lnTo>
                  <a:pt x="340" y="84"/>
                </a:lnTo>
                <a:lnTo>
                  <a:pt x="338" y="91"/>
                </a:lnTo>
                <a:lnTo>
                  <a:pt x="335" y="98"/>
                </a:lnTo>
                <a:lnTo>
                  <a:pt x="332" y="104"/>
                </a:lnTo>
                <a:lnTo>
                  <a:pt x="324" y="116"/>
                </a:lnTo>
                <a:lnTo>
                  <a:pt x="316" y="127"/>
                </a:lnTo>
                <a:lnTo>
                  <a:pt x="316" y="127"/>
                </a:lnTo>
                <a:lnTo>
                  <a:pt x="305" y="146"/>
                </a:lnTo>
                <a:lnTo>
                  <a:pt x="294" y="169"/>
                </a:lnTo>
                <a:lnTo>
                  <a:pt x="289" y="179"/>
                </a:lnTo>
                <a:lnTo>
                  <a:pt x="285" y="190"/>
                </a:lnTo>
                <a:lnTo>
                  <a:pt x="283" y="200"/>
                </a:lnTo>
                <a:lnTo>
                  <a:pt x="282" y="207"/>
                </a:lnTo>
                <a:lnTo>
                  <a:pt x="282" y="207"/>
                </a:lnTo>
                <a:lnTo>
                  <a:pt x="283" y="223"/>
                </a:lnTo>
                <a:lnTo>
                  <a:pt x="286" y="237"/>
                </a:lnTo>
                <a:lnTo>
                  <a:pt x="292" y="252"/>
                </a:lnTo>
                <a:lnTo>
                  <a:pt x="298" y="266"/>
                </a:lnTo>
                <a:lnTo>
                  <a:pt x="311" y="293"/>
                </a:lnTo>
                <a:lnTo>
                  <a:pt x="317" y="306"/>
                </a:lnTo>
                <a:lnTo>
                  <a:pt x="323" y="318"/>
                </a:lnTo>
                <a:lnTo>
                  <a:pt x="323" y="318"/>
                </a:lnTo>
                <a:lnTo>
                  <a:pt x="329" y="340"/>
                </a:lnTo>
                <a:lnTo>
                  <a:pt x="334" y="359"/>
                </a:lnTo>
                <a:lnTo>
                  <a:pt x="341" y="378"/>
                </a:lnTo>
                <a:lnTo>
                  <a:pt x="345" y="388"/>
                </a:lnTo>
                <a:lnTo>
                  <a:pt x="351" y="399"/>
                </a:lnTo>
                <a:lnTo>
                  <a:pt x="351" y="399"/>
                </a:lnTo>
                <a:close/>
                <a:moveTo>
                  <a:pt x="27" y="513"/>
                </a:moveTo>
                <a:lnTo>
                  <a:pt x="27" y="513"/>
                </a:lnTo>
                <a:lnTo>
                  <a:pt x="26" y="514"/>
                </a:lnTo>
                <a:lnTo>
                  <a:pt x="26" y="515"/>
                </a:lnTo>
                <a:lnTo>
                  <a:pt x="26" y="515"/>
                </a:lnTo>
                <a:lnTo>
                  <a:pt x="30" y="531"/>
                </a:lnTo>
                <a:lnTo>
                  <a:pt x="36" y="549"/>
                </a:lnTo>
                <a:lnTo>
                  <a:pt x="47" y="582"/>
                </a:lnTo>
                <a:lnTo>
                  <a:pt x="59" y="616"/>
                </a:lnTo>
                <a:lnTo>
                  <a:pt x="63" y="634"/>
                </a:lnTo>
                <a:lnTo>
                  <a:pt x="68" y="651"/>
                </a:lnTo>
                <a:lnTo>
                  <a:pt x="68" y="651"/>
                </a:lnTo>
                <a:lnTo>
                  <a:pt x="72" y="680"/>
                </a:lnTo>
                <a:lnTo>
                  <a:pt x="77" y="709"/>
                </a:lnTo>
                <a:lnTo>
                  <a:pt x="82" y="724"/>
                </a:lnTo>
                <a:lnTo>
                  <a:pt x="86" y="738"/>
                </a:lnTo>
                <a:lnTo>
                  <a:pt x="91" y="751"/>
                </a:lnTo>
                <a:lnTo>
                  <a:pt x="99" y="764"/>
                </a:lnTo>
                <a:lnTo>
                  <a:pt x="99" y="764"/>
                </a:lnTo>
                <a:lnTo>
                  <a:pt x="95" y="738"/>
                </a:lnTo>
                <a:lnTo>
                  <a:pt x="89" y="711"/>
                </a:lnTo>
                <a:lnTo>
                  <a:pt x="75" y="661"/>
                </a:lnTo>
                <a:lnTo>
                  <a:pt x="62" y="612"/>
                </a:lnTo>
                <a:lnTo>
                  <a:pt x="57" y="587"/>
                </a:lnTo>
                <a:lnTo>
                  <a:pt x="53" y="564"/>
                </a:lnTo>
                <a:lnTo>
                  <a:pt x="53" y="564"/>
                </a:lnTo>
                <a:lnTo>
                  <a:pt x="51" y="560"/>
                </a:lnTo>
                <a:lnTo>
                  <a:pt x="47" y="557"/>
                </a:lnTo>
                <a:lnTo>
                  <a:pt x="45" y="555"/>
                </a:lnTo>
                <a:lnTo>
                  <a:pt x="43" y="551"/>
                </a:lnTo>
                <a:lnTo>
                  <a:pt x="43" y="551"/>
                </a:lnTo>
                <a:lnTo>
                  <a:pt x="41" y="537"/>
                </a:lnTo>
                <a:lnTo>
                  <a:pt x="38" y="525"/>
                </a:lnTo>
                <a:lnTo>
                  <a:pt x="28" y="504"/>
                </a:lnTo>
                <a:lnTo>
                  <a:pt x="28" y="504"/>
                </a:lnTo>
                <a:lnTo>
                  <a:pt x="31" y="502"/>
                </a:lnTo>
                <a:lnTo>
                  <a:pt x="32" y="499"/>
                </a:lnTo>
                <a:lnTo>
                  <a:pt x="31" y="497"/>
                </a:lnTo>
                <a:lnTo>
                  <a:pt x="30" y="495"/>
                </a:lnTo>
                <a:lnTo>
                  <a:pt x="30" y="495"/>
                </a:lnTo>
                <a:lnTo>
                  <a:pt x="38" y="491"/>
                </a:lnTo>
                <a:lnTo>
                  <a:pt x="46" y="487"/>
                </a:lnTo>
                <a:lnTo>
                  <a:pt x="55" y="484"/>
                </a:lnTo>
                <a:lnTo>
                  <a:pt x="62" y="482"/>
                </a:lnTo>
                <a:lnTo>
                  <a:pt x="78" y="480"/>
                </a:lnTo>
                <a:lnTo>
                  <a:pt x="96" y="479"/>
                </a:lnTo>
                <a:lnTo>
                  <a:pt x="112" y="480"/>
                </a:lnTo>
                <a:lnTo>
                  <a:pt x="128" y="482"/>
                </a:lnTo>
                <a:lnTo>
                  <a:pt x="144" y="483"/>
                </a:lnTo>
                <a:lnTo>
                  <a:pt x="161" y="484"/>
                </a:lnTo>
                <a:lnTo>
                  <a:pt x="161" y="484"/>
                </a:lnTo>
                <a:lnTo>
                  <a:pt x="171" y="483"/>
                </a:lnTo>
                <a:lnTo>
                  <a:pt x="181" y="481"/>
                </a:lnTo>
                <a:lnTo>
                  <a:pt x="187" y="481"/>
                </a:lnTo>
                <a:lnTo>
                  <a:pt x="192" y="482"/>
                </a:lnTo>
                <a:lnTo>
                  <a:pt x="197" y="483"/>
                </a:lnTo>
                <a:lnTo>
                  <a:pt x="202" y="487"/>
                </a:lnTo>
                <a:lnTo>
                  <a:pt x="202" y="487"/>
                </a:lnTo>
                <a:lnTo>
                  <a:pt x="202" y="495"/>
                </a:lnTo>
                <a:lnTo>
                  <a:pt x="202" y="504"/>
                </a:lnTo>
                <a:lnTo>
                  <a:pt x="198" y="521"/>
                </a:lnTo>
                <a:lnTo>
                  <a:pt x="195" y="538"/>
                </a:lnTo>
                <a:lnTo>
                  <a:pt x="190" y="554"/>
                </a:lnTo>
                <a:lnTo>
                  <a:pt x="186" y="570"/>
                </a:lnTo>
                <a:lnTo>
                  <a:pt x="181" y="585"/>
                </a:lnTo>
                <a:lnTo>
                  <a:pt x="179" y="600"/>
                </a:lnTo>
                <a:lnTo>
                  <a:pt x="179" y="608"/>
                </a:lnTo>
                <a:lnTo>
                  <a:pt x="179" y="615"/>
                </a:lnTo>
                <a:lnTo>
                  <a:pt x="179" y="615"/>
                </a:lnTo>
                <a:lnTo>
                  <a:pt x="173" y="629"/>
                </a:lnTo>
                <a:lnTo>
                  <a:pt x="167" y="646"/>
                </a:lnTo>
                <a:lnTo>
                  <a:pt x="162" y="664"/>
                </a:lnTo>
                <a:lnTo>
                  <a:pt x="158" y="685"/>
                </a:lnTo>
                <a:lnTo>
                  <a:pt x="149" y="724"/>
                </a:lnTo>
                <a:lnTo>
                  <a:pt x="145" y="745"/>
                </a:lnTo>
                <a:lnTo>
                  <a:pt x="138" y="763"/>
                </a:lnTo>
                <a:lnTo>
                  <a:pt x="138" y="763"/>
                </a:lnTo>
                <a:lnTo>
                  <a:pt x="156" y="763"/>
                </a:lnTo>
                <a:lnTo>
                  <a:pt x="172" y="762"/>
                </a:lnTo>
                <a:lnTo>
                  <a:pt x="202" y="760"/>
                </a:lnTo>
                <a:lnTo>
                  <a:pt x="231" y="758"/>
                </a:lnTo>
                <a:lnTo>
                  <a:pt x="245" y="758"/>
                </a:lnTo>
                <a:lnTo>
                  <a:pt x="260" y="758"/>
                </a:lnTo>
                <a:lnTo>
                  <a:pt x="260" y="758"/>
                </a:lnTo>
                <a:lnTo>
                  <a:pt x="274" y="734"/>
                </a:lnTo>
                <a:lnTo>
                  <a:pt x="288" y="708"/>
                </a:lnTo>
                <a:lnTo>
                  <a:pt x="294" y="695"/>
                </a:lnTo>
                <a:lnTo>
                  <a:pt x="300" y="681"/>
                </a:lnTo>
                <a:lnTo>
                  <a:pt x="304" y="667"/>
                </a:lnTo>
                <a:lnTo>
                  <a:pt x="309" y="652"/>
                </a:lnTo>
                <a:lnTo>
                  <a:pt x="309" y="652"/>
                </a:lnTo>
                <a:lnTo>
                  <a:pt x="330" y="610"/>
                </a:lnTo>
                <a:lnTo>
                  <a:pt x="350" y="565"/>
                </a:lnTo>
                <a:lnTo>
                  <a:pt x="370" y="521"/>
                </a:lnTo>
                <a:lnTo>
                  <a:pt x="387" y="477"/>
                </a:lnTo>
                <a:lnTo>
                  <a:pt x="387" y="477"/>
                </a:lnTo>
                <a:lnTo>
                  <a:pt x="375" y="477"/>
                </a:lnTo>
                <a:lnTo>
                  <a:pt x="363" y="477"/>
                </a:lnTo>
                <a:lnTo>
                  <a:pt x="339" y="481"/>
                </a:lnTo>
                <a:lnTo>
                  <a:pt x="315" y="484"/>
                </a:lnTo>
                <a:lnTo>
                  <a:pt x="290" y="489"/>
                </a:lnTo>
                <a:lnTo>
                  <a:pt x="290" y="489"/>
                </a:lnTo>
                <a:lnTo>
                  <a:pt x="277" y="490"/>
                </a:lnTo>
                <a:lnTo>
                  <a:pt x="262" y="491"/>
                </a:lnTo>
                <a:lnTo>
                  <a:pt x="254" y="492"/>
                </a:lnTo>
                <a:lnTo>
                  <a:pt x="248" y="491"/>
                </a:lnTo>
                <a:lnTo>
                  <a:pt x="240" y="490"/>
                </a:lnTo>
                <a:lnTo>
                  <a:pt x="234" y="488"/>
                </a:lnTo>
                <a:lnTo>
                  <a:pt x="234" y="488"/>
                </a:lnTo>
                <a:lnTo>
                  <a:pt x="242" y="482"/>
                </a:lnTo>
                <a:lnTo>
                  <a:pt x="251" y="479"/>
                </a:lnTo>
                <a:lnTo>
                  <a:pt x="259" y="476"/>
                </a:lnTo>
                <a:lnTo>
                  <a:pt x="269" y="474"/>
                </a:lnTo>
                <a:lnTo>
                  <a:pt x="287" y="470"/>
                </a:lnTo>
                <a:lnTo>
                  <a:pt x="308" y="468"/>
                </a:lnTo>
                <a:lnTo>
                  <a:pt x="328" y="467"/>
                </a:lnTo>
                <a:lnTo>
                  <a:pt x="347" y="465"/>
                </a:lnTo>
                <a:lnTo>
                  <a:pt x="365" y="462"/>
                </a:lnTo>
                <a:lnTo>
                  <a:pt x="375" y="460"/>
                </a:lnTo>
                <a:lnTo>
                  <a:pt x="383" y="457"/>
                </a:lnTo>
                <a:lnTo>
                  <a:pt x="383" y="457"/>
                </a:lnTo>
                <a:lnTo>
                  <a:pt x="390" y="460"/>
                </a:lnTo>
                <a:lnTo>
                  <a:pt x="393" y="462"/>
                </a:lnTo>
                <a:lnTo>
                  <a:pt x="398" y="462"/>
                </a:lnTo>
                <a:lnTo>
                  <a:pt x="398" y="462"/>
                </a:lnTo>
                <a:lnTo>
                  <a:pt x="402" y="447"/>
                </a:lnTo>
                <a:lnTo>
                  <a:pt x="406" y="434"/>
                </a:lnTo>
                <a:lnTo>
                  <a:pt x="411" y="422"/>
                </a:lnTo>
                <a:lnTo>
                  <a:pt x="415" y="409"/>
                </a:lnTo>
                <a:lnTo>
                  <a:pt x="415" y="409"/>
                </a:lnTo>
                <a:lnTo>
                  <a:pt x="338" y="416"/>
                </a:lnTo>
                <a:lnTo>
                  <a:pt x="302" y="420"/>
                </a:lnTo>
                <a:lnTo>
                  <a:pt x="266" y="423"/>
                </a:lnTo>
                <a:lnTo>
                  <a:pt x="266" y="423"/>
                </a:lnTo>
                <a:lnTo>
                  <a:pt x="252" y="425"/>
                </a:lnTo>
                <a:lnTo>
                  <a:pt x="237" y="429"/>
                </a:lnTo>
                <a:lnTo>
                  <a:pt x="207" y="436"/>
                </a:lnTo>
                <a:lnTo>
                  <a:pt x="148" y="452"/>
                </a:lnTo>
                <a:lnTo>
                  <a:pt x="120" y="461"/>
                </a:lnTo>
                <a:lnTo>
                  <a:pt x="92" y="466"/>
                </a:lnTo>
                <a:lnTo>
                  <a:pt x="80" y="468"/>
                </a:lnTo>
                <a:lnTo>
                  <a:pt x="67" y="469"/>
                </a:lnTo>
                <a:lnTo>
                  <a:pt x="55" y="470"/>
                </a:lnTo>
                <a:lnTo>
                  <a:pt x="43" y="469"/>
                </a:lnTo>
                <a:lnTo>
                  <a:pt x="43" y="469"/>
                </a:lnTo>
                <a:lnTo>
                  <a:pt x="33" y="475"/>
                </a:lnTo>
                <a:lnTo>
                  <a:pt x="29" y="478"/>
                </a:lnTo>
                <a:lnTo>
                  <a:pt x="25" y="481"/>
                </a:lnTo>
                <a:lnTo>
                  <a:pt x="25" y="481"/>
                </a:lnTo>
                <a:lnTo>
                  <a:pt x="26" y="498"/>
                </a:lnTo>
                <a:lnTo>
                  <a:pt x="27" y="513"/>
                </a:lnTo>
                <a:lnTo>
                  <a:pt x="27" y="513"/>
                </a:lnTo>
                <a:close/>
                <a:moveTo>
                  <a:pt x="70" y="822"/>
                </a:moveTo>
                <a:lnTo>
                  <a:pt x="70" y="822"/>
                </a:lnTo>
                <a:lnTo>
                  <a:pt x="73" y="821"/>
                </a:lnTo>
                <a:lnTo>
                  <a:pt x="76" y="818"/>
                </a:lnTo>
                <a:lnTo>
                  <a:pt x="78" y="815"/>
                </a:lnTo>
                <a:lnTo>
                  <a:pt x="81" y="812"/>
                </a:lnTo>
                <a:lnTo>
                  <a:pt x="82" y="807"/>
                </a:lnTo>
                <a:lnTo>
                  <a:pt x="82" y="802"/>
                </a:lnTo>
                <a:lnTo>
                  <a:pt x="81" y="793"/>
                </a:lnTo>
                <a:lnTo>
                  <a:pt x="80" y="788"/>
                </a:lnTo>
                <a:lnTo>
                  <a:pt x="77" y="784"/>
                </a:lnTo>
                <a:lnTo>
                  <a:pt x="75" y="781"/>
                </a:lnTo>
                <a:lnTo>
                  <a:pt x="72" y="779"/>
                </a:lnTo>
                <a:lnTo>
                  <a:pt x="69" y="778"/>
                </a:lnTo>
                <a:lnTo>
                  <a:pt x="65" y="779"/>
                </a:lnTo>
                <a:lnTo>
                  <a:pt x="60" y="781"/>
                </a:lnTo>
                <a:lnTo>
                  <a:pt x="56" y="784"/>
                </a:lnTo>
                <a:lnTo>
                  <a:pt x="56" y="784"/>
                </a:lnTo>
                <a:lnTo>
                  <a:pt x="56" y="795"/>
                </a:lnTo>
                <a:lnTo>
                  <a:pt x="57" y="806"/>
                </a:lnTo>
                <a:lnTo>
                  <a:pt x="59" y="811"/>
                </a:lnTo>
                <a:lnTo>
                  <a:pt x="61" y="815"/>
                </a:lnTo>
                <a:lnTo>
                  <a:pt x="66" y="820"/>
                </a:lnTo>
                <a:lnTo>
                  <a:pt x="70" y="822"/>
                </a:lnTo>
                <a:lnTo>
                  <a:pt x="70" y="822"/>
                </a:lnTo>
                <a:close/>
                <a:moveTo>
                  <a:pt x="59" y="528"/>
                </a:moveTo>
                <a:lnTo>
                  <a:pt x="59" y="528"/>
                </a:lnTo>
                <a:lnTo>
                  <a:pt x="62" y="536"/>
                </a:lnTo>
                <a:lnTo>
                  <a:pt x="65" y="542"/>
                </a:lnTo>
                <a:lnTo>
                  <a:pt x="67" y="550"/>
                </a:lnTo>
                <a:lnTo>
                  <a:pt x="67" y="558"/>
                </a:lnTo>
                <a:lnTo>
                  <a:pt x="67" y="558"/>
                </a:lnTo>
                <a:lnTo>
                  <a:pt x="73" y="578"/>
                </a:lnTo>
                <a:lnTo>
                  <a:pt x="78" y="598"/>
                </a:lnTo>
                <a:lnTo>
                  <a:pt x="88" y="642"/>
                </a:lnTo>
                <a:lnTo>
                  <a:pt x="88" y="642"/>
                </a:lnTo>
                <a:lnTo>
                  <a:pt x="92" y="659"/>
                </a:lnTo>
                <a:lnTo>
                  <a:pt x="98" y="676"/>
                </a:lnTo>
                <a:lnTo>
                  <a:pt x="107" y="709"/>
                </a:lnTo>
                <a:lnTo>
                  <a:pt x="107" y="709"/>
                </a:lnTo>
                <a:lnTo>
                  <a:pt x="108" y="717"/>
                </a:lnTo>
                <a:lnTo>
                  <a:pt x="110" y="725"/>
                </a:lnTo>
                <a:lnTo>
                  <a:pt x="112" y="742"/>
                </a:lnTo>
                <a:lnTo>
                  <a:pt x="114" y="750"/>
                </a:lnTo>
                <a:lnTo>
                  <a:pt x="117" y="756"/>
                </a:lnTo>
                <a:lnTo>
                  <a:pt x="119" y="760"/>
                </a:lnTo>
                <a:lnTo>
                  <a:pt x="122" y="762"/>
                </a:lnTo>
                <a:lnTo>
                  <a:pt x="126" y="764"/>
                </a:lnTo>
                <a:lnTo>
                  <a:pt x="129" y="765"/>
                </a:lnTo>
                <a:lnTo>
                  <a:pt x="129" y="765"/>
                </a:lnTo>
                <a:lnTo>
                  <a:pt x="129" y="763"/>
                </a:lnTo>
                <a:lnTo>
                  <a:pt x="128" y="762"/>
                </a:lnTo>
                <a:lnTo>
                  <a:pt x="125" y="760"/>
                </a:lnTo>
                <a:lnTo>
                  <a:pt x="122" y="756"/>
                </a:lnTo>
                <a:lnTo>
                  <a:pt x="121" y="755"/>
                </a:lnTo>
                <a:lnTo>
                  <a:pt x="121" y="752"/>
                </a:lnTo>
                <a:lnTo>
                  <a:pt x="121" y="752"/>
                </a:lnTo>
                <a:lnTo>
                  <a:pt x="136" y="693"/>
                </a:lnTo>
                <a:lnTo>
                  <a:pt x="152" y="632"/>
                </a:lnTo>
                <a:lnTo>
                  <a:pt x="168" y="569"/>
                </a:lnTo>
                <a:lnTo>
                  <a:pt x="176" y="537"/>
                </a:lnTo>
                <a:lnTo>
                  <a:pt x="182" y="505"/>
                </a:lnTo>
                <a:lnTo>
                  <a:pt x="182" y="505"/>
                </a:lnTo>
                <a:lnTo>
                  <a:pt x="153" y="500"/>
                </a:lnTo>
                <a:lnTo>
                  <a:pt x="137" y="498"/>
                </a:lnTo>
                <a:lnTo>
                  <a:pt x="120" y="497"/>
                </a:lnTo>
                <a:lnTo>
                  <a:pt x="103" y="496"/>
                </a:lnTo>
                <a:lnTo>
                  <a:pt x="87" y="497"/>
                </a:lnTo>
                <a:lnTo>
                  <a:pt x="71" y="500"/>
                </a:lnTo>
                <a:lnTo>
                  <a:pt x="57" y="505"/>
                </a:lnTo>
                <a:lnTo>
                  <a:pt x="57" y="505"/>
                </a:lnTo>
                <a:lnTo>
                  <a:pt x="61" y="521"/>
                </a:lnTo>
                <a:lnTo>
                  <a:pt x="62" y="527"/>
                </a:lnTo>
                <a:lnTo>
                  <a:pt x="61" y="528"/>
                </a:lnTo>
                <a:lnTo>
                  <a:pt x="59" y="528"/>
                </a:lnTo>
                <a:lnTo>
                  <a:pt x="59" y="528"/>
                </a:lnTo>
                <a:close/>
                <a:moveTo>
                  <a:pt x="307" y="337"/>
                </a:moveTo>
                <a:lnTo>
                  <a:pt x="307" y="337"/>
                </a:lnTo>
                <a:lnTo>
                  <a:pt x="305" y="331"/>
                </a:lnTo>
                <a:lnTo>
                  <a:pt x="304" y="325"/>
                </a:lnTo>
                <a:lnTo>
                  <a:pt x="303" y="318"/>
                </a:lnTo>
                <a:lnTo>
                  <a:pt x="302" y="313"/>
                </a:lnTo>
                <a:lnTo>
                  <a:pt x="302" y="313"/>
                </a:lnTo>
                <a:lnTo>
                  <a:pt x="297" y="300"/>
                </a:lnTo>
                <a:lnTo>
                  <a:pt x="292" y="286"/>
                </a:lnTo>
                <a:lnTo>
                  <a:pt x="279" y="261"/>
                </a:lnTo>
                <a:lnTo>
                  <a:pt x="273" y="248"/>
                </a:lnTo>
                <a:lnTo>
                  <a:pt x="268" y="236"/>
                </a:lnTo>
                <a:lnTo>
                  <a:pt x="264" y="224"/>
                </a:lnTo>
                <a:lnTo>
                  <a:pt x="262" y="213"/>
                </a:lnTo>
                <a:lnTo>
                  <a:pt x="262" y="213"/>
                </a:lnTo>
                <a:lnTo>
                  <a:pt x="262" y="205"/>
                </a:lnTo>
                <a:lnTo>
                  <a:pt x="263" y="196"/>
                </a:lnTo>
                <a:lnTo>
                  <a:pt x="265" y="188"/>
                </a:lnTo>
                <a:lnTo>
                  <a:pt x="268" y="179"/>
                </a:lnTo>
                <a:lnTo>
                  <a:pt x="271" y="171"/>
                </a:lnTo>
                <a:lnTo>
                  <a:pt x="275" y="162"/>
                </a:lnTo>
                <a:lnTo>
                  <a:pt x="285" y="146"/>
                </a:lnTo>
                <a:lnTo>
                  <a:pt x="307" y="117"/>
                </a:lnTo>
                <a:lnTo>
                  <a:pt x="314" y="103"/>
                </a:lnTo>
                <a:lnTo>
                  <a:pt x="317" y="98"/>
                </a:lnTo>
                <a:lnTo>
                  <a:pt x="319" y="91"/>
                </a:lnTo>
                <a:lnTo>
                  <a:pt x="319" y="91"/>
                </a:lnTo>
                <a:lnTo>
                  <a:pt x="320" y="88"/>
                </a:lnTo>
                <a:lnTo>
                  <a:pt x="320" y="84"/>
                </a:lnTo>
                <a:lnTo>
                  <a:pt x="320" y="80"/>
                </a:lnTo>
                <a:lnTo>
                  <a:pt x="319" y="76"/>
                </a:lnTo>
                <a:lnTo>
                  <a:pt x="315" y="70"/>
                </a:lnTo>
                <a:lnTo>
                  <a:pt x="310" y="65"/>
                </a:lnTo>
                <a:lnTo>
                  <a:pt x="303" y="60"/>
                </a:lnTo>
                <a:lnTo>
                  <a:pt x="296" y="55"/>
                </a:lnTo>
                <a:lnTo>
                  <a:pt x="280" y="45"/>
                </a:lnTo>
                <a:lnTo>
                  <a:pt x="280" y="45"/>
                </a:lnTo>
                <a:lnTo>
                  <a:pt x="277" y="42"/>
                </a:lnTo>
                <a:lnTo>
                  <a:pt x="274" y="38"/>
                </a:lnTo>
                <a:lnTo>
                  <a:pt x="271" y="35"/>
                </a:lnTo>
                <a:lnTo>
                  <a:pt x="269" y="31"/>
                </a:lnTo>
                <a:lnTo>
                  <a:pt x="269" y="31"/>
                </a:lnTo>
                <a:lnTo>
                  <a:pt x="260" y="28"/>
                </a:lnTo>
                <a:lnTo>
                  <a:pt x="251" y="25"/>
                </a:lnTo>
                <a:lnTo>
                  <a:pt x="240" y="23"/>
                </a:lnTo>
                <a:lnTo>
                  <a:pt x="228" y="21"/>
                </a:lnTo>
                <a:lnTo>
                  <a:pt x="204" y="19"/>
                </a:lnTo>
                <a:lnTo>
                  <a:pt x="178" y="19"/>
                </a:lnTo>
                <a:lnTo>
                  <a:pt x="178" y="19"/>
                </a:lnTo>
                <a:lnTo>
                  <a:pt x="152" y="21"/>
                </a:lnTo>
                <a:lnTo>
                  <a:pt x="129" y="24"/>
                </a:lnTo>
                <a:lnTo>
                  <a:pt x="107" y="29"/>
                </a:lnTo>
                <a:lnTo>
                  <a:pt x="88" y="36"/>
                </a:lnTo>
                <a:lnTo>
                  <a:pt x="71" y="44"/>
                </a:lnTo>
                <a:lnTo>
                  <a:pt x="55" y="53"/>
                </a:lnTo>
                <a:lnTo>
                  <a:pt x="41" y="64"/>
                </a:lnTo>
                <a:lnTo>
                  <a:pt x="29" y="75"/>
                </a:lnTo>
                <a:lnTo>
                  <a:pt x="29" y="75"/>
                </a:lnTo>
                <a:lnTo>
                  <a:pt x="26" y="85"/>
                </a:lnTo>
                <a:lnTo>
                  <a:pt x="24" y="95"/>
                </a:lnTo>
                <a:lnTo>
                  <a:pt x="25" y="104"/>
                </a:lnTo>
                <a:lnTo>
                  <a:pt x="27" y="113"/>
                </a:lnTo>
                <a:lnTo>
                  <a:pt x="31" y="121"/>
                </a:lnTo>
                <a:lnTo>
                  <a:pt x="37" y="130"/>
                </a:lnTo>
                <a:lnTo>
                  <a:pt x="43" y="139"/>
                </a:lnTo>
                <a:lnTo>
                  <a:pt x="51" y="146"/>
                </a:lnTo>
                <a:lnTo>
                  <a:pt x="51" y="146"/>
                </a:lnTo>
                <a:lnTo>
                  <a:pt x="60" y="155"/>
                </a:lnTo>
                <a:lnTo>
                  <a:pt x="70" y="163"/>
                </a:lnTo>
                <a:lnTo>
                  <a:pt x="92" y="177"/>
                </a:lnTo>
                <a:lnTo>
                  <a:pt x="102" y="185"/>
                </a:lnTo>
                <a:lnTo>
                  <a:pt x="112" y="192"/>
                </a:lnTo>
                <a:lnTo>
                  <a:pt x="119" y="201"/>
                </a:lnTo>
                <a:lnTo>
                  <a:pt x="121" y="205"/>
                </a:lnTo>
                <a:lnTo>
                  <a:pt x="123" y="210"/>
                </a:lnTo>
                <a:lnTo>
                  <a:pt x="123" y="210"/>
                </a:lnTo>
                <a:lnTo>
                  <a:pt x="125" y="213"/>
                </a:lnTo>
                <a:lnTo>
                  <a:pt x="123" y="217"/>
                </a:lnTo>
                <a:lnTo>
                  <a:pt x="123" y="220"/>
                </a:lnTo>
                <a:lnTo>
                  <a:pt x="123" y="222"/>
                </a:lnTo>
                <a:lnTo>
                  <a:pt x="123" y="222"/>
                </a:lnTo>
                <a:lnTo>
                  <a:pt x="129" y="246"/>
                </a:lnTo>
                <a:lnTo>
                  <a:pt x="135" y="270"/>
                </a:lnTo>
                <a:lnTo>
                  <a:pt x="152" y="321"/>
                </a:lnTo>
                <a:lnTo>
                  <a:pt x="160" y="346"/>
                </a:lnTo>
                <a:lnTo>
                  <a:pt x="166" y="373"/>
                </a:lnTo>
                <a:lnTo>
                  <a:pt x="168" y="386"/>
                </a:lnTo>
                <a:lnTo>
                  <a:pt x="169" y="399"/>
                </a:lnTo>
                <a:lnTo>
                  <a:pt x="169" y="412"/>
                </a:lnTo>
                <a:lnTo>
                  <a:pt x="169" y="424"/>
                </a:lnTo>
                <a:lnTo>
                  <a:pt x="169" y="424"/>
                </a:lnTo>
                <a:lnTo>
                  <a:pt x="175" y="427"/>
                </a:lnTo>
                <a:lnTo>
                  <a:pt x="182" y="425"/>
                </a:lnTo>
                <a:lnTo>
                  <a:pt x="190" y="424"/>
                </a:lnTo>
                <a:lnTo>
                  <a:pt x="195" y="422"/>
                </a:lnTo>
                <a:lnTo>
                  <a:pt x="195" y="422"/>
                </a:lnTo>
                <a:lnTo>
                  <a:pt x="188" y="372"/>
                </a:lnTo>
                <a:lnTo>
                  <a:pt x="178" y="316"/>
                </a:lnTo>
                <a:lnTo>
                  <a:pt x="167" y="260"/>
                </a:lnTo>
                <a:lnTo>
                  <a:pt x="161" y="232"/>
                </a:lnTo>
                <a:lnTo>
                  <a:pt x="153" y="205"/>
                </a:lnTo>
                <a:lnTo>
                  <a:pt x="153" y="205"/>
                </a:lnTo>
                <a:lnTo>
                  <a:pt x="144" y="195"/>
                </a:lnTo>
                <a:lnTo>
                  <a:pt x="132" y="187"/>
                </a:lnTo>
                <a:lnTo>
                  <a:pt x="107" y="170"/>
                </a:lnTo>
                <a:lnTo>
                  <a:pt x="83" y="152"/>
                </a:lnTo>
                <a:lnTo>
                  <a:pt x="71" y="144"/>
                </a:lnTo>
                <a:lnTo>
                  <a:pt x="60" y="135"/>
                </a:lnTo>
                <a:lnTo>
                  <a:pt x="60" y="135"/>
                </a:lnTo>
                <a:lnTo>
                  <a:pt x="56" y="132"/>
                </a:lnTo>
                <a:lnTo>
                  <a:pt x="53" y="128"/>
                </a:lnTo>
                <a:lnTo>
                  <a:pt x="50" y="124"/>
                </a:lnTo>
                <a:lnTo>
                  <a:pt x="48" y="118"/>
                </a:lnTo>
                <a:lnTo>
                  <a:pt x="48" y="118"/>
                </a:lnTo>
                <a:lnTo>
                  <a:pt x="48" y="114"/>
                </a:lnTo>
                <a:lnTo>
                  <a:pt x="50" y="109"/>
                </a:lnTo>
                <a:lnTo>
                  <a:pt x="54" y="97"/>
                </a:lnTo>
                <a:lnTo>
                  <a:pt x="60" y="85"/>
                </a:lnTo>
                <a:lnTo>
                  <a:pt x="65" y="79"/>
                </a:lnTo>
                <a:lnTo>
                  <a:pt x="65" y="79"/>
                </a:lnTo>
                <a:lnTo>
                  <a:pt x="66" y="79"/>
                </a:lnTo>
                <a:lnTo>
                  <a:pt x="67" y="79"/>
                </a:lnTo>
                <a:lnTo>
                  <a:pt x="69" y="80"/>
                </a:lnTo>
                <a:lnTo>
                  <a:pt x="71" y="80"/>
                </a:lnTo>
                <a:lnTo>
                  <a:pt x="71" y="80"/>
                </a:lnTo>
                <a:lnTo>
                  <a:pt x="71" y="79"/>
                </a:lnTo>
                <a:lnTo>
                  <a:pt x="71" y="76"/>
                </a:lnTo>
                <a:lnTo>
                  <a:pt x="72" y="74"/>
                </a:lnTo>
                <a:lnTo>
                  <a:pt x="72" y="73"/>
                </a:lnTo>
                <a:lnTo>
                  <a:pt x="72" y="73"/>
                </a:lnTo>
                <a:lnTo>
                  <a:pt x="81" y="66"/>
                </a:lnTo>
                <a:lnTo>
                  <a:pt x="91" y="57"/>
                </a:lnTo>
                <a:lnTo>
                  <a:pt x="101" y="51"/>
                </a:lnTo>
                <a:lnTo>
                  <a:pt x="108" y="48"/>
                </a:lnTo>
                <a:lnTo>
                  <a:pt x="108" y="48"/>
                </a:lnTo>
                <a:lnTo>
                  <a:pt x="127" y="44"/>
                </a:lnTo>
                <a:lnTo>
                  <a:pt x="147" y="43"/>
                </a:lnTo>
                <a:lnTo>
                  <a:pt x="167" y="43"/>
                </a:lnTo>
                <a:lnTo>
                  <a:pt x="189" y="44"/>
                </a:lnTo>
                <a:lnTo>
                  <a:pt x="210" y="46"/>
                </a:lnTo>
                <a:lnTo>
                  <a:pt x="231" y="50"/>
                </a:lnTo>
                <a:lnTo>
                  <a:pt x="249" y="54"/>
                </a:lnTo>
                <a:lnTo>
                  <a:pt x="266" y="58"/>
                </a:lnTo>
                <a:lnTo>
                  <a:pt x="266" y="58"/>
                </a:lnTo>
                <a:lnTo>
                  <a:pt x="281" y="76"/>
                </a:lnTo>
                <a:lnTo>
                  <a:pt x="287" y="86"/>
                </a:lnTo>
                <a:lnTo>
                  <a:pt x="294" y="97"/>
                </a:lnTo>
                <a:lnTo>
                  <a:pt x="294" y="97"/>
                </a:lnTo>
                <a:lnTo>
                  <a:pt x="281" y="115"/>
                </a:lnTo>
                <a:lnTo>
                  <a:pt x="269" y="134"/>
                </a:lnTo>
                <a:lnTo>
                  <a:pt x="256" y="152"/>
                </a:lnTo>
                <a:lnTo>
                  <a:pt x="250" y="161"/>
                </a:lnTo>
                <a:lnTo>
                  <a:pt x="241" y="169"/>
                </a:lnTo>
                <a:lnTo>
                  <a:pt x="241" y="169"/>
                </a:lnTo>
                <a:lnTo>
                  <a:pt x="238" y="181"/>
                </a:lnTo>
                <a:lnTo>
                  <a:pt x="234" y="193"/>
                </a:lnTo>
                <a:lnTo>
                  <a:pt x="233" y="200"/>
                </a:lnTo>
                <a:lnTo>
                  <a:pt x="233" y="206"/>
                </a:lnTo>
                <a:lnTo>
                  <a:pt x="233" y="212"/>
                </a:lnTo>
                <a:lnTo>
                  <a:pt x="235" y="220"/>
                </a:lnTo>
                <a:lnTo>
                  <a:pt x="235" y="220"/>
                </a:lnTo>
                <a:lnTo>
                  <a:pt x="240" y="236"/>
                </a:lnTo>
                <a:lnTo>
                  <a:pt x="247" y="254"/>
                </a:lnTo>
                <a:lnTo>
                  <a:pt x="265" y="291"/>
                </a:lnTo>
                <a:lnTo>
                  <a:pt x="283" y="328"/>
                </a:lnTo>
                <a:lnTo>
                  <a:pt x="292" y="345"/>
                </a:lnTo>
                <a:lnTo>
                  <a:pt x="299" y="361"/>
                </a:lnTo>
                <a:lnTo>
                  <a:pt x="299" y="361"/>
                </a:lnTo>
                <a:lnTo>
                  <a:pt x="303" y="374"/>
                </a:lnTo>
                <a:lnTo>
                  <a:pt x="309" y="387"/>
                </a:lnTo>
                <a:lnTo>
                  <a:pt x="312" y="393"/>
                </a:lnTo>
                <a:lnTo>
                  <a:pt x="316" y="398"/>
                </a:lnTo>
                <a:lnTo>
                  <a:pt x="320" y="401"/>
                </a:lnTo>
                <a:lnTo>
                  <a:pt x="327" y="402"/>
                </a:lnTo>
                <a:lnTo>
                  <a:pt x="327" y="402"/>
                </a:lnTo>
                <a:lnTo>
                  <a:pt x="327" y="396"/>
                </a:lnTo>
                <a:lnTo>
                  <a:pt x="326" y="388"/>
                </a:lnTo>
                <a:lnTo>
                  <a:pt x="324" y="381"/>
                </a:lnTo>
                <a:lnTo>
                  <a:pt x="320" y="372"/>
                </a:lnTo>
                <a:lnTo>
                  <a:pt x="313" y="355"/>
                </a:lnTo>
                <a:lnTo>
                  <a:pt x="307" y="337"/>
                </a:lnTo>
                <a:lnTo>
                  <a:pt x="307" y="337"/>
                </a:lnTo>
                <a:close/>
                <a:moveTo>
                  <a:pt x="118" y="822"/>
                </a:moveTo>
                <a:lnTo>
                  <a:pt x="118" y="822"/>
                </a:lnTo>
                <a:lnTo>
                  <a:pt x="122" y="821"/>
                </a:lnTo>
                <a:lnTo>
                  <a:pt x="127" y="822"/>
                </a:lnTo>
                <a:lnTo>
                  <a:pt x="130" y="822"/>
                </a:lnTo>
                <a:lnTo>
                  <a:pt x="134" y="822"/>
                </a:lnTo>
                <a:lnTo>
                  <a:pt x="134" y="822"/>
                </a:lnTo>
                <a:lnTo>
                  <a:pt x="135" y="818"/>
                </a:lnTo>
                <a:lnTo>
                  <a:pt x="136" y="815"/>
                </a:lnTo>
                <a:lnTo>
                  <a:pt x="135" y="808"/>
                </a:lnTo>
                <a:lnTo>
                  <a:pt x="133" y="801"/>
                </a:lnTo>
                <a:lnTo>
                  <a:pt x="130" y="796"/>
                </a:lnTo>
                <a:lnTo>
                  <a:pt x="130" y="796"/>
                </a:lnTo>
                <a:lnTo>
                  <a:pt x="125" y="798"/>
                </a:lnTo>
                <a:lnTo>
                  <a:pt x="120" y="800"/>
                </a:lnTo>
                <a:lnTo>
                  <a:pt x="118" y="802"/>
                </a:lnTo>
                <a:lnTo>
                  <a:pt x="117" y="805"/>
                </a:lnTo>
                <a:lnTo>
                  <a:pt x="117" y="808"/>
                </a:lnTo>
                <a:lnTo>
                  <a:pt x="117" y="812"/>
                </a:lnTo>
                <a:lnTo>
                  <a:pt x="118" y="822"/>
                </a:lnTo>
                <a:lnTo>
                  <a:pt x="118" y="822"/>
                </a:lnTo>
                <a:close/>
                <a:moveTo>
                  <a:pt x="168" y="60"/>
                </a:moveTo>
                <a:lnTo>
                  <a:pt x="168" y="60"/>
                </a:lnTo>
                <a:lnTo>
                  <a:pt x="149" y="61"/>
                </a:lnTo>
                <a:lnTo>
                  <a:pt x="133" y="64"/>
                </a:lnTo>
                <a:lnTo>
                  <a:pt x="118" y="68"/>
                </a:lnTo>
                <a:lnTo>
                  <a:pt x="105" y="74"/>
                </a:lnTo>
                <a:lnTo>
                  <a:pt x="95" y="82"/>
                </a:lnTo>
                <a:lnTo>
                  <a:pt x="85" y="91"/>
                </a:lnTo>
                <a:lnTo>
                  <a:pt x="76" y="102"/>
                </a:lnTo>
                <a:lnTo>
                  <a:pt x="70" y="114"/>
                </a:lnTo>
                <a:lnTo>
                  <a:pt x="70" y="114"/>
                </a:lnTo>
                <a:lnTo>
                  <a:pt x="81" y="125"/>
                </a:lnTo>
                <a:lnTo>
                  <a:pt x="91" y="135"/>
                </a:lnTo>
                <a:lnTo>
                  <a:pt x="103" y="146"/>
                </a:lnTo>
                <a:lnTo>
                  <a:pt x="115" y="155"/>
                </a:lnTo>
                <a:lnTo>
                  <a:pt x="128" y="164"/>
                </a:lnTo>
                <a:lnTo>
                  <a:pt x="141" y="172"/>
                </a:lnTo>
                <a:lnTo>
                  <a:pt x="153" y="178"/>
                </a:lnTo>
                <a:lnTo>
                  <a:pt x="166" y="183"/>
                </a:lnTo>
                <a:lnTo>
                  <a:pt x="166" y="183"/>
                </a:lnTo>
                <a:lnTo>
                  <a:pt x="174" y="206"/>
                </a:lnTo>
                <a:lnTo>
                  <a:pt x="179" y="230"/>
                </a:lnTo>
                <a:lnTo>
                  <a:pt x="184" y="254"/>
                </a:lnTo>
                <a:lnTo>
                  <a:pt x="189" y="279"/>
                </a:lnTo>
                <a:lnTo>
                  <a:pt x="197" y="330"/>
                </a:lnTo>
                <a:lnTo>
                  <a:pt x="203" y="356"/>
                </a:lnTo>
                <a:lnTo>
                  <a:pt x="209" y="383"/>
                </a:lnTo>
                <a:lnTo>
                  <a:pt x="209" y="383"/>
                </a:lnTo>
                <a:lnTo>
                  <a:pt x="208" y="384"/>
                </a:lnTo>
                <a:lnTo>
                  <a:pt x="207" y="387"/>
                </a:lnTo>
                <a:lnTo>
                  <a:pt x="207" y="397"/>
                </a:lnTo>
                <a:lnTo>
                  <a:pt x="208" y="408"/>
                </a:lnTo>
                <a:lnTo>
                  <a:pt x="209" y="413"/>
                </a:lnTo>
                <a:lnTo>
                  <a:pt x="211" y="417"/>
                </a:lnTo>
                <a:lnTo>
                  <a:pt x="211" y="417"/>
                </a:lnTo>
                <a:lnTo>
                  <a:pt x="234" y="412"/>
                </a:lnTo>
                <a:lnTo>
                  <a:pt x="256" y="408"/>
                </a:lnTo>
                <a:lnTo>
                  <a:pt x="299" y="404"/>
                </a:lnTo>
                <a:lnTo>
                  <a:pt x="299" y="404"/>
                </a:lnTo>
                <a:lnTo>
                  <a:pt x="288" y="376"/>
                </a:lnTo>
                <a:lnTo>
                  <a:pt x="278" y="348"/>
                </a:lnTo>
                <a:lnTo>
                  <a:pt x="251" y="296"/>
                </a:lnTo>
                <a:lnTo>
                  <a:pt x="239" y="269"/>
                </a:lnTo>
                <a:lnTo>
                  <a:pt x="227" y="241"/>
                </a:lnTo>
                <a:lnTo>
                  <a:pt x="222" y="227"/>
                </a:lnTo>
                <a:lnTo>
                  <a:pt x="218" y="212"/>
                </a:lnTo>
                <a:lnTo>
                  <a:pt x="213" y="197"/>
                </a:lnTo>
                <a:lnTo>
                  <a:pt x="210" y="181"/>
                </a:lnTo>
                <a:lnTo>
                  <a:pt x="210" y="181"/>
                </a:lnTo>
                <a:lnTo>
                  <a:pt x="214" y="180"/>
                </a:lnTo>
                <a:lnTo>
                  <a:pt x="217" y="178"/>
                </a:lnTo>
                <a:lnTo>
                  <a:pt x="218" y="176"/>
                </a:lnTo>
                <a:lnTo>
                  <a:pt x="219" y="173"/>
                </a:lnTo>
                <a:lnTo>
                  <a:pt x="221" y="165"/>
                </a:lnTo>
                <a:lnTo>
                  <a:pt x="222" y="161"/>
                </a:lnTo>
                <a:lnTo>
                  <a:pt x="224" y="158"/>
                </a:lnTo>
                <a:lnTo>
                  <a:pt x="224" y="158"/>
                </a:lnTo>
                <a:lnTo>
                  <a:pt x="232" y="151"/>
                </a:lnTo>
                <a:lnTo>
                  <a:pt x="239" y="144"/>
                </a:lnTo>
                <a:lnTo>
                  <a:pt x="245" y="136"/>
                </a:lnTo>
                <a:lnTo>
                  <a:pt x="251" y="128"/>
                </a:lnTo>
                <a:lnTo>
                  <a:pt x="256" y="119"/>
                </a:lnTo>
                <a:lnTo>
                  <a:pt x="260" y="110"/>
                </a:lnTo>
                <a:lnTo>
                  <a:pt x="264" y="100"/>
                </a:lnTo>
                <a:lnTo>
                  <a:pt x="266" y="89"/>
                </a:lnTo>
                <a:lnTo>
                  <a:pt x="266" y="89"/>
                </a:lnTo>
                <a:lnTo>
                  <a:pt x="258" y="82"/>
                </a:lnTo>
                <a:lnTo>
                  <a:pt x="249" y="75"/>
                </a:lnTo>
                <a:lnTo>
                  <a:pt x="238" y="70"/>
                </a:lnTo>
                <a:lnTo>
                  <a:pt x="225" y="66"/>
                </a:lnTo>
                <a:lnTo>
                  <a:pt x="212" y="64"/>
                </a:lnTo>
                <a:lnTo>
                  <a:pt x="197" y="61"/>
                </a:lnTo>
                <a:lnTo>
                  <a:pt x="183" y="60"/>
                </a:lnTo>
                <a:lnTo>
                  <a:pt x="168" y="60"/>
                </a:lnTo>
                <a:lnTo>
                  <a:pt x="168" y="60"/>
                </a:lnTo>
                <a:close/>
                <a:moveTo>
                  <a:pt x="235" y="816"/>
                </a:moveTo>
                <a:lnTo>
                  <a:pt x="235" y="816"/>
                </a:lnTo>
                <a:lnTo>
                  <a:pt x="239" y="806"/>
                </a:lnTo>
                <a:lnTo>
                  <a:pt x="241" y="795"/>
                </a:lnTo>
                <a:lnTo>
                  <a:pt x="242" y="785"/>
                </a:lnTo>
                <a:lnTo>
                  <a:pt x="241" y="777"/>
                </a:lnTo>
                <a:lnTo>
                  <a:pt x="241" y="777"/>
                </a:lnTo>
                <a:lnTo>
                  <a:pt x="229" y="779"/>
                </a:lnTo>
                <a:lnTo>
                  <a:pt x="217" y="780"/>
                </a:lnTo>
                <a:lnTo>
                  <a:pt x="191" y="779"/>
                </a:lnTo>
                <a:lnTo>
                  <a:pt x="177" y="779"/>
                </a:lnTo>
                <a:lnTo>
                  <a:pt x="165" y="779"/>
                </a:lnTo>
                <a:lnTo>
                  <a:pt x="153" y="781"/>
                </a:lnTo>
                <a:lnTo>
                  <a:pt x="143" y="784"/>
                </a:lnTo>
                <a:lnTo>
                  <a:pt x="143" y="784"/>
                </a:lnTo>
                <a:lnTo>
                  <a:pt x="148" y="794"/>
                </a:lnTo>
                <a:lnTo>
                  <a:pt x="151" y="806"/>
                </a:lnTo>
                <a:lnTo>
                  <a:pt x="154" y="817"/>
                </a:lnTo>
                <a:lnTo>
                  <a:pt x="156" y="828"/>
                </a:lnTo>
                <a:lnTo>
                  <a:pt x="156" y="828"/>
                </a:lnTo>
                <a:lnTo>
                  <a:pt x="175" y="828"/>
                </a:lnTo>
                <a:lnTo>
                  <a:pt x="194" y="829"/>
                </a:lnTo>
                <a:lnTo>
                  <a:pt x="204" y="828"/>
                </a:lnTo>
                <a:lnTo>
                  <a:pt x="211" y="826"/>
                </a:lnTo>
                <a:lnTo>
                  <a:pt x="218" y="823"/>
                </a:lnTo>
                <a:lnTo>
                  <a:pt x="221" y="821"/>
                </a:lnTo>
                <a:lnTo>
                  <a:pt x="223" y="817"/>
                </a:lnTo>
                <a:lnTo>
                  <a:pt x="223" y="817"/>
                </a:lnTo>
                <a:lnTo>
                  <a:pt x="225" y="818"/>
                </a:lnTo>
                <a:lnTo>
                  <a:pt x="226" y="820"/>
                </a:lnTo>
                <a:lnTo>
                  <a:pt x="229" y="816"/>
                </a:lnTo>
                <a:lnTo>
                  <a:pt x="232" y="814"/>
                </a:lnTo>
                <a:lnTo>
                  <a:pt x="234" y="814"/>
                </a:lnTo>
                <a:lnTo>
                  <a:pt x="235" y="816"/>
                </a:lnTo>
                <a:lnTo>
                  <a:pt x="235" y="816"/>
                </a:lnTo>
                <a:close/>
                <a:moveTo>
                  <a:pt x="313" y="739"/>
                </a:moveTo>
                <a:lnTo>
                  <a:pt x="313" y="739"/>
                </a:lnTo>
                <a:lnTo>
                  <a:pt x="333" y="694"/>
                </a:lnTo>
                <a:lnTo>
                  <a:pt x="353" y="648"/>
                </a:lnTo>
                <a:lnTo>
                  <a:pt x="353" y="648"/>
                </a:lnTo>
                <a:lnTo>
                  <a:pt x="359" y="636"/>
                </a:lnTo>
                <a:lnTo>
                  <a:pt x="365" y="625"/>
                </a:lnTo>
                <a:lnTo>
                  <a:pt x="369" y="619"/>
                </a:lnTo>
                <a:lnTo>
                  <a:pt x="371" y="613"/>
                </a:lnTo>
                <a:lnTo>
                  <a:pt x="372" y="606"/>
                </a:lnTo>
                <a:lnTo>
                  <a:pt x="373" y="600"/>
                </a:lnTo>
                <a:lnTo>
                  <a:pt x="373" y="600"/>
                </a:lnTo>
                <a:lnTo>
                  <a:pt x="375" y="599"/>
                </a:lnTo>
                <a:lnTo>
                  <a:pt x="377" y="598"/>
                </a:lnTo>
                <a:lnTo>
                  <a:pt x="378" y="595"/>
                </a:lnTo>
                <a:lnTo>
                  <a:pt x="380" y="591"/>
                </a:lnTo>
                <a:lnTo>
                  <a:pt x="381" y="589"/>
                </a:lnTo>
                <a:lnTo>
                  <a:pt x="384" y="588"/>
                </a:lnTo>
                <a:lnTo>
                  <a:pt x="384" y="588"/>
                </a:lnTo>
                <a:lnTo>
                  <a:pt x="391" y="567"/>
                </a:lnTo>
                <a:lnTo>
                  <a:pt x="400" y="546"/>
                </a:lnTo>
                <a:lnTo>
                  <a:pt x="418" y="505"/>
                </a:lnTo>
                <a:lnTo>
                  <a:pt x="428" y="484"/>
                </a:lnTo>
                <a:lnTo>
                  <a:pt x="436" y="464"/>
                </a:lnTo>
                <a:lnTo>
                  <a:pt x="444" y="443"/>
                </a:lnTo>
                <a:lnTo>
                  <a:pt x="450" y="420"/>
                </a:lnTo>
                <a:lnTo>
                  <a:pt x="450" y="420"/>
                </a:lnTo>
                <a:lnTo>
                  <a:pt x="468" y="385"/>
                </a:lnTo>
                <a:lnTo>
                  <a:pt x="484" y="347"/>
                </a:lnTo>
                <a:lnTo>
                  <a:pt x="492" y="329"/>
                </a:lnTo>
                <a:lnTo>
                  <a:pt x="498" y="311"/>
                </a:lnTo>
                <a:lnTo>
                  <a:pt x="504" y="293"/>
                </a:lnTo>
                <a:lnTo>
                  <a:pt x="507" y="275"/>
                </a:lnTo>
                <a:lnTo>
                  <a:pt x="507" y="275"/>
                </a:lnTo>
                <a:lnTo>
                  <a:pt x="500" y="261"/>
                </a:lnTo>
                <a:lnTo>
                  <a:pt x="494" y="248"/>
                </a:lnTo>
                <a:lnTo>
                  <a:pt x="478" y="223"/>
                </a:lnTo>
                <a:lnTo>
                  <a:pt x="461" y="200"/>
                </a:lnTo>
                <a:lnTo>
                  <a:pt x="453" y="187"/>
                </a:lnTo>
                <a:lnTo>
                  <a:pt x="447" y="173"/>
                </a:lnTo>
                <a:lnTo>
                  <a:pt x="447" y="173"/>
                </a:lnTo>
                <a:lnTo>
                  <a:pt x="453" y="164"/>
                </a:lnTo>
                <a:lnTo>
                  <a:pt x="462" y="156"/>
                </a:lnTo>
                <a:lnTo>
                  <a:pt x="470" y="148"/>
                </a:lnTo>
                <a:lnTo>
                  <a:pt x="480" y="141"/>
                </a:lnTo>
                <a:lnTo>
                  <a:pt x="500" y="128"/>
                </a:lnTo>
                <a:lnTo>
                  <a:pt x="521" y="115"/>
                </a:lnTo>
                <a:lnTo>
                  <a:pt x="521" y="115"/>
                </a:lnTo>
                <a:lnTo>
                  <a:pt x="540" y="111"/>
                </a:lnTo>
                <a:lnTo>
                  <a:pt x="560" y="107"/>
                </a:lnTo>
                <a:lnTo>
                  <a:pt x="583" y="104"/>
                </a:lnTo>
                <a:lnTo>
                  <a:pt x="604" y="102"/>
                </a:lnTo>
                <a:lnTo>
                  <a:pt x="627" y="102"/>
                </a:lnTo>
                <a:lnTo>
                  <a:pt x="648" y="103"/>
                </a:lnTo>
                <a:lnTo>
                  <a:pt x="667" y="106"/>
                </a:lnTo>
                <a:lnTo>
                  <a:pt x="677" y="109"/>
                </a:lnTo>
                <a:lnTo>
                  <a:pt x="687" y="111"/>
                </a:lnTo>
                <a:lnTo>
                  <a:pt x="687" y="111"/>
                </a:lnTo>
                <a:lnTo>
                  <a:pt x="693" y="114"/>
                </a:lnTo>
                <a:lnTo>
                  <a:pt x="701" y="120"/>
                </a:lnTo>
                <a:lnTo>
                  <a:pt x="708" y="127"/>
                </a:lnTo>
                <a:lnTo>
                  <a:pt x="711" y="130"/>
                </a:lnTo>
                <a:lnTo>
                  <a:pt x="712" y="133"/>
                </a:lnTo>
                <a:lnTo>
                  <a:pt x="712" y="133"/>
                </a:lnTo>
                <a:lnTo>
                  <a:pt x="713" y="136"/>
                </a:lnTo>
                <a:lnTo>
                  <a:pt x="712" y="141"/>
                </a:lnTo>
                <a:lnTo>
                  <a:pt x="710" y="149"/>
                </a:lnTo>
                <a:lnTo>
                  <a:pt x="706" y="157"/>
                </a:lnTo>
                <a:lnTo>
                  <a:pt x="701" y="164"/>
                </a:lnTo>
                <a:lnTo>
                  <a:pt x="687" y="178"/>
                </a:lnTo>
                <a:lnTo>
                  <a:pt x="676" y="189"/>
                </a:lnTo>
                <a:lnTo>
                  <a:pt x="676" y="189"/>
                </a:lnTo>
                <a:lnTo>
                  <a:pt x="648" y="219"/>
                </a:lnTo>
                <a:lnTo>
                  <a:pt x="620" y="250"/>
                </a:lnTo>
                <a:lnTo>
                  <a:pt x="607" y="265"/>
                </a:lnTo>
                <a:lnTo>
                  <a:pt x="596" y="281"/>
                </a:lnTo>
                <a:lnTo>
                  <a:pt x="585" y="297"/>
                </a:lnTo>
                <a:lnTo>
                  <a:pt x="576" y="314"/>
                </a:lnTo>
                <a:lnTo>
                  <a:pt x="576" y="314"/>
                </a:lnTo>
                <a:lnTo>
                  <a:pt x="574" y="326"/>
                </a:lnTo>
                <a:lnTo>
                  <a:pt x="572" y="337"/>
                </a:lnTo>
                <a:lnTo>
                  <a:pt x="567" y="359"/>
                </a:lnTo>
                <a:lnTo>
                  <a:pt x="563" y="370"/>
                </a:lnTo>
                <a:lnTo>
                  <a:pt x="562" y="381"/>
                </a:lnTo>
                <a:lnTo>
                  <a:pt x="561" y="392"/>
                </a:lnTo>
                <a:lnTo>
                  <a:pt x="562" y="403"/>
                </a:lnTo>
                <a:lnTo>
                  <a:pt x="562" y="403"/>
                </a:lnTo>
                <a:lnTo>
                  <a:pt x="558" y="404"/>
                </a:lnTo>
                <a:lnTo>
                  <a:pt x="557" y="405"/>
                </a:lnTo>
                <a:lnTo>
                  <a:pt x="557" y="407"/>
                </a:lnTo>
                <a:lnTo>
                  <a:pt x="557" y="407"/>
                </a:lnTo>
                <a:lnTo>
                  <a:pt x="552" y="443"/>
                </a:lnTo>
                <a:lnTo>
                  <a:pt x="546" y="479"/>
                </a:lnTo>
                <a:lnTo>
                  <a:pt x="536" y="556"/>
                </a:lnTo>
                <a:lnTo>
                  <a:pt x="531" y="596"/>
                </a:lnTo>
                <a:lnTo>
                  <a:pt x="528" y="635"/>
                </a:lnTo>
                <a:lnTo>
                  <a:pt x="526" y="674"/>
                </a:lnTo>
                <a:lnTo>
                  <a:pt x="526" y="693"/>
                </a:lnTo>
                <a:lnTo>
                  <a:pt x="527" y="712"/>
                </a:lnTo>
                <a:lnTo>
                  <a:pt x="527" y="712"/>
                </a:lnTo>
                <a:lnTo>
                  <a:pt x="534" y="699"/>
                </a:lnTo>
                <a:lnTo>
                  <a:pt x="538" y="681"/>
                </a:lnTo>
                <a:lnTo>
                  <a:pt x="542" y="663"/>
                </a:lnTo>
                <a:lnTo>
                  <a:pt x="545" y="643"/>
                </a:lnTo>
                <a:lnTo>
                  <a:pt x="552" y="604"/>
                </a:lnTo>
                <a:lnTo>
                  <a:pt x="556" y="586"/>
                </a:lnTo>
                <a:lnTo>
                  <a:pt x="560" y="571"/>
                </a:lnTo>
                <a:lnTo>
                  <a:pt x="560" y="571"/>
                </a:lnTo>
                <a:lnTo>
                  <a:pt x="560" y="569"/>
                </a:lnTo>
                <a:lnTo>
                  <a:pt x="559" y="568"/>
                </a:lnTo>
                <a:lnTo>
                  <a:pt x="556" y="570"/>
                </a:lnTo>
                <a:lnTo>
                  <a:pt x="554" y="572"/>
                </a:lnTo>
                <a:lnTo>
                  <a:pt x="552" y="573"/>
                </a:lnTo>
                <a:lnTo>
                  <a:pt x="550" y="573"/>
                </a:lnTo>
                <a:lnTo>
                  <a:pt x="549" y="571"/>
                </a:lnTo>
                <a:lnTo>
                  <a:pt x="549" y="571"/>
                </a:lnTo>
                <a:lnTo>
                  <a:pt x="547" y="567"/>
                </a:lnTo>
                <a:lnTo>
                  <a:pt x="549" y="564"/>
                </a:lnTo>
                <a:lnTo>
                  <a:pt x="551" y="561"/>
                </a:lnTo>
                <a:lnTo>
                  <a:pt x="553" y="560"/>
                </a:lnTo>
                <a:lnTo>
                  <a:pt x="553" y="560"/>
                </a:lnTo>
                <a:lnTo>
                  <a:pt x="555" y="559"/>
                </a:lnTo>
                <a:lnTo>
                  <a:pt x="556" y="560"/>
                </a:lnTo>
                <a:lnTo>
                  <a:pt x="558" y="564"/>
                </a:lnTo>
                <a:lnTo>
                  <a:pt x="559" y="566"/>
                </a:lnTo>
                <a:lnTo>
                  <a:pt x="560" y="566"/>
                </a:lnTo>
                <a:lnTo>
                  <a:pt x="561" y="564"/>
                </a:lnTo>
                <a:lnTo>
                  <a:pt x="561" y="564"/>
                </a:lnTo>
                <a:lnTo>
                  <a:pt x="565" y="529"/>
                </a:lnTo>
                <a:lnTo>
                  <a:pt x="569" y="493"/>
                </a:lnTo>
                <a:lnTo>
                  <a:pt x="574" y="455"/>
                </a:lnTo>
                <a:lnTo>
                  <a:pt x="581" y="417"/>
                </a:lnTo>
                <a:lnTo>
                  <a:pt x="588" y="379"/>
                </a:lnTo>
                <a:lnTo>
                  <a:pt x="596" y="343"/>
                </a:lnTo>
                <a:lnTo>
                  <a:pt x="603" y="308"/>
                </a:lnTo>
                <a:lnTo>
                  <a:pt x="611" y="277"/>
                </a:lnTo>
                <a:lnTo>
                  <a:pt x="611" y="277"/>
                </a:lnTo>
                <a:lnTo>
                  <a:pt x="618" y="272"/>
                </a:lnTo>
                <a:lnTo>
                  <a:pt x="623" y="271"/>
                </a:lnTo>
                <a:lnTo>
                  <a:pt x="629" y="271"/>
                </a:lnTo>
                <a:lnTo>
                  <a:pt x="629" y="271"/>
                </a:lnTo>
                <a:lnTo>
                  <a:pt x="643" y="252"/>
                </a:lnTo>
                <a:lnTo>
                  <a:pt x="657" y="236"/>
                </a:lnTo>
                <a:lnTo>
                  <a:pt x="672" y="219"/>
                </a:lnTo>
                <a:lnTo>
                  <a:pt x="687" y="204"/>
                </a:lnTo>
                <a:lnTo>
                  <a:pt x="718" y="172"/>
                </a:lnTo>
                <a:lnTo>
                  <a:pt x="733" y="156"/>
                </a:lnTo>
                <a:lnTo>
                  <a:pt x="748" y="137"/>
                </a:lnTo>
                <a:lnTo>
                  <a:pt x="748" y="137"/>
                </a:lnTo>
                <a:lnTo>
                  <a:pt x="748" y="131"/>
                </a:lnTo>
                <a:lnTo>
                  <a:pt x="748" y="121"/>
                </a:lnTo>
                <a:lnTo>
                  <a:pt x="748" y="121"/>
                </a:lnTo>
                <a:lnTo>
                  <a:pt x="739" y="114"/>
                </a:lnTo>
                <a:lnTo>
                  <a:pt x="729" y="106"/>
                </a:lnTo>
                <a:lnTo>
                  <a:pt x="720" y="100"/>
                </a:lnTo>
                <a:lnTo>
                  <a:pt x="709" y="94"/>
                </a:lnTo>
                <a:lnTo>
                  <a:pt x="697" y="88"/>
                </a:lnTo>
                <a:lnTo>
                  <a:pt x="686" y="84"/>
                </a:lnTo>
                <a:lnTo>
                  <a:pt x="674" y="80"/>
                </a:lnTo>
                <a:lnTo>
                  <a:pt x="661" y="75"/>
                </a:lnTo>
                <a:lnTo>
                  <a:pt x="647" y="72"/>
                </a:lnTo>
                <a:lnTo>
                  <a:pt x="634" y="70"/>
                </a:lnTo>
                <a:lnTo>
                  <a:pt x="620" y="69"/>
                </a:lnTo>
                <a:lnTo>
                  <a:pt x="606" y="68"/>
                </a:lnTo>
                <a:lnTo>
                  <a:pt x="591" y="68"/>
                </a:lnTo>
                <a:lnTo>
                  <a:pt x="577" y="68"/>
                </a:lnTo>
                <a:lnTo>
                  <a:pt x="563" y="70"/>
                </a:lnTo>
                <a:lnTo>
                  <a:pt x="549" y="72"/>
                </a:lnTo>
                <a:lnTo>
                  <a:pt x="549" y="72"/>
                </a:lnTo>
                <a:lnTo>
                  <a:pt x="537" y="74"/>
                </a:lnTo>
                <a:lnTo>
                  <a:pt x="524" y="80"/>
                </a:lnTo>
                <a:lnTo>
                  <a:pt x="510" y="86"/>
                </a:lnTo>
                <a:lnTo>
                  <a:pt x="495" y="92"/>
                </a:lnTo>
                <a:lnTo>
                  <a:pt x="481" y="101"/>
                </a:lnTo>
                <a:lnTo>
                  <a:pt x="469" y="109"/>
                </a:lnTo>
                <a:lnTo>
                  <a:pt x="459" y="116"/>
                </a:lnTo>
                <a:lnTo>
                  <a:pt x="450" y="124"/>
                </a:lnTo>
                <a:lnTo>
                  <a:pt x="450" y="124"/>
                </a:lnTo>
                <a:lnTo>
                  <a:pt x="446" y="131"/>
                </a:lnTo>
                <a:lnTo>
                  <a:pt x="440" y="141"/>
                </a:lnTo>
                <a:lnTo>
                  <a:pt x="434" y="151"/>
                </a:lnTo>
                <a:lnTo>
                  <a:pt x="428" y="161"/>
                </a:lnTo>
                <a:lnTo>
                  <a:pt x="428" y="161"/>
                </a:lnTo>
                <a:lnTo>
                  <a:pt x="424" y="162"/>
                </a:lnTo>
                <a:lnTo>
                  <a:pt x="422" y="163"/>
                </a:lnTo>
                <a:lnTo>
                  <a:pt x="420" y="164"/>
                </a:lnTo>
                <a:lnTo>
                  <a:pt x="418" y="165"/>
                </a:lnTo>
                <a:lnTo>
                  <a:pt x="418" y="165"/>
                </a:lnTo>
                <a:lnTo>
                  <a:pt x="415" y="170"/>
                </a:lnTo>
                <a:lnTo>
                  <a:pt x="414" y="174"/>
                </a:lnTo>
                <a:lnTo>
                  <a:pt x="413" y="178"/>
                </a:lnTo>
                <a:lnTo>
                  <a:pt x="414" y="183"/>
                </a:lnTo>
                <a:lnTo>
                  <a:pt x="415" y="192"/>
                </a:lnTo>
                <a:lnTo>
                  <a:pt x="417" y="202"/>
                </a:lnTo>
                <a:lnTo>
                  <a:pt x="417" y="202"/>
                </a:lnTo>
                <a:lnTo>
                  <a:pt x="424" y="207"/>
                </a:lnTo>
                <a:lnTo>
                  <a:pt x="430" y="212"/>
                </a:lnTo>
                <a:lnTo>
                  <a:pt x="435" y="218"/>
                </a:lnTo>
                <a:lnTo>
                  <a:pt x="439" y="224"/>
                </a:lnTo>
                <a:lnTo>
                  <a:pt x="439" y="224"/>
                </a:lnTo>
                <a:lnTo>
                  <a:pt x="463" y="257"/>
                </a:lnTo>
                <a:lnTo>
                  <a:pt x="475" y="276"/>
                </a:lnTo>
                <a:lnTo>
                  <a:pt x="479" y="284"/>
                </a:lnTo>
                <a:lnTo>
                  <a:pt x="483" y="293"/>
                </a:lnTo>
                <a:lnTo>
                  <a:pt x="483" y="293"/>
                </a:lnTo>
                <a:lnTo>
                  <a:pt x="477" y="303"/>
                </a:lnTo>
                <a:lnTo>
                  <a:pt x="471" y="314"/>
                </a:lnTo>
                <a:lnTo>
                  <a:pt x="462" y="338"/>
                </a:lnTo>
                <a:lnTo>
                  <a:pt x="457" y="348"/>
                </a:lnTo>
                <a:lnTo>
                  <a:pt x="453" y="360"/>
                </a:lnTo>
                <a:lnTo>
                  <a:pt x="447" y="371"/>
                </a:lnTo>
                <a:lnTo>
                  <a:pt x="440" y="381"/>
                </a:lnTo>
                <a:lnTo>
                  <a:pt x="440" y="381"/>
                </a:lnTo>
                <a:lnTo>
                  <a:pt x="433" y="406"/>
                </a:lnTo>
                <a:lnTo>
                  <a:pt x="423" y="432"/>
                </a:lnTo>
                <a:lnTo>
                  <a:pt x="405" y="482"/>
                </a:lnTo>
                <a:lnTo>
                  <a:pt x="386" y="530"/>
                </a:lnTo>
                <a:lnTo>
                  <a:pt x="364" y="578"/>
                </a:lnTo>
                <a:lnTo>
                  <a:pt x="322" y="671"/>
                </a:lnTo>
                <a:lnTo>
                  <a:pt x="301" y="718"/>
                </a:lnTo>
                <a:lnTo>
                  <a:pt x="281" y="767"/>
                </a:lnTo>
                <a:lnTo>
                  <a:pt x="281" y="767"/>
                </a:lnTo>
                <a:lnTo>
                  <a:pt x="275" y="769"/>
                </a:lnTo>
                <a:lnTo>
                  <a:pt x="271" y="772"/>
                </a:lnTo>
                <a:lnTo>
                  <a:pt x="267" y="776"/>
                </a:lnTo>
                <a:lnTo>
                  <a:pt x="264" y="780"/>
                </a:lnTo>
                <a:lnTo>
                  <a:pt x="262" y="785"/>
                </a:lnTo>
                <a:lnTo>
                  <a:pt x="260" y="792"/>
                </a:lnTo>
                <a:lnTo>
                  <a:pt x="260" y="798"/>
                </a:lnTo>
                <a:lnTo>
                  <a:pt x="260" y="806"/>
                </a:lnTo>
                <a:lnTo>
                  <a:pt x="260" y="806"/>
                </a:lnTo>
                <a:lnTo>
                  <a:pt x="271" y="800"/>
                </a:lnTo>
                <a:lnTo>
                  <a:pt x="280" y="794"/>
                </a:lnTo>
                <a:lnTo>
                  <a:pt x="287" y="786"/>
                </a:lnTo>
                <a:lnTo>
                  <a:pt x="294" y="779"/>
                </a:lnTo>
                <a:lnTo>
                  <a:pt x="299" y="769"/>
                </a:lnTo>
                <a:lnTo>
                  <a:pt x="304" y="760"/>
                </a:lnTo>
                <a:lnTo>
                  <a:pt x="313" y="739"/>
                </a:lnTo>
                <a:lnTo>
                  <a:pt x="313" y="739"/>
                </a:lnTo>
                <a:close/>
                <a:moveTo>
                  <a:pt x="506" y="741"/>
                </a:moveTo>
                <a:lnTo>
                  <a:pt x="506" y="741"/>
                </a:lnTo>
                <a:lnTo>
                  <a:pt x="507" y="708"/>
                </a:lnTo>
                <a:lnTo>
                  <a:pt x="509" y="674"/>
                </a:lnTo>
                <a:lnTo>
                  <a:pt x="515" y="603"/>
                </a:lnTo>
                <a:lnTo>
                  <a:pt x="524" y="533"/>
                </a:lnTo>
                <a:lnTo>
                  <a:pt x="531" y="463"/>
                </a:lnTo>
                <a:lnTo>
                  <a:pt x="531" y="463"/>
                </a:lnTo>
                <a:lnTo>
                  <a:pt x="525" y="462"/>
                </a:lnTo>
                <a:lnTo>
                  <a:pt x="517" y="462"/>
                </a:lnTo>
                <a:lnTo>
                  <a:pt x="499" y="464"/>
                </a:lnTo>
                <a:lnTo>
                  <a:pt x="490" y="464"/>
                </a:lnTo>
                <a:lnTo>
                  <a:pt x="481" y="464"/>
                </a:lnTo>
                <a:lnTo>
                  <a:pt x="472" y="463"/>
                </a:lnTo>
                <a:lnTo>
                  <a:pt x="464" y="459"/>
                </a:lnTo>
                <a:lnTo>
                  <a:pt x="464" y="459"/>
                </a:lnTo>
                <a:lnTo>
                  <a:pt x="480" y="454"/>
                </a:lnTo>
                <a:lnTo>
                  <a:pt x="497" y="449"/>
                </a:lnTo>
                <a:lnTo>
                  <a:pt x="536" y="440"/>
                </a:lnTo>
                <a:lnTo>
                  <a:pt x="536" y="440"/>
                </a:lnTo>
                <a:lnTo>
                  <a:pt x="536" y="437"/>
                </a:lnTo>
                <a:lnTo>
                  <a:pt x="536" y="434"/>
                </a:lnTo>
                <a:lnTo>
                  <a:pt x="538" y="424"/>
                </a:lnTo>
                <a:lnTo>
                  <a:pt x="539" y="417"/>
                </a:lnTo>
                <a:lnTo>
                  <a:pt x="539" y="414"/>
                </a:lnTo>
                <a:lnTo>
                  <a:pt x="537" y="412"/>
                </a:lnTo>
                <a:lnTo>
                  <a:pt x="537" y="412"/>
                </a:lnTo>
                <a:lnTo>
                  <a:pt x="534" y="409"/>
                </a:lnTo>
                <a:lnTo>
                  <a:pt x="530" y="407"/>
                </a:lnTo>
                <a:lnTo>
                  <a:pt x="524" y="406"/>
                </a:lnTo>
                <a:lnTo>
                  <a:pt x="516" y="406"/>
                </a:lnTo>
                <a:lnTo>
                  <a:pt x="509" y="407"/>
                </a:lnTo>
                <a:lnTo>
                  <a:pt x="500" y="408"/>
                </a:lnTo>
                <a:lnTo>
                  <a:pt x="493" y="409"/>
                </a:lnTo>
                <a:lnTo>
                  <a:pt x="485" y="408"/>
                </a:lnTo>
                <a:lnTo>
                  <a:pt x="481" y="407"/>
                </a:lnTo>
                <a:lnTo>
                  <a:pt x="478" y="405"/>
                </a:lnTo>
                <a:lnTo>
                  <a:pt x="478" y="405"/>
                </a:lnTo>
                <a:lnTo>
                  <a:pt x="459" y="452"/>
                </a:lnTo>
                <a:lnTo>
                  <a:pt x="439" y="498"/>
                </a:lnTo>
                <a:lnTo>
                  <a:pt x="400" y="587"/>
                </a:lnTo>
                <a:lnTo>
                  <a:pt x="360" y="676"/>
                </a:lnTo>
                <a:lnTo>
                  <a:pt x="341" y="721"/>
                </a:lnTo>
                <a:lnTo>
                  <a:pt x="322" y="767"/>
                </a:lnTo>
                <a:lnTo>
                  <a:pt x="322" y="767"/>
                </a:lnTo>
                <a:lnTo>
                  <a:pt x="364" y="762"/>
                </a:lnTo>
                <a:lnTo>
                  <a:pt x="410" y="754"/>
                </a:lnTo>
                <a:lnTo>
                  <a:pt x="457" y="748"/>
                </a:lnTo>
                <a:lnTo>
                  <a:pt x="506" y="741"/>
                </a:lnTo>
                <a:lnTo>
                  <a:pt x="506" y="741"/>
                </a:lnTo>
                <a:close/>
                <a:moveTo>
                  <a:pt x="546" y="388"/>
                </a:moveTo>
                <a:lnTo>
                  <a:pt x="546" y="388"/>
                </a:lnTo>
                <a:lnTo>
                  <a:pt x="551" y="361"/>
                </a:lnTo>
                <a:lnTo>
                  <a:pt x="556" y="337"/>
                </a:lnTo>
                <a:lnTo>
                  <a:pt x="561" y="313"/>
                </a:lnTo>
                <a:lnTo>
                  <a:pt x="566" y="292"/>
                </a:lnTo>
                <a:lnTo>
                  <a:pt x="566" y="292"/>
                </a:lnTo>
                <a:lnTo>
                  <a:pt x="581" y="271"/>
                </a:lnTo>
                <a:lnTo>
                  <a:pt x="597" y="253"/>
                </a:lnTo>
                <a:lnTo>
                  <a:pt x="630" y="217"/>
                </a:lnTo>
                <a:lnTo>
                  <a:pt x="647" y="198"/>
                </a:lnTo>
                <a:lnTo>
                  <a:pt x="663" y="180"/>
                </a:lnTo>
                <a:lnTo>
                  <a:pt x="679" y="161"/>
                </a:lnTo>
                <a:lnTo>
                  <a:pt x="693" y="141"/>
                </a:lnTo>
                <a:lnTo>
                  <a:pt x="693" y="141"/>
                </a:lnTo>
                <a:lnTo>
                  <a:pt x="690" y="137"/>
                </a:lnTo>
                <a:lnTo>
                  <a:pt x="687" y="134"/>
                </a:lnTo>
                <a:lnTo>
                  <a:pt x="682" y="132"/>
                </a:lnTo>
                <a:lnTo>
                  <a:pt x="679" y="128"/>
                </a:lnTo>
                <a:lnTo>
                  <a:pt x="679" y="128"/>
                </a:lnTo>
                <a:lnTo>
                  <a:pt x="650" y="124"/>
                </a:lnTo>
                <a:lnTo>
                  <a:pt x="635" y="121"/>
                </a:lnTo>
                <a:lnTo>
                  <a:pt x="620" y="119"/>
                </a:lnTo>
                <a:lnTo>
                  <a:pt x="604" y="119"/>
                </a:lnTo>
                <a:lnTo>
                  <a:pt x="588" y="119"/>
                </a:lnTo>
                <a:lnTo>
                  <a:pt x="571" y="121"/>
                </a:lnTo>
                <a:lnTo>
                  <a:pt x="552" y="125"/>
                </a:lnTo>
                <a:lnTo>
                  <a:pt x="552" y="125"/>
                </a:lnTo>
                <a:lnTo>
                  <a:pt x="541" y="127"/>
                </a:lnTo>
                <a:lnTo>
                  <a:pt x="529" y="132"/>
                </a:lnTo>
                <a:lnTo>
                  <a:pt x="515" y="139"/>
                </a:lnTo>
                <a:lnTo>
                  <a:pt x="502" y="145"/>
                </a:lnTo>
                <a:lnTo>
                  <a:pt x="490" y="154"/>
                </a:lnTo>
                <a:lnTo>
                  <a:pt x="480" y="161"/>
                </a:lnTo>
                <a:lnTo>
                  <a:pt x="472" y="170"/>
                </a:lnTo>
                <a:lnTo>
                  <a:pt x="470" y="173"/>
                </a:lnTo>
                <a:lnTo>
                  <a:pt x="469" y="177"/>
                </a:lnTo>
                <a:lnTo>
                  <a:pt x="469" y="177"/>
                </a:lnTo>
                <a:lnTo>
                  <a:pt x="470" y="181"/>
                </a:lnTo>
                <a:lnTo>
                  <a:pt x="471" y="187"/>
                </a:lnTo>
                <a:lnTo>
                  <a:pt x="475" y="191"/>
                </a:lnTo>
                <a:lnTo>
                  <a:pt x="479" y="196"/>
                </a:lnTo>
                <a:lnTo>
                  <a:pt x="487" y="207"/>
                </a:lnTo>
                <a:lnTo>
                  <a:pt x="496" y="217"/>
                </a:lnTo>
                <a:lnTo>
                  <a:pt x="496" y="217"/>
                </a:lnTo>
                <a:lnTo>
                  <a:pt x="500" y="226"/>
                </a:lnTo>
                <a:lnTo>
                  <a:pt x="505" y="237"/>
                </a:lnTo>
                <a:lnTo>
                  <a:pt x="509" y="247"/>
                </a:lnTo>
                <a:lnTo>
                  <a:pt x="511" y="252"/>
                </a:lnTo>
                <a:lnTo>
                  <a:pt x="513" y="255"/>
                </a:lnTo>
                <a:lnTo>
                  <a:pt x="513" y="255"/>
                </a:lnTo>
                <a:lnTo>
                  <a:pt x="516" y="258"/>
                </a:lnTo>
                <a:lnTo>
                  <a:pt x="520" y="261"/>
                </a:lnTo>
                <a:lnTo>
                  <a:pt x="523" y="263"/>
                </a:lnTo>
                <a:lnTo>
                  <a:pt x="525" y="265"/>
                </a:lnTo>
                <a:lnTo>
                  <a:pt x="525" y="265"/>
                </a:lnTo>
                <a:lnTo>
                  <a:pt x="526" y="268"/>
                </a:lnTo>
                <a:lnTo>
                  <a:pt x="527" y="272"/>
                </a:lnTo>
                <a:lnTo>
                  <a:pt x="528" y="282"/>
                </a:lnTo>
                <a:lnTo>
                  <a:pt x="527" y="291"/>
                </a:lnTo>
                <a:lnTo>
                  <a:pt x="526" y="297"/>
                </a:lnTo>
                <a:lnTo>
                  <a:pt x="526" y="297"/>
                </a:lnTo>
                <a:lnTo>
                  <a:pt x="521" y="309"/>
                </a:lnTo>
                <a:lnTo>
                  <a:pt x="515" y="321"/>
                </a:lnTo>
                <a:lnTo>
                  <a:pt x="501" y="345"/>
                </a:lnTo>
                <a:lnTo>
                  <a:pt x="495" y="358"/>
                </a:lnTo>
                <a:lnTo>
                  <a:pt x="491" y="371"/>
                </a:lnTo>
                <a:lnTo>
                  <a:pt x="487" y="383"/>
                </a:lnTo>
                <a:lnTo>
                  <a:pt x="486" y="388"/>
                </a:lnTo>
                <a:lnTo>
                  <a:pt x="486" y="394"/>
                </a:lnTo>
                <a:lnTo>
                  <a:pt x="486" y="394"/>
                </a:lnTo>
                <a:lnTo>
                  <a:pt x="489" y="392"/>
                </a:lnTo>
                <a:lnTo>
                  <a:pt x="492" y="390"/>
                </a:lnTo>
                <a:lnTo>
                  <a:pt x="498" y="388"/>
                </a:lnTo>
                <a:lnTo>
                  <a:pt x="506" y="387"/>
                </a:lnTo>
                <a:lnTo>
                  <a:pt x="514" y="387"/>
                </a:lnTo>
                <a:lnTo>
                  <a:pt x="531" y="388"/>
                </a:lnTo>
                <a:lnTo>
                  <a:pt x="539" y="389"/>
                </a:lnTo>
                <a:lnTo>
                  <a:pt x="546" y="388"/>
                </a:lnTo>
                <a:lnTo>
                  <a:pt x="546" y="388"/>
                </a:lnTo>
                <a:close/>
                <a:moveTo>
                  <a:pt x="567" y="739"/>
                </a:moveTo>
                <a:lnTo>
                  <a:pt x="567" y="739"/>
                </a:lnTo>
                <a:lnTo>
                  <a:pt x="557" y="736"/>
                </a:lnTo>
                <a:lnTo>
                  <a:pt x="550" y="734"/>
                </a:lnTo>
                <a:lnTo>
                  <a:pt x="542" y="733"/>
                </a:lnTo>
                <a:lnTo>
                  <a:pt x="534" y="734"/>
                </a:lnTo>
                <a:lnTo>
                  <a:pt x="534" y="734"/>
                </a:lnTo>
                <a:lnTo>
                  <a:pt x="532" y="728"/>
                </a:lnTo>
                <a:lnTo>
                  <a:pt x="531" y="724"/>
                </a:lnTo>
                <a:lnTo>
                  <a:pt x="528" y="721"/>
                </a:lnTo>
                <a:lnTo>
                  <a:pt x="524" y="719"/>
                </a:lnTo>
                <a:lnTo>
                  <a:pt x="524" y="719"/>
                </a:lnTo>
                <a:lnTo>
                  <a:pt x="524" y="722"/>
                </a:lnTo>
                <a:lnTo>
                  <a:pt x="524" y="726"/>
                </a:lnTo>
                <a:lnTo>
                  <a:pt x="526" y="734"/>
                </a:lnTo>
                <a:lnTo>
                  <a:pt x="527" y="738"/>
                </a:lnTo>
                <a:lnTo>
                  <a:pt x="527" y="742"/>
                </a:lnTo>
                <a:lnTo>
                  <a:pt x="527" y="746"/>
                </a:lnTo>
                <a:lnTo>
                  <a:pt x="525" y="749"/>
                </a:lnTo>
                <a:lnTo>
                  <a:pt x="525" y="749"/>
                </a:lnTo>
                <a:lnTo>
                  <a:pt x="526" y="752"/>
                </a:lnTo>
                <a:lnTo>
                  <a:pt x="528" y="754"/>
                </a:lnTo>
                <a:lnTo>
                  <a:pt x="534" y="758"/>
                </a:lnTo>
                <a:lnTo>
                  <a:pt x="541" y="762"/>
                </a:lnTo>
                <a:lnTo>
                  <a:pt x="550" y="762"/>
                </a:lnTo>
                <a:lnTo>
                  <a:pt x="553" y="762"/>
                </a:lnTo>
                <a:lnTo>
                  <a:pt x="557" y="761"/>
                </a:lnTo>
                <a:lnTo>
                  <a:pt x="560" y="760"/>
                </a:lnTo>
                <a:lnTo>
                  <a:pt x="563" y="757"/>
                </a:lnTo>
                <a:lnTo>
                  <a:pt x="566" y="754"/>
                </a:lnTo>
                <a:lnTo>
                  <a:pt x="567" y="750"/>
                </a:lnTo>
                <a:lnTo>
                  <a:pt x="567" y="745"/>
                </a:lnTo>
                <a:lnTo>
                  <a:pt x="567" y="739"/>
                </a:lnTo>
                <a:lnTo>
                  <a:pt x="567" y="739"/>
                </a:lnTo>
                <a:close/>
                <a:moveTo>
                  <a:pt x="607" y="701"/>
                </a:moveTo>
                <a:lnTo>
                  <a:pt x="607" y="701"/>
                </a:lnTo>
                <a:lnTo>
                  <a:pt x="605" y="696"/>
                </a:lnTo>
                <a:lnTo>
                  <a:pt x="605" y="693"/>
                </a:lnTo>
                <a:lnTo>
                  <a:pt x="605" y="690"/>
                </a:lnTo>
                <a:lnTo>
                  <a:pt x="604" y="687"/>
                </a:lnTo>
                <a:lnTo>
                  <a:pt x="604" y="687"/>
                </a:lnTo>
                <a:lnTo>
                  <a:pt x="611" y="675"/>
                </a:lnTo>
                <a:lnTo>
                  <a:pt x="616" y="663"/>
                </a:lnTo>
                <a:lnTo>
                  <a:pt x="620" y="651"/>
                </a:lnTo>
                <a:lnTo>
                  <a:pt x="623" y="639"/>
                </a:lnTo>
                <a:lnTo>
                  <a:pt x="629" y="613"/>
                </a:lnTo>
                <a:lnTo>
                  <a:pt x="635" y="586"/>
                </a:lnTo>
                <a:lnTo>
                  <a:pt x="635" y="586"/>
                </a:lnTo>
                <a:lnTo>
                  <a:pt x="653" y="551"/>
                </a:lnTo>
                <a:lnTo>
                  <a:pt x="663" y="530"/>
                </a:lnTo>
                <a:lnTo>
                  <a:pt x="672" y="509"/>
                </a:lnTo>
                <a:lnTo>
                  <a:pt x="679" y="489"/>
                </a:lnTo>
                <a:lnTo>
                  <a:pt x="683" y="469"/>
                </a:lnTo>
                <a:lnTo>
                  <a:pt x="684" y="460"/>
                </a:lnTo>
                <a:lnTo>
                  <a:pt x="684" y="450"/>
                </a:lnTo>
                <a:lnTo>
                  <a:pt x="684" y="442"/>
                </a:lnTo>
                <a:lnTo>
                  <a:pt x="683" y="434"/>
                </a:lnTo>
                <a:lnTo>
                  <a:pt x="683" y="434"/>
                </a:lnTo>
                <a:lnTo>
                  <a:pt x="684" y="439"/>
                </a:lnTo>
                <a:lnTo>
                  <a:pt x="683" y="444"/>
                </a:lnTo>
                <a:lnTo>
                  <a:pt x="681" y="446"/>
                </a:lnTo>
                <a:lnTo>
                  <a:pt x="678" y="448"/>
                </a:lnTo>
                <a:lnTo>
                  <a:pt x="674" y="449"/>
                </a:lnTo>
                <a:lnTo>
                  <a:pt x="669" y="449"/>
                </a:lnTo>
                <a:lnTo>
                  <a:pt x="660" y="448"/>
                </a:lnTo>
                <a:lnTo>
                  <a:pt x="660" y="448"/>
                </a:lnTo>
                <a:lnTo>
                  <a:pt x="651" y="448"/>
                </a:lnTo>
                <a:lnTo>
                  <a:pt x="642" y="450"/>
                </a:lnTo>
                <a:lnTo>
                  <a:pt x="621" y="453"/>
                </a:lnTo>
                <a:lnTo>
                  <a:pt x="612" y="454"/>
                </a:lnTo>
                <a:lnTo>
                  <a:pt x="604" y="453"/>
                </a:lnTo>
                <a:lnTo>
                  <a:pt x="601" y="452"/>
                </a:lnTo>
                <a:lnTo>
                  <a:pt x="598" y="450"/>
                </a:lnTo>
                <a:lnTo>
                  <a:pt x="596" y="448"/>
                </a:lnTo>
                <a:lnTo>
                  <a:pt x="595" y="445"/>
                </a:lnTo>
                <a:lnTo>
                  <a:pt x="595" y="445"/>
                </a:lnTo>
                <a:lnTo>
                  <a:pt x="604" y="442"/>
                </a:lnTo>
                <a:lnTo>
                  <a:pt x="614" y="439"/>
                </a:lnTo>
                <a:lnTo>
                  <a:pt x="632" y="436"/>
                </a:lnTo>
                <a:lnTo>
                  <a:pt x="641" y="435"/>
                </a:lnTo>
                <a:lnTo>
                  <a:pt x="649" y="434"/>
                </a:lnTo>
                <a:lnTo>
                  <a:pt x="656" y="432"/>
                </a:lnTo>
                <a:lnTo>
                  <a:pt x="662" y="428"/>
                </a:lnTo>
                <a:lnTo>
                  <a:pt x="662" y="428"/>
                </a:lnTo>
                <a:lnTo>
                  <a:pt x="653" y="425"/>
                </a:lnTo>
                <a:lnTo>
                  <a:pt x="645" y="424"/>
                </a:lnTo>
                <a:lnTo>
                  <a:pt x="628" y="423"/>
                </a:lnTo>
                <a:lnTo>
                  <a:pt x="619" y="423"/>
                </a:lnTo>
                <a:lnTo>
                  <a:pt x="612" y="422"/>
                </a:lnTo>
                <a:lnTo>
                  <a:pt x="604" y="420"/>
                </a:lnTo>
                <a:lnTo>
                  <a:pt x="596" y="416"/>
                </a:lnTo>
                <a:lnTo>
                  <a:pt x="596" y="416"/>
                </a:lnTo>
                <a:lnTo>
                  <a:pt x="597" y="419"/>
                </a:lnTo>
                <a:lnTo>
                  <a:pt x="598" y="420"/>
                </a:lnTo>
                <a:lnTo>
                  <a:pt x="599" y="422"/>
                </a:lnTo>
                <a:lnTo>
                  <a:pt x="599" y="425"/>
                </a:lnTo>
                <a:lnTo>
                  <a:pt x="599" y="425"/>
                </a:lnTo>
                <a:lnTo>
                  <a:pt x="593" y="445"/>
                </a:lnTo>
                <a:lnTo>
                  <a:pt x="589" y="464"/>
                </a:lnTo>
                <a:lnTo>
                  <a:pt x="586" y="484"/>
                </a:lnTo>
                <a:lnTo>
                  <a:pt x="583" y="505"/>
                </a:lnTo>
                <a:lnTo>
                  <a:pt x="578" y="545"/>
                </a:lnTo>
                <a:lnTo>
                  <a:pt x="576" y="566"/>
                </a:lnTo>
                <a:lnTo>
                  <a:pt x="574" y="586"/>
                </a:lnTo>
                <a:lnTo>
                  <a:pt x="574" y="586"/>
                </a:lnTo>
                <a:lnTo>
                  <a:pt x="571" y="601"/>
                </a:lnTo>
                <a:lnTo>
                  <a:pt x="568" y="616"/>
                </a:lnTo>
                <a:lnTo>
                  <a:pt x="560" y="647"/>
                </a:lnTo>
                <a:lnTo>
                  <a:pt x="558" y="663"/>
                </a:lnTo>
                <a:lnTo>
                  <a:pt x="556" y="678"/>
                </a:lnTo>
                <a:lnTo>
                  <a:pt x="556" y="693"/>
                </a:lnTo>
                <a:lnTo>
                  <a:pt x="557" y="707"/>
                </a:lnTo>
                <a:lnTo>
                  <a:pt x="557" y="707"/>
                </a:lnTo>
                <a:lnTo>
                  <a:pt x="582" y="704"/>
                </a:lnTo>
                <a:lnTo>
                  <a:pt x="595" y="702"/>
                </a:lnTo>
                <a:lnTo>
                  <a:pt x="607" y="701"/>
                </a:lnTo>
                <a:lnTo>
                  <a:pt x="607" y="701"/>
                </a:lnTo>
                <a:close/>
                <a:moveTo>
                  <a:pt x="584" y="772"/>
                </a:moveTo>
                <a:lnTo>
                  <a:pt x="584" y="772"/>
                </a:lnTo>
                <a:lnTo>
                  <a:pt x="599" y="770"/>
                </a:lnTo>
                <a:lnTo>
                  <a:pt x="614" y="768"/>
                </a:lnTo>
                <a:lnTo>
                  <a:pt x="628" y="764"/>
                </a:lnTo>
                <a:lnTo>
                  <a:pt x="634" y="761"/>
                </a:lnTo>
                <a:lnTo>
                  <a:pt x="640" y="758"/>
                </a:lnTo>
                <a:lnTo>
                  <a:pt x="644" y="754"/>
                </a:lnTo>
                <a:lnTo>
                  <a:pt x="648" y="751"/>
                </a:lnTo>
                <a:lnTo>
                  <a:pt x="650" y="747"/>
                </a:lnTo>
                <a:lnTo>
                  <a:pt x="652" y="741"/>
                </a:lnTo>
                <a:lnTo>
                  <a:pt x="652" y="736"/>
                </a:lnTo>
                <a:lnTo>
                  <a:pt x="651" y="730"/>
                </a:lnTo>
                <a:lnTo>
                  <a:pt x="649" y="723"/>
                </a:lnTo>
                <a:lnTo>
                  <a:pt x="645" y="716"/>
                </a:lnTo>
                <a:lnTo>
                  <a:pt x="645" y="716"/>
                </a:lnTo>
                <a:lnTo>
                  <a:pt x="621" y="716"/>
                </a:lnTo>
                <a:lnTo>
                  <a:pt x="589" y="719"/>
                </a:lnTo>
                <a:lnTo>
                  <a:pt x="589" y="719"/>
                </a:lnTo>
                <a:lnTo>
                  <a:pt x="589" y="735"/>
                </a:lnTo>
                <a:lnTo>
                  <a:pt x="588" y="748"/>
                </a:lnTo>
                <a:lnTo>
                  <a:pt x="587" y="760"/>
                </a:lnTo>
                <a:lnTo>
                  <a:pt x="584" y="772"/>
                </a:lnTo>
                <a:lnTo>
                  <a:pt x="584" y="772"/>
                </a:lnTo>
                <a:close/>
              </a:path>
            </a:pathLst>
          </a:custGeom>
          <a:solidFill>
            <a:srgbClr val="FED940"/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</a:ln>
        </p:spPr>
        <p:txBody>
          <a:bodyPr vert="horz" wrap="square" lIns="121882" tIns="60941" rIns="121882" bIns="60941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27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接连接符 67"/>
          <p:cNvCxnSpPr/>
          <p:nvPr/>
        </p:nvCxnSpPr>
        <p:spPr>
          <a:xfrm>
            <a:off x="2957847" y="2435945"/>
            <a:ext cx="61926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957847" y="2493144"/>
            <a:ext cx="61926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1344930" y="2493010"/>
            <a:ext cx="947610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四丶项目子计划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2957847" y="3357240"/>
            <a:ext cx="61926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2957847" y="3414439"/>
            <a:ext cx="61926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4406783" y="3213300"/>
            <a:ext cx="3351395" cy="3351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70648" y="188640"/>
            <a:ext cx="26230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项目子计划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风险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337185" y="620395"/>
            <a:ext cx="5843905" cy="603242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内在风险</a:t>
            </a:r>
            <a:endParaRPr lang="en-US" sz="16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技术上的风险</a:t>
            </a:r>
            <a:endParaRPr lang="en-US" sz="16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1.1 APP</a:t>
            </a:r>
            <a:r>
              <a:rPr 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要求提供对外服务的能力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保证至少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300</a:t>
            </a:r>
            <a:r>
              <a:rPr 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名同学上课辅助服务的要求，成员对，数据存储能力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网络服务吞吐能力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数据安全特性等技术方面有所欠缺。可能导致</a:t>
            </a:r>
            <a:r>
              <a:rPr 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无法达到需求要求</a:t>
            </a:r>
            <a:r>
              <a:rPr 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，或是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app</a:t>
            </a:r>
            <a:r>
              <a:rPr 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运行过程卡顿，数据流失等问题。</a:t>
            </a:r>
            <a:endParaRPr lang="en-US" sz="16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</a:p>
          <a:p>
            <a:pPr indent="0"/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1.2APP</a:t>
            </a:r>
            <a:r>
              <a:rPr 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规模较大，</a:t>
            </a:r>
            <a:r>
              <a:rPr 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代码量较大</a:t>
            </a:r>
            <a:r>
              <a:rPr 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，可能无法在期限内完成</a:t>
            </a:r>
            <a:endParaRPr lang="en-US" sz="16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</a:p>
          <a:p>
            <a:pPr indent="0"/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．人员管理方面的风险</a:t>
            </a:r>
            <a:endParaRPr lang="zh-CN" sz="16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每个组员</a:t>
            </a:r>
            <a:r>
              <a:rPr 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时间安排方面，有出现无法统一的情况</a:t>
            </a:r>
            <a:r>
              <a:rPr 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，分配任务验收时可能出现某一组员完成不了任务的情况，主要出现在后期的可能性大，因为每个人会有别的大作业，或是事情。</a:t>
            </a:r>
            <a:endParaRPr lang="en-US" sz="16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sz="16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外在风险</a:t>
            </a:r>
            <a:endParaRPr lang="en-US" sz="16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．商业风险</a:t>
            </a:r>
            <a:endParaRPr lang="en-US" sz="16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3.1app</a:t>
            </a:r>
            <a:r>
              <a:rPr 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只用于教学</a:t>
            </a:r>
            <a:r>
              <a:rPr 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，要求画面简洁明了，只有得到学校的资金才可以维持，无其他盈利方式，硬件软件方面的支出不稳定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项目维护无法进行下去</a:t>
            </a:r>
            <a:endParaRPr lang="en-US" sz="16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</a:p>
          <a:p>
            <a:pPr indent="0"/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3.2</a:t>
            </a:r>
            <a:r>
              <a:rPr 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竞争激烈</a:t>
            </a:r>
            <a:r>
              <a:rPr 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，有很多小组同时开发交流学习平台，也可能出现核心代码流出被抄袭的风险。</a:t>
            </a:r>
            <a:endParaRPr lang="en-US" sz="16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sz="16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81090" y="2060575"/>
            <a:ext cx="5495925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1.2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风险应对计划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</a:p>
          <a:p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减少一些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非必要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的功能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制定好编码计划，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分配好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81090" y="2996565"/>
            <a:ext cx="5723413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风险应对计划：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组长在出现情况时，及时的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多出的任务先分配给别人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。同时采用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会议法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，每位组员在会议时尽可能的提出自己的状态以及时间安排，</a:t>
            </a:r>
          </a:p>
          <a:p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辅助组长分配任务，协调有问题的组员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81091" y="1124585"/>
            <a:ext cx="587121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1.1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风险应对计划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服务器硬件上尽量提高标准，花更多的预算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每周对组员进行相关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知识技术的培训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，来降低风险产生的概率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188710" y="4509135"/>
            <a:ext cx="5669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3.1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风险应对计划：前期硬件软件支出可以先选择</a:t>
            </a:r>
          </a:p>
          <a:p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低费用高性价比模式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，直到拿到学校的资金在进行升级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08395" y="5300980"/>
            <a:ext cx="5843905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3.2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风险应对计划：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可以寻求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法律支援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，同时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提高对核心代码的保护，功能方面要着重自己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独有的特色功能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，以提高竞争力</a:t>
            </a:r>
            <a:endParaRPr lang="zh-CN" altLang="en-US" dirty="0"/>
          </a:p>
        </p:txBody>
      </p:sp>
      <p:grpSp>
        <p:nvGrpSpPr>
          <p:cNvPr id="19" name="组合 120"/>
          <p:cNvGrpSpPr/>
          <p:nvPr/>
        </p:nvGrpSpPr>
        <p:grpSpPr>
          <a:xfrm>
            <a:off x="11026780" y="6250829"/>
            <a:ext cx="877723" cy="508679"/>
            <a:chOff x="2071688" y="881063"/>
            <a:chExt cx="871538" cy="463550"/>
          </a:xfrm>
          <a:solidFill>
            <a:srgbClr val="FED940"/>
          </a:solidFill>
        </p:grpSpPr>
        <p:sp>
          <p:nvSpPr>
            <p:cNvPr id="20" name="Freeform 149"/>
            <p:cNvSpPr/>
            <p:nvPr/>
          </p:nvSpPr>
          <p:spPr bwMode="auto">
            <a:xfrm>
              <a:off x="2289176" y="990600"/>
              <a:ext cx="120650" cy="115888"/>
            </a:xfrm>
            <a:custGeom>
              <a:avLst/>
              <a:gdLst/>
              <a:ahLst/>
              <a:cxnLst>
                <a:cxn ang="0">
                  <a:pos x="230" y="40"/>
                </a:cxn>
                <a:cxn ang="0">
                  <a:pos x="223" y="41"/>
                </a:cxn>
                <a:cxn ang="0">
                  <a:pos x="217" y="38"/>
                </a:cxn>
                <a:cxn ang="0">
                  <a:pos x="204" y="31"/>
                </a:cxn>
                <a:cxn ang="0">
                  <a:pos x="187" y="26"/>
                </a:cxn>
                <a:cxn ang="0">
                  <a:pos x="167" y="23"/>
                </a:cxn>
                <a:cxn ang="0">
                  <a:pos x="140" y="18"/>
                </a:cxn>
                <a:cxn ang="0">
                  <a:pos x="125" y="18"/>
                </a:cxn>
                <a:cxn ang="0">
                  <a:pos x="111" y="23"/>
                </a:cxn>
                <a:cxn ang="0">
                  <a:pos x="104" y="27"/>
                </a:cxn>
                <a:cxn ang="0">
                  <a:pos x="98" y="35"/>
                </a:cxn>
                <a:cxn ang="0">
                  <a:pos x="92" y="43"/>
                </a:cxn>
                <a:cxn ang="0">
                  <a:pos x="72" y="68"/>
                </a:cxn>
                <a:cxn ang="0">
                  <a:pos x="67" y="78"/>
                </a:cxn>
                <a:cxn ang="0">
                  <a:pos x="77" y="82"/>
                </a:cxn>
                <a:cxn ang="0">
                  <a:pos x="101" y="85"/>
                </a:cxn>
                <a:cxn ang="0">
                  <a:pos x="114" y="87"/>
                </a:cxn>
                <a:cxn ang="0">
                  <a:pos x="133" y="94"/>
                </a:cxn>
                <a:cxn ang="0">
                  <a:pos x="141" y="100"/>
                </a:cxn>
                <a:cxn ang="0">
                  <a:pos x="144" y="110"/>
                </a:cxn>
                <a:cxn ang="0">
                  <a:pos x="123" y="103"/>
                </a:cxn>
                <a:cxn ang="0">
                  <a:pos x="91" y="95"/>
                </a:cxn>
                <a:cxn ang="0">
                  <a:pos x="67" y="93"/>
                </a:cxn>
                <a:cxn ang="0">
                  <a:pos x="54" y="94"/>
                </a:cxn>
                <a:cxn ang="0">
                  <a:pos x="35" y="119"/>
                </a:cxn>
                <a:cxn ang="0">
                  <a:pos x="25" y="133"/>
                </a:cxn>
                <a:cxn ang="0">
                  <a:pos x="18" y="146"/>
                </a:cxn>
                <a:cxn ang="0">
                  <a:pos x="12" y="161"/>
                </a:cxn>
                <a:cxn ang="0">
                  <a:pos x="13" y="170"/>
                </a:cxn>
                <a:cxn ang="0">
                  <a:pos x="18" y="181"/>
                </a:cxn>
                <a:cxn ang="0">
                  <a:pos x="32" y="191"/>
                </a:cxn>
                <a:cxn ang="0">
                  <a:pos x="52" y="198"/>
                </a:cxn>
                <a:cxn ang="0">
                  <a:pos x="74" y="203"/>
                </a:cxn>
                <a:cxn ang="0">
                  <a:pos x="121" y="208"/>
                </a:cxn>
                <a:cxn ang="0">
                  <a:pos x="138" y="210"/>
                </a:cxn>
                <a:cxn ang="0">
                  <a:pos x="132" y="218"/>
                </a:cxn>
                <a:cxn ang="0">
                  <a:pos x="122" y="220"/>
                </a:cxn>
                <a:cxn ang="0">
                  <a:pos x="95" y="217"/>
                </a:cxn>
                <a:cxn ang="0">
                  <a:pos x="79" y="216"/>
                </a:cxn>
                <a:cxn ang="0">
                  <a:pos x="47" y="209"/>
                </a:cxn>
                <a:cxn ang="0">
                  <a:pos x="32" y="204"/>
                </a:cxn>
                <a:cxn ang="0">
                  <a:pos x="12" y="194"/>
                </a:cxn>
                <a:cxn ang="0">
                  <a:pos x="2" y="183"/>
                </a:cxn>
                <a:cxn ang="0">
                  <a:pos x="0" y="167"/>
                </a:cxn>
                <a:cxn ang="0">
                  <a:pos x="5" y="144"/>
                </a:cxn>
                <a:cxn ang="0">
                  <a:pos x="8" y="136"/>
                </a:cxn>
                <a:cxn ang="0">
                  <a:pos x="18" y="121"/>
                </a:cxn>
                <a:cxn ang="0">
                  <a:pos x="24" y="116"/>
                </a:cxn>
                <a:cxn ang="0">
                  <a:pos x="31" y="101"/>
                </a:cxn>
                <a:cxn ang="0">
                  <a:pos x="58" y="61"/>
                </a:cxn>
                <a:cxn ang="0">
                  <a:pos x="66" y="51"/>
                </a:cxn>
                <a:cxn ang="0">
                  <a:pos x="87" y="27"/>
                </a:cxn>
                <a:cxn ang="0">
                  <a:pos x="96" y="17"/>
                </a:cxn>
                <a:cxn ang="0">
                  <a:pos x="107" y="7"/>
                </a:cxn>
                <a:cxn ang="0">
                  <a:pos x="119" y="1"/>
                </a:cxn>
                <a:cxn ang="0">
                  <a:pos x="138" y="1"/>
                </a:cxn>
                <a:cxn ang="0">
                  <a:pos x="149" y="4"/>
                </a:cxn>
                <a:cxn ang="0">
                  <a:pos x="164" y="8"/>
                </a:cxn>
                <a:cxn ang="0">
                  <a:pos x="195" y="15"/>
                </a:cxn>
                <a:cxn ang="0">
                  <a:pos x="216" y="22"/>
                </a:cxn>
                <a:cxn ang="0">
                  <a:pos x="227" y="30"/>
                </a:cxn>
                <a:cxn ang="0">
                  <a:pos x="230" y="36"/>
                </a:cxn>
                <a:cxn ang="0">
                  <a:pos x="230" y="40"/>
                </a:cxn>
              </a:cxnLst>
              <a:rect l="0" t="0" r="r" b="b"/>
              <a:pathLst>
                <a:path w="230" h="220">
                  <a:moveTo>
                    <a:pt x="230" y="40"/>
                  </a:moveTo>
                  <a:lnTo>
                    <a:pt x="230" y="40"/>
                  </a:lnTo>
                  <a:lnTo>
                    <a:pt x="227" y="41"/>
                  </a:lnTo>
                  <a:lnTo>
                    <a:pt x="223" y="41"/>
                  </a:lnTo>
                  <a:lnTo>
                    <a:pt x="220" y="39"/>
                  </a:lnTo>
                  <a:lnTo>
                    <a:pt x="217" y="38"/>
                  </a:lnTo>
                  <a:lnTo>
                    <a:pt x="210" y="34"/>
                  </a:lnTo>
                  <a:lnTo>
                    <a:pt x="204" y="31"/>
                  </a:lnTo>
                  <a:lnTo>
                    <a:pt x="204" y="31"/>
                  </a:lnTo>
                  <a:lnTo>
                    <a:pt x="187" y="26"/>
                  </a:lnTo>
                  <a:lnTo>
                    <a:pt x="167" y="23"/>
                  </a:lnTo>
                  <a:lnTo>
                    <a:pt x="167" y="23"/>
                  </a:lnTo>
                  <a:lnTo>
                    <a:pt x="148" y="19"/>
                  </a:lnTo>
                  <a:lnTo>
                    <a:pt x="140" y="18"/>
                  </a:lnTo>
                  <a:lnTo>
                    <a:pt x="132" y="18"/>
                  </a:lnTo>
                  <a:lnTo>
                    <a:pt x="125" y="18"/>
                  </a:lnTo>
                  <a:lnTo>
                    <a:pt x="117" y="20"/>
                  </a:lnTo>
                  <a:lnTo>
                    <a:pt x="111" y="23"/>
                  </a:lnTo>
                  <a:lnTo>
                    <a:pt x="104" y="27"/>
                  </a:lnTo>
                  <a:lnTo>
                    <a:pt x="104" y="27"/>
                  </a:lnTo>
                  <a:lnTo>
                    <a:pt x="101" y="31"/>
                  </a:lnTo>
                  <a:lnTo>
                    <a:pt x="98" y="35"/>
                  </a:lnTo>
                  <a:lnTo>
                    <a:pt x="92" y="43"/>
                  </a:lnTo>
                  <a:lnTo>
                    <a:pt x="92" y="43"/>
                  </a:lnTo>
                  <a:lnTo>
                    <a:pt x="78" y="60"/>
                  </a:lnTo>
                  <a:lnTo>
                    <a:pt x="72" y="68"/>
                  </a:lnTo>
                  <a:lnTo>
                    <a:pt x="67" y="78"/>
                  </a:lnTo>
                  <a:lnTo>
                    <a:pt x="67" y="78"/>
                  </a:lnTo>
                  <a:lnTo>
                    <a:pt x="71" y="80"/>
                  </a:lnTo>
                  <a:lnTo>
                    <a:pt x="77" y="82"/>
                  </a:lnTo>
                  <a:lnTo>
                    <a:pt x="89" y="84"/>
                  </a:lnTo>
                  <a:lnTo>
                    <a:pt x="101" y="85"/>
                  </a:lnTo>
                  <a:lnTo>
                    <a:pt x="114" y="87"/>
                  </a:lnTo>
                  <a:lnTo>
                    <a:pt x="114" y="87"/>
                  </a:lnTo>
                  <a:lnTo>
                    <a:pt x="124" y="91"/>
                  </a:lnTo>
                  <a:lnTo>
                    <a:pt x="133" y="94"/>
                  </a:lnTo>
                  <a:lnTo>
                    <a:pt x="138" y="97"/>
                  </a:lnTo>
                  <a:lnTo>
                    <a:pt x="141" y="100"/>
                  </a:lnTo>
                  <a:lnTo>
                    <a:pt x="143" y="104"/>
                  </a:lnTo>
                  <a:lnTo>
                    <a:pt x="144" y="110"/>
                  </a:lnTo>
                  <a:lnTo>
                    <a:pt x="144" y="110"/>
                  </a:lnTo>
                  <a:lnTo>
                    <a:pt x="123" y="103"/>
                  </a:lnTo>
                  <a:lnTo>
                    <a:pt x="101" y="97"/>
                  </a:lnTo>
                  <a:lnTo>
                    <a:pt x="91" y="95"/>
                  </a:lnTo>
                  <a:lnTo>
                    <a:pt x="79" y="94"/>
                  </a:lnTo>
                  <a:lnTo>
                    <a:pt x="67" y="93"/>
                  </a:lnTo>
                  <a:lnTo>
                    <a:pt x="54" y="94"/>
                  </a:lnTo>
                  <a:lnTo>
                    <a:pt x="54" y="94"/>
                  </a:lnTo>
                  <a:lnTo>
                    <a:pt x="45" y="106"/>
                  </a:lnTo>
                  <a:lnTo>
                    <a:pt x="35" y="119"/>
                  </a:lnTo>
                  <a:lnTo>
                    <a:pt x="35" y="119"/>
                  </a:lnTo>
                  <a:lnTo>
                    <a:pt x="25" y="133"/>
                  </a:lnTo>
                  <a:lnTo>
                    <a:pt x="18" y="146"/>
                  </a:lnTo>
                  <a:lnTo>
                    <a:pt x="18" y="146"/>
                  </a:lnTo>
                  <a:lnTo>
                    <a:pt x="13" y="157"/>
                  </a:lnTo>
                  <a:lnTo>
                    <a:pt x="12" y="161"/>
                  </a:lnTo>
                  <a:lnTo>
                    <a:pt x="12" y="166"/>
                  </a:lnTo>
                  <a:lnTo>
                    <a:pt x="13" y="170"/>
                  </a:lnTo>
                  <a:lnTo>
                    <a:pt x="15" y="174"/>
                  </a:lnTo>
                  <a:lnTo>
                    <a:pt x="18" y="181"/>
                  </a:lnTo>
                  <a:lnTo>
                    <a:pt x="24" y="186"/>
                  </a:lnTo>
                  <a:lnTo>
                    <a:pt x="32" y="191"/>
                  </a:lnTo>
                  <a:lnTo>
                    <a:pt x="41" y="194"/>
                  </a:lnTo>
                  <a:lnTo>
                    <a:pt x="52" y="198"/>
                  </a:lnTo>
                  <a:lnTo>
                    <a:pt x="63" y="201"/>
                  </a:lnTo>
                  <a:lnTo>
                    <a:pt x="74" y="203"/>
                  </a:lnTo>
                  <a:lnTo>
                    <a:pt x="98" y="205"/>
                  </a:lnTo>
                  <a:lnTo>
                    <a:pt x="121" y="208"/>
                  </a:lnTo>
                  <a:lnTo>
                    <a:pt x="138" y="210"/>
                  </a:lnTo>
                  <a:lnTo>
                    <a:pt x="138" y="210"/>
                  </a:lnTo>
                  <a:lnTo>
                    <a:pt x="136" y="215"/>
                  </a:lnTo>
                  <a:lnTo>
                    <a:pt x="132" y="218"/>
                  </a:lnTo>
                  <a:lnTo>
                    <a:pt x="127" y="219"/>
                  </a:lnTo>
                  <a:lnTo>
                    <a:pt x="122" y="220"/>
                  </a:lnTo>
                  <a:lnTo>
                    <a:pt x="108" y="219"/>
                  </a:lnTo>
                  <a:lnTo>
                    <a:pt x="95" y="217"/>
                  </a:lnTo>
                  <a:lnTo>
                    <a:pt x="95" y="217"/>
                  </a:lnTo>
                  <a:lnTo>
                    <a:pt x="79" y="216"/>
                  </a:lnTo>
                  <a:lnTo>
                    <a:pt x="63" y="214"/>
                  </a:lnTo>
                  <a:lnTo>
                    <a:pt x="47" y="209"/>
                  </a:lnTo>
                  <a:lnTo>
                    <a:pt x="32" y="204"/>
                  </a:lnTo>
                  <a:lnTo>
                    <a:pt x="32" y="204"/>
                  </a:lnTo>
                  <a:lnTo>
                    <a:pt x="21" y="200"/>
                  </a:lnTo>
                  <a:lnTo>
                    <a:pt x="12" y="194"/>
                  </a:lnTo>
                  <a:lnTo>
                    <a:pt x="6" y="188"/>
                  </a:lnTo>
                  <a:lnTo>
                    <a:pt x="2" y="183"/>
                  </a:lnTo>
                  <a:lnTo>
                    <a:pt x="0" y="175"/>
                  </a:lnTo>
                  <a:lnTo>
                    <a:pt x="0" y="167"/>
                  </a:lnTo>
                  <a:lnTo>
                    <a:pt x="1" y="156"/>
                  </a:lnTo>
                  <a:lnTo>
                    <a:pt x="5" y="144"/>
                  </a:lnTo>
                  <a:lnTo>
                    <a:pt x="5" y="144"/>
                  </a:lnTo>
                  <a:lnTo>
                    <a:pt x="8" y="136"/>
                  </a:lnTo>
                  <a:lnTo>
                    <a:pt x="12" y="128"/>
                  </a:lnTo>
                  <a:lnTo>
                    <a:pt x="18" y="121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6" y="109"/>
                  </a:lnTo>
                  <a:lnTo>
                    <a:pt x="31" y="101"/>
                  </a:lnTo>
                  <a:lnTo>
                    <a:pt x="39" y="87"/>
                  </a:lnTo>
                  <a:lnTo>
                    <a:pt x="58" y="61"/>
                  </a:lnTo>
                  <a:lnTo>
                    <a:pt x="58" y="61"/>
                  </a:lnTo>
                  <a:lnTo>
                    <a:pt x="66" y="51"/>
                  </a:lnTo>
                  <a:lnTo>
                    <a:pt x="72" y="43"/>
                  </a:lnTo>
                  <a:lnTo>
                    <a:pt x="87" y="27"/>
                  </a:lnTo>
                  <a:lnTo>
                    <a:pt x="87" y="27"/>
                  </a:lnTo>
                  <a:lnTo>
                    <a:pt x="96" y="17"/>
                  </a:lnTo>
                  <a:lnTo>
                    <a:pt x="101" y="11"/>
                  </a:lnTo>
                  <a:lnTo>
                    <a:pt x="107" y="7"/>
                  </a:lnTo>
                  <a:lnTo>
                    <a:pt x="112" y="4"/>
                  </a:lnTo>
                  <a:lnTo>
                    <a:pt x="119" y="1"/>
                  </a:lnTo>
                  <a:lnTo>
                    <a:pt x="128" y="0"/>
                  </a:lnTo>
                  <a:lnTo>
                    <a:pt x="138" y="1"/>
                  </a:lnTo>
                  <a:lnTo>
                    <a:pt x="138" y="1"/>
                  </a:lnTo>
                  <a:lnTo>
                    <a:pt x="149" y="4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85" y="12"/>
                  </a:lnTo>
                  <a:lnTo>
                    <a:pt x="195" y="15"/>
                  </a:lnTo>
                  <a:lnTo>
                    <a:pt x="206" y="18"/>
                  </a:lnTo>
                  <a:lnTo>
                    <a:pt x="216" y="22"/>
                  </a:lnTo>
                  <a:lnTo>
                    <a:pt x="223" y="26"/>
                  </a:lnTo>
                  <a:lnTo>
                    <a:pt x="227" y="30"/>
                  </a:lnTo>
                  <a:lnTo>
                    <a:pt x="228" y="33"/>
                  </a:lnTo>
                  <a:lnTo>
                    <a:pt x="230" y="36"/>
                  </a:lnTo>
                  <a:lnTo>
                    <a:pt x="230" y="40"/>
                  </a:lnTo>
                  <a:lnTo>
                    <a:pt x="230" y="40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150"/>
            <p:cNvSpPr/>
            <p:nvPr/>
          </p:nvSpPr>
          <p:spPr bwMode="auto">
            <a:xfrm>
              <a:off x="2405063" y="1038225"/>
              <a:ext cx="57150" cy="17463"/>
            </a:xfrm>
            <a:custGeom>
              <a:avLst/>
              <a:gdLst/>
              <a:ahLst/>
              <a:cxnLst>
                <a:cxn ang="0">
                  <a:pos x="107" y="26"/>
                </a:cxn>
                <a:cxn ang="0">
                  <a:pos x="107" y="26"/>
                </a:cxn>
                <a:cxn ang="0">
                  <a:pos x="106" y="27"/>
                </a:cxn>
                <a:cxn ang="0">
                  <a:pos x="106" y="28"/>
                </a:cxn>
                <a:cxn ang="0">
                  <a:pos x="106" y="32"/>
                </a:cxn>
                <a:cxn ang="0">
                  <a:pos x="106" y="32"/>
                </a:cxn>
                <a:cxn ang="0">
                  <a:pos x="96" y="32"/>
                </a:cxn>
                <a:cxn ang="0">
                  <a:pos x="87" y="31"/>
                </a:cxn>
                <a:cxn ang="0">
                  <a:pos x="78" y="28"/>
                </a:cxn>
                <a:cxn ang="0">
                  <a:pos x="70" y="25"/>
                </a:cxn>
                <a:cxn ang="0">
                  <a:pos x="53" y="19"/>
                </a:cxn>
                <a:cxn ang="0">
                  <a:pos x="43" y="16"/>
                </a:cxn>
                <a:cxn ang="0">
                  <a:pos x="34" y="13"/>
                </a:cxn>
                <a:cxn ang="0">
                  <a:pos x="34" y="13"/>
                </a:cxn>
                <a:cxn ang="0">
                  <a:pos x="26" y="15"/>
                </a:cxn>
                <a:cxn ang="0">
                  <a:pos x="17" y="13"/>
                </a:cxn>
                <a:cxn ang="0">
                  <a:pos x="9" y="1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26" y="3"/>
                </a:cxn>
                <a:cxn ang="0">
                  <a:pos x="48" y="5"/>
                </a:cxn>
                <a:cxn ang="0">
                  <a:pos x="60" y="7"/>
                </a:cxn>
                <a:cxn ang="0">
                  <a:pos x="71" y="10"/>
                </a:cxn>
                <a:cxn ang="0">
                  <a:pos x="80" y="15"/>
                </a:cxn>
                <a:cxn ang="0">
                  <a:pos x="90" y="19"/>
                </a:cxn>
                <a:cxn ang="0">
                  <a:pos x="90" y="19"/>
                </a:cxn>
                <a:cxn ang="0">
                  <a:pos x="95" y="18"/>
                </a:cxn>
                <a:cxn ang="0">
                  <a:pos x="101" y="19"/>
                </a:cxn>
                <a:cxn ang="0">
                  <a:pos x="105" y="21"/>
                </a:cxn>
                <a:cxn ang="0">
                  <a:pos x="106" y="24"/>
                </a:cxn>
                <a:cxn ang="0">
                  <a:pos x="107" y="26"/>
                </a:cxn>
                <a:cxn ang="0">
                  <a:pos x="107" y="26"/>
                </a:cxn>
              </a:cxnLst>
              <a:rect l="0" t="0" r="r" b="b"/>
              <a:pathLst>
                <a:path w="107" h="32">
                  <a:moveTo>
                    <a:pt x="107" y="26"/>
                  </a:moveTo>
                  <a:lnTo>
                    <a:pt x="107" y="26"/>
                  </a:lnTo>
                  <a:lnTo>
                    <a:pt x="106" y="27"/>
                  </a:lnTo>
                  <a:lnTo>
                    <a:pt x="106" y="28"/>
                  </a:lnTo>
                  <a:lnTo>
                    <a:pt x="106" y="32"/>
                  </a:lnTo>
                  <a:lnTo>
                    <a:pt x="106" y="32"/>
                  </a:lnTo>
                  <a:lnTo>
                    <a:pt x="96" y="32"/>
                  </a:lnTo>
                  <a:lnTo>
                    <a:pt x="87" y="31"/>
                  </a:lnTo>
                  <a:lnTo>
                    <a:pt x="78" y="28"/>
                  </a:lnTo>
                  <a:lnTo>
                    <a:pt x="70" y="25"/>
                  </a:lnTo>
                  <a:lnTo>
                    <a:pt x="53" y="19"/>
                  </a:lnTo>
                  <a:lnTo>
                    <a:pt x="43" y="16"/>
                  </a:lnTo>
                  <a:lnTo>
                    <a:pt x="34" y="13"/>
                  </a:lnTo>
                  <a:lnTo>
                    <a:pt x="34" y="13"/>
                  </a:lnTo>
                  <a:lnTo>
                    <a:pt x="26" y="15"/>
                  </a:lnTo>
                  <a:lnTo>
                    <a:pt x="17" y="13"/>
                  </a:lnTo>
                  <a:lnTo>
                    <a:pt x="9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1"/>
                  </a:lnTo>
                  <a:lnTo>
                    <a:pt x="1" y="1"/>
                  </a:lnTo>
                  <a:lnTo>
                    <a:pt x="3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26" y="3"/>
                  </a:lnTo>
                  <a:lnTo>
                    <a:pt x="48" y="5"/>
                  </a:lnTo>
                  <a:lnTo>
                    <a:pt x="60" y="7"/>
                  </a:lnTo>
                  <a:lnTo>
                    <a:pt x="71" y="10"/>
                  </a:lnTo>
                  <a:lnTo>
                    <a:pt x="80" y="15"/>
                  </a:lnTo>
                  <a:lnTo>
                    <a:pt x="90" y="19"/>
                  </a:lnTo>
                  <a:lnTo>
                    <a:pt x="90" y="19"/>
                  </a:lnTo>
                  <a:lnTo>
                    <a:pt x="95" y="18"/>
                  </a:lnTo>
                  <a:lnTo>
                    <a:pt x="101" y="19"/>
                  </a:lnTo>
                  <a:lnTo>
                    <a:pt x="105" y="21"/>
                  </a:lnTo>
                  <a:lnTo>
                    <a:pt x="106" y="24"/>
                  </a:lnTo>
                  <a:lnTo>
                    <a:pt x="107" y="26"/>
                  </a:lnTo>
                  <a:lnTo>
                    <a:pt x="107" y="26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 151"/>
            <p:cNvSpPr/>
            <p:nvPr/>
          </p:nvSpPr>
          <p:spPr bwMode="auto">
            <a:xfrm>
              <a:off x="2719388" y="1049338"/>
              <a:ext cx="61913" cy="61913"/>
            </a:xfrm>
            <a:custGeom>
              <a:avLst/>
              <a:gdLst/>
              <a:ahLst/>
              <a:cxnLst>
                <a:cxn ang="0">
                  <a:pos x="22" y="82"/>
                </a:cxn>
                <a:cxn ang="0">
                  <a:pos x="22" y="90"/>
                </a:cxn>
                <a:cxn ang="0">
                  <a:pos x="21" y="95"/>
                </a:cxn>
                <a:cxn ang="0">
                  <a:pos x="33" y="100"/>
                </a:cxn>
                <a:cxn ang="0">
                  <a:pos x="66" y="104"/>
                </a:cxn>
                <a:cxn ang="0">
                  <a:pos x="82" y="105"/>
                </a:cxn>
                <a:cxn ang="0">
                  <a:pos x="94" y="104"/>
                </a:cxn>
                <a:cxn ang="0">
                  <a:pos x="101" y="105"/>
                </a:cxn>
                <a:cxn ang="0">
                  <a:pos x="104" y="110"/>
                </a:cxn>
                <a:cxn ang="0">
                  <a:pos x="92" y="113"/>
                </a:cxn>
                <a:cxn ang="0">
                  <a:pos x="66" y="117"/>
                </a:cxn>
                <a:cxn ang="0">
                  <a:pos x="37" y="115"/>
                </a:cxn>
                <a:cxn ang="0">
                  <a:pos x="11" y="106"/>
                </a:cxn>
                <a:cxn ang="0">
                  <a:pos x="0" y="101"/>
                </a:cxn>
                <a:cxn ang="0">
                  <a:pos x="1" y="91"/>
                </a:cxn>
                <a:cxn ang="0">
                  <a:pos x="9" y="76"/>
                </a:cxn>
                <a:cxn ang="0">
                  <a:pos x="14" y="69"/>
                </a:cxn>
                <a:cxn ang="0">
                  <a:pos x="43" y="64"/>
                </a:cxn>
                <a:cxn ang="0">
                  <a:pos x="76" y="58"/>
                </a:cxn>
                <a:cxn ang="0">
                  <a:pos x="90" y="52"/>
                </a:cxn>
                <a:cxn ang="0">
                  <a:pos x="100" y="44"/>
                </a:cxn>
                <a:cxn ang="0">
                  <a:pos x="103" y="31"/>
                </a:cxn>
                <a:cxn ang="0">
                  <a:pos x="98" y="15"/>
                </a:cxn>
                <a:cxn ang="0">
                  <a:pos x="88" y="13"/>
                </a:cxn>
                <a:cxn ang="0">
                  <a:pos x="79" y="12"/>
                </a:cxn>
                <a:cxn ang="0">
                  <a:pos x="73" y="13"/>
                </a:cxn>
                <a:cxn ang="0">
                  <a:pos x="61" y="24"/>
                </a:cxn>
                <a:cxn ang="0">
                  <a:pos x="54" y="29"/>
                </a:cxn>
                <a:cxn ang="0">
                  <a:pos x="44" y="31"/>
                </a:cxn>
                <a:cxn ang="0">
                  <a:pos x="44" y="26"/>
                </a:cxn>
                <a:cxn ang="0">
                  <a:pos x="46" y="16"/>
                </a:cxn>
                <a:cxn ang="0">
                  <a:pos x="53" y="10"/>
                </a:cxn>
                <a:cxn ang="0">
                  <a:pos x="62" y="4"/>
                </a:cxn>
                <a:cxn ang="0">
                  <a:pos x="78" y="0"/>
                </a:cxn>
                <a:cxn ang="0">
                  <a:pos x="96" y="1"/>
                </a:cxn>
                <a:cxn ang="0">
                  <a:pos x="106" y="4"/>
                </a:cxn>
                <a:cxn ang="0">
                  <a:pos x="111" y="7"/>
                </a:cxn>
                <a:cxn ang="0">
                  <a:pos x="116" y="22"/>
                </a:cxn>
                <a:cxn ang="0">
                  <a:pos x="118" y="35"/>
                </a:cxn>
                <a:cxn ang="0">
                  <a:pos x="117" y="43"/>
                </a:cxn>
                <a:cxn ang="0">
                  <a:pos x="112" y="55"/>
                </a:cxn>
                <a:cxn ang="0">
                  <a:pos x="102" y="63"/>
                </a:cxn>
                <a:cxn ang="0">
                  <a:pos x="82" y="72"/>
                </a:cxn>
                <a:cxn ang="0">
                  <a:pos x="52" y="78"/>
                </a:cxn>
                <a:cxn ang="0">
                  <a:pos x="22" y="82"/>
                </a:cxn>
              </a:cxnLst>
              <a:rect l="0" t="0" r="r" b="b"/>
              <a:pathLst>
                <a:path w="118" h="117">
                  <a:moveTo>
                    <a:pt x="22" y="82"/>
                  </a:moveTo>
                  <a:lnTo>
                    <a:pt x="22" y="82"/>
                  </a:lnTo>
                  <a:lnTo>
                    <a:pt x="23" y="87"/>
                  </a:lnTo>
                  <a:lnTo>
                    <a:pt x="22" y="90"/>
                  </a:lnTo>
                  <a:lnTo>
                    <a:pt x="21" y="92"/>
                  </a:lnTo>
                  <a:lnTo>
                    <a:pt x="21" y="95"/>
                  </a:lnTo>
                  <a:lnTo>
                    <a:pt x="21" y="95"/>
                  </a:lnTo>
                  <a:lnTo>
                    <a:pt x="33" y="100"/>
                  </a:lnTo>
                  <a:lnTo>
                    <a:pt x="50" y="103"/>
                  </a:lnTo>
                  <a:lnTo>
                    <a:pt x="66" y="104"/>
                  </a:lnTo>
                  <a:lnTo>
                    <a:pt x="82" y="105"/>
                  </a:lnTo>
                  <a:lnTo>
                    <a:pt x="82" y="105"/>
                  </a:lnTo>
                  <a:lnTo>
                    <a:pt x="88" y="105"/>
                  </a:lnTo>
                  <a:lnTo>
                    <a:pt x="94" y="104"/>
                  </a:lnTo>
                  <a:lnTo>
                    <a:pt x="98" y="104"/>
                  </a:lnTo>
                  <a:lnTo>
                    <a:pt x="101" y="105"/>
                  </a:lnTo>
                  <a:lnTo>
                    <a:pt x="103" y="107"/>
                  </a:lnTo>
                  <a:lnTo>
                    <a:pt x="104" y="110"/>
                  </a:lnTo>
                  <a:lnTo>
                    <a:pt x="104" y="110"/>
                  </a:lnTo>
                  <a:lnTo>
                    <a:pt x="92" y="113"/>
                  </a:lnTo>
                  <a:lnTo>
                    <a:pt x="79" y="117"/>
                  </a:lnTo>
                  <a:lnTo>
                    <a:pt x="66" y="117"/>
                  </a:lnTo>
                  <a:lnTo>
                    <a:pt x="51" y="117"/>
                  </a:lnTo>
                  <a:lnTo>
                    <a:pt x="37" y="115"/>
                  </a:lnTo>
                  <a:lnTo>
                    <a:pt x="23" y="111"/>
                  </a:lnTo>
                  <a:lnTo>
                    <a:pt x="11" y="106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95"/>
                  </a:lnTo>
                  <a:lnTo>
                    <a:pt x="1" y="91"/>
                  </a:lnTo>
                  <a:lnTo>
                    <a:pt x="5" y="83"/>
                  </a:lnTo>
                  <a:lnTo>
                    <a:pt x="9" y="76"/>
                  </a:lnTo>
                  <a:lnTo>
                    <a:pt x="14" y="69"/>
                  </a:lnTo>
                  <a:lnTo>
                    <a:pt x="14" y="69"/>
                  </a:lnTo>
                  <a:lnTo>
                    <a:pt x="27" y="66"/>
                  </a:lnTo>
                  <a:lnTo>
                    <a:pt x="43" y="64"/>
                  </a:lnTo>
                  <a:lnTo>
                    <a:pt x="60" y="62"/>
                  </a:lnTo>
                  <a:lnTo>
                    <a:pt x="76" y="58"/>
                  </a:lnTo>
                  <a:lnTo>
                    <a:pt x="84" y="56"/>
                  </a:lnTo>
                  <a:lnTo>
                    <a:pt x="90" y="52"/>
                  </a:lnTo>
                  <a:lnTo>
                    <a:pt x="96" y="48"/>
                  </a:lnTo>
                  <a:lnTo>
                    <a:pt x="100" y="44"/>
                  </a:lnTo>
                  <a:lnTo>
                    <a:pt x="102" y="39"/>
                  </a:lnTo>
                  <a:lnTo>
                    <a:pt x="103" y="31"/>
                  </a:lnTo>
                  <a:lnTo>
                    <a:pt x="102" y="24"/>
                  </a:lnTo>
                  <a:lnTo>
                    <a:pt x="98" y="15"/>
                  </a:lnTo>
                  <a:lnTo>
                    <a:pt x="98" y="15"/>
                  </a:lnTo>
                  <a:lnTo>
                    <a:pt x="88" y="13"/>
                  </a:lnTo>
                  <a:lnTo>
                    <a:pt x="84" y="12"/>
                  </a:lnTo>
                  <a:lnTo>
                    <a:pt x="79" y="12"/>
                  </a:lnTo>
                  <a:lnTo>
                    <a:pt x="79" y="12"/>
                  </a:lnTo>
                  <a:lnTo>
                    <a:pt x="73" y="13"/>
                  </a:lnTo>
                  <a:lnTo>
                    <a:pt x="69" y="16"/>
                  </a:lnTo>
                  <a:lnTo>
                    <a:pt x="61" y="24"/>
                  </a:lnTo>
                  <a:lnTo>
                    <a:pt x="57" y="27"/>
                  </a:lnTo>
                  <a:lnTo>
                    <a:pt x="54" y="29"/>
                  </a:lnTo>
                  <a:lnTo>
                    <a:pt x="50" y="31"/>
                  </a:lnTo>
                  <a:lnTo>
                    <a:pt x="44" y="31"/>
                  </a:lnTo>
                  <a:lnTo>
                    <a:pt x="44" y="31"/>
                  </a:lnTo>
                  <a:lnTo>
                    <a:pt x="44" y="26"/>
                  </a:lnTo>
                  <a:lnTo>
                    <a:pt x="45" y="20"/>
                  </a:lnTo>
                  <a:lnTo>
                    <a:pt x="46" y="16"/>
                  </a:lnTo>
                  <a:lnTo>
                    <a:pt x="50" y="13"/>
                  </a:lnTo>
                  <a:lnTo>
                    <a:pt x="53" y="10"/>
                  </a:lnTo>
                  <a:lnTo>
                    <a:pt x="57" y="6"/>
                  </a:lnTo>
                  <a:lnTo>
                    <a:pt x="62" y="4"/>
                  </a:lnTo>
                  <a:lnTo>
                    <a:pt x="68" y="2"/>
                  </a:lnTo>
                  <a:lnTo>
                    <a:pt x="78" y="0"/>
                  </a:lnTo>
                  <a:lnTo>
                    <a:pt x="90" y="0"/>
                  </a:lnTo>
                  <a:lnTo>
                    <a:pt x="96" y="1"/>
                  </a:lnTo>
                  <a:lnTo>
                    <a:pt x="101" y="2"/>
                  </a:lnTo>
                  <a:lnTo>
                    <a:pt x="106" y="4"/>
                  </a:lnTo>
                  <a:lnTo>
                    <a:pt x="111" y="7"/>
                  </a:lnTo>
                  <a:lnTo>
                    <a:pt x="111" y="7"/>
                  </a:lnTo>
                  <a:lnTo>
                    <a:pt x="113" y="16"/>
                  </a:lnTo>
                  <a:lnTo>
                    <a:pt x="116" y="22"/>
                  </a:lnTo>
                  <a:lnTo>
                    <a:pt x="118" y="29"/>
                  </a:lnTo>
                  <a:lnTo>
                    <a:pt x="118" y="35"/>
                  </a:lnTo>
                  <a:lnTo>
                    <a:pt x="118" y="35"/>
                  </a:lnTo>
                  <a:lnTo>
                    <a:pt x="117" y="43"/>
                  </a:lnTo>
                  <a:lnTo>
                    <a:pt x="115" y="49"/>
                  </a:lnTo>
                  <a:lnTo>
                    <a:pt x="112" y="55"/>
                  </a:lnTo>
                  <a:lnTo>
                    <a:pt x="106" y="59"/>
                  </a:lnTo>
                  <a:lnTo>
                    <a:pt x="102" y="63"/>
                  </a:lnTo>
                  <a:lnTo>
                    <a:pt x="96" y="66"/>
                  </a:lnTo>
                  <a:lnTo>
                    <a:pt x="82" y="72"/>
                  </a:lnTo>
                  <a:lnTo>
                    <a:pt x="67" y="75"/>
                  </a:lnTo>
                  <a:lnTo>
                    <a:pt x="52" y="78"/>
                  </a:lnTo>
                  <a:lnTo>
                    <a:pt x="22" y="82"/>
                  </a:lnTo>
                  <a:lnTo>
                    <a:pt x="22" y="82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152"/>
            <p:cNvSpPr/>
            <p:nvPr/>
          </p:nvSpPr>
          <p:spPr bwMode="auto">
            <a:xfrm>
              <a:off x="2479676" y="1055688"/>
              <a:ext cx="114300" cy="88900"/>
            </a:xfrm>
            <a:custGeom>
              <a:avLst/>
              <a:gdLst/>
              <a:ahLst/>
              <a:cxnLst>
                <a:cxn ang="0">
                  <a:pos x="59" y="7"/>
                </a:cxn>
                <a:cxn ang="0">
                  <a:pos x="52" y="30"/>
                </a:cxn>
                <a:cxn ang="0">
                  <a:pos x="52" y="36"/>
                </a:cxn>
                <a:cxn ang="0">
                  <a:pos x="89" y="20"/>
                </a:cxn>
                <a:cxn ang="0">
                  <a:pos x="115" y="17"/>
                </a:cxn>
                <a:cxn ang="0">
                  <a:pos x="135" y="23"/>
                </a:cxn>
                <a:cxn ang="0">
                  <a:pos x="142" y="43"/>
                </a:cxn>
                <a:cxn ang="0">
                  <a:pos x="151" y="47"/>
                </a:cxn>
                <a:cxn ang="0">
                  <a:pos x="186" y="39"/>
                </a:cxn>
                <a:cxn ang="0">
                  <a:pos x="205" y="43"/>
                </a:cxn>
                <a:cxn ang="0">
                  <a:pos x="216" y="54"/>
                </a:cxn>
                <a:cxn ang="0">
                  <a:pos x="215" y="79"/>
                </a:cxn>
                <a:cxn ang="0">
                  <a:pos x="207" y="96"/>
                </a:cxn>
                <a:cxn ang="0">
                  <a:pos x="185" y="140"/>
                </a:cxn>
                <a:cxn ang="0">
                  <a:pos x="176" y="165"/>
                </a:cxn>
                <a:cxn ang="0">
                  <a:pos x="168" y="167"/>
                </a:cxn>
                <a:cxn ang="0">
                  <a:pos x="162" y="165"/>
                </a:cxn>
                <a:cxn ang="0">
                  <a:pos x="161" y="157"/>
                </a:cxn>
                <a:cxn ang="0">
                  <a:pos x="170" y="146"/>
                </a:cxn>
                <a:cxn ang="0">
                  <a:pos x="186" y="112"/>
                </a:cxn>
                <a:cxn ang="0">
                  <a:pos x="202" y="79"/>
                </a:cxn>
                <a:cxn ang="0">
                  <a:pos x="202" y="64"/>
                </a:cxn>
                <a:cxn ang="0">
                  <a:pos x="190" y="50"/>
                </a:cxn>
                <a:cxn ang="0">
                  <a:pos x="164" y="55"/>
                </a:cxn>
                <a:cxn ang="0">
                  <a:pos x="133" y="73"/>
                </a:cxn>
                <a:cxn ang="0">
                  <a:pos x="112" y="112"/>
                </a:cxn>
                <a:cxn ang="0">
                  <a:pos x="103" y="129"/>
                </a:cxn>
                <a:cxn ang="0">
                  <a:pos x="92" y="136"/>
                </a:cxn>
                <a:cxn ang="0">
                  <a:pos x="91" y="122"/>
                </a:cxn>
                <a:cxn ang="0">
                  <a:pos x="120" y="71"/>
                </a:cxn>
                <a:cxn ang="0">
                  <a:pos x="126" y="51"/>
                </a:cxn>
                <a:cxn ang="0">
                  <a:pos x="123" y="29"/>
                </a:cxn>
                <a:cxn ang="0">
                  <a:pos x="97" y="30"/>
                </a:cxn>
                <a:cxn ang="0">
                  <a:pos x="68" y="43"/>
                </a:cxn>
                <a:cxn ang="0">
                  <a:pos x="40" y="62"/>
                </a:cxn>
                <a:cxn ang="0">
                  <a:pos x="34" y="77"/>
                </a:cxn>
                <a:cxn ang="0">
                  <a:pos x="20" y="107"/>
                </a:cxn>
                <a:cxn ang="0">
                  <a:pos x="9" y="119"/>
                </a:cxn>
                <a:cxn ang="0">
                  <a:pos x="0" y="115"/>
                </a:cxn>
                <a:cxn ang="0">
                  <a:pos x="26" y="61"/>
                </a:cxn>
                <a:cxn ang="0">
                  <a:pos x="42" y="19"/>
                </a:cxn>
                <a:cxn ang="0">
                  <a:pos x="50" y="2"/>
                </a:cxn>
                <a:cxn ang="0">
                  <a:pos x="52" y="0"/>
                </a:cxn>
                <a:cxn ang="0">
                  <a:pos x="59" y="3"/>
                </a:cxn>
              </a:cxnLst>
              <a:rect l="0" t="0" r="r" b="b"/>
              <a:pathLst>
                <a:path w="216" h="168">
                  <a:moveTo>
                    <a:pt x="59" y="3"/>
                  </a:moveTo>
                  <a:lnTo>
                    <a:pt x="59" y="3"/>
                  </a:lnTo>
                  <a:lnTo>
                    <a:pt x="59" y="7"/>
                  </a:lnTo>
                  <a:lnTo>
                    <a:pt x="58" y="13"/>
                  </a:lnTo>
                  <a:lnTo>
                    <a:pt x="55" y="21"/>
                  </a:lnTo>
                  <a:lnTo>
                    <a:pt x="52" y="30"/>
                  </a:lnTo>
                  <a:lnTo>
                    <a:pt x="49" y="39"/>
                  </a:lnTo>
                  <a:lnTo>
                    <a:pt x="49" y="39"/>
                  </a:lnTo>
                  <a:lnTo>
                    <a:pt x="52" y="36"/>
                  </a:lnTo>
                  <a:lnTo>
                    <a:pt x="58" y="32"/>
                  </a:lnTo>
                  <a:lnTo>
                    <a:pt x="72" y="25"/>
                  </a:lnTo>
                  <a:lnTo>
                    <a:pt x="89" y="20"/>
                  </a:lnTo>
                  <a:lnTo>
                    <a:pt x="98" y="18"/>
                  </a:lnTo>
                  <a:lnTo>
                    <a:pt x="106" y="17"/>
                  </a:lnTo>
                  <a:lnTo>
                    <a:pt x="115" y="17"/>
                  </a:lnTo>
                  <a:lnTo>
                    <a:pt x="122" y="18"/>
                  </a:lnTo>
                  <a:lnTo>
                    <a:pt x="130" y="20"/>
                  </a:lnTo>
                  <a:lnTo>
                    <a:pt x="135" y="23"/>
                  </a:lnTo>
                  <a:lnTo>
                    <a:pt x="140" y="28"/>
                  </a:lnTo>
                  <a:lnTo>
                    <a:pt x="142" y="34"/>
                  </a:lnTo>
                  <a:lnTo>
                    <a:pt x="142" y="43"/>
                  </a:lnTo>
                  <a:lnTo>
                    <a:pt x="140" y="52"/>
                  </a:lnTo>
                  <a:lnTo>
                    <a:pt x="140" y="52"/>
                  </a:lnTo>
                  <a:lnTo>
                    <a:pt x="151" y="47"/>
                  </a:lnTo>
                  <a:lnTo>
                    <a:pt x="165" y="43"/>
                  </a:lnTo>
                  <a:lnTo>
                    <a:pt x="179" y="39"/>
                  </a:lnTo>
                  <a:lnTo>
                    <a:pt x="186" y="39"/>
                  </a:lnTo>
                  <a:lnTo>
                    <a:pt x="193" y="39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09" y="45"/>
                  </a:lnTo>
                  <a:lnTo>
                    <a:pt x="213" y="49"/>
                  </a:lnTo>
                  <a:lnTo>
                    <a:pt x="216" y="54"/>
                  </a:lnTo>
                  <a:lnTo>
                    <a:pt x="217" y="61"/>
                  </a:lnTo>
                  <a:lnTo>
                    <a:pt x="217" y="69"/>
                  </a:lnTo>
                  <a:lnTo>
                    <a:pt x="215" y="79"/>
                  </a:lnTo>
                  <a:lnTo>
                    <a:pt x="215" y="79"/>
                  </a:lnTo>
                  <a:lnTo>
                    <a:pt x="211" y="86"/>
                  </a:lnTo>
                  <a:lnTo>
                    <a:pt x="207" y="96"/>
                  </a:lnTo>
                  <a:lnTo>
                    <a:pt x="196" y="115"/>
                  </a:lnTo>
                  <a:lnTo>
                    <a:pt x="196" y="115"/>
                  </a:lnTo>
                  <a:lnTo>
                    <a:pt x="185" y="140"/>
                  </a:lnTo>
                  <a:lnTo>
                    <a:pt x="180" y="152"/>
                  </a:lnTo>
                  <a:lnTo>
                    <a:pt x="176" y="165"/>
                  </a:lnTo>
                  <a:lnTo>
                    <a:pt x="176" y="165"/>
                  </a:lnTo>
                  <a:lnTo>
                    <a:pt x="173" y="165"/>
                  </a:lnTo>
                  <a:lnTo>
                    <a:pt x="171" y="166"/>
                  </a:lnTo>
                  <a:lnTo>
                    <a:pt x="168" y="167"/>
                  </a:lnTo>
                  <a:lnTo>
                    <a:pt x="165" y="168"/>
                  </a:lnTo>
                  <a:lnTo>
                    <a:pt x="165" y="168"/>
                  </a:lnTo>
                  <a:lnTo>
                    <a:pt x="162" y="165"/>
                  </a:lnTo>
                  <a:lnTo>
                    <a:pt x="161" y="163"/>
                  </a:lnTo>
                  <a:lnTo>
                    <a:pt x="160" y="159"/>
                  </a:lnTo>
                  <a:lnTo>
                    <a:pt x="161" y="157"/>
                  </a:lnTo>
                  <a:lnTo>
                    <a:pt x="165" y="153"/>
                  </a:lnTo>
                  <a:lnTo>
                    <a:pt x="170" y="146"/>
                  </a:lnTo>
                  <a:lnTo>
                    <a:pt x="170" y="146"/>
                  </a:lnTo>
                  <a:lnTo>
                    <a:pt x="174" y="140"/>
                  </a:lnTo>
                  <a:lnTo>
                    <a:pt x="178" y="131"/>
                  </a:lnTo>
                  <a:lnTo>
                    <a:pt x="186" y="112"/>
                  </a:lnTo>
                  <a:lnTo>
                    <a:pt x="193" y="93"/>
                  </a:lnTo>
                  <a:lnTo>
                    <a:pt x="197" y="85"/>
                  </a:lnTo>
                  <a:lnTo>
                    <a:pt x="202" y="79"/>
                  </a:lnTo>
                  <a:lnTo>
                    <a:pt x="202" y="79"/>
                  </a:lnTo>
                  <a:lnTo>
                    <a:pt x="202" y="71"/>
                  </a:lnTo>
                  <a:lnTo>
                    <a:pt x="202" y="64"/>
                  </a:lnTo>
                  <a:lnTo>
                    <a:pt x="198" y="52"/>
                  </a:lnTo>
                  <a:lnTo>
                    <a:pt x="198" y="52"/>
                  </a:lnTo>
                  <a:lnTo>
                    <a:pt x="190" y="50"/>
                  </a:lnTo>
                  <a:lnTo>
                    <a:pt x="181" y="50"/>
                  </a:lnTo>
                  <a:lnTo>
                    <a:pt x="173" y="52"/>
                  </a:lnTo>
                  <a:lnTo>
                    <a:pt x="164" y="55"/>
                  </a:lnTo>
                  <a:lnTo>
                    <a:pt x="148" y="64"/>
                  </a:lnTo>
                  <a:lnTo>
                    <a:pt x="133" y="73"/>
                  </a:lnTo>
                  <a:lnTo>
                    <a:pt x="133" y="73"/>
                  </a:lnTo>
                  <a:lnTo>
                    <a:pt x="130" y="82"/>
                  </a:lnTo>
                  <a:lnTo>
                    <a:pt x="123" y="92"/>
                  </a:lnTo>
                  <a:lnTo>
                    <a:pt x="112" y="112"/>
                  </a:lnTo>
                  <a:lnTo>
                    <a:pt x="112" y="112"/>
                  </a:lnTo>
                  <a:lnTo>
                    <a:pt x="107" y="121"/>
                  </a:lnTo>
                  <a:lnTo>
                    <a:pt x="103" y="129"/>
                  </a:lnTo>
                  <a:lnTo>
                    <a:pt x="101" y="134"/>
                  </a:lnTo>
                  <a:lnTo>
                    <a:pt x="97" y="136"/>
                  </a:lnTo>
                  <a:lnTo>
                    <a:pt x="92" y="136"/>
                  </a:lnTo>
                  <a:lnTo>
                    <a:pt x="86" y="135"/>
                  </a:lnTo>
                  <a:lnTo>
                    <a:pt x="86" y="135"/>
                  </a:lnTo>
                  <a:lnTo>
                    <a:pt x="91" y="122"/>
                  </a:lnTo>
                  <a:lnTo>
                    <a:pt x="98" y="109"/>
                  </a:lnTo>
                  <a:lnTo>
                    <a:pt x="114" y="84"/>
                  </a:lnTo>
                  <a:lnTo>
                    <a:pt x="120" y="71"/>
                  </a:lnTo>
                  <a:lnTo>
                    <a:pt x="122" y="65"/>
                  </a:lnTo>
                  <a:lnTo>
                    <a:pt x="125" y="58"/>
                  </a:lnTo>
                  <a:lnTo>
                    <a:pt x="126" y="51"/>
                  </a:lnTo>
                  <a:lnTo>
                    <a:pt x="127" y="44"/>
                  </a:lnTo>
                  <a:lnTo>
                    <a:pt x="126" y="36"/>
                  </a:lnTo>
                  <a:lnTo>
                    <a:pt x="123" y="29"/>
                  </a:lnTo>
                  <a:lnTo>
                    <a:pt x="123" y="29"/>
                  </a:lnTo>
                  <a:lnTo>
                    <a:pt x="109" y="28"/>
                  </a:lnTo>
                  <a:lnTo>
                    <a:pt x="97" y="30"/>
                  </a:lnTo>
                  <a:lnTo>
                    <a:pt x="86" y="33"/>
                  </a:lnTo>
                  <a:lnTo>
                    <a:pt x="76" y="37"/>
                  </a:lnTo>
                  <a:lnTo>
                    <a:pt x="68" y="43"/>
                  </a:lnTo>
                  <a:lnTo>
                    <a:pt x="59" y="49"/>
                  </a:lnTo>
                  <a:lnTo>
                    <a:pt x="51" y="55"/>
                  </a:lnTo>
                  <a:lnTo>
                    <a:pt x="40" y="62"/>
                  </a:lnTo>
                  <a:lnTo>
                    <a:pt x="40" y="62"/>
                  </a:lnTo>
                  <a:lnTo>
                    <a:pt x="37" y="69"/>
                  </a:lnTo>
                  <a:lnTo>
                    <a:pt x="34" y="77"/>
                  </a:lnTo>
                  <a:lnTo>
                    <a:pt x="27" y="93"/>
                  </a:lnTo>
                  <a:lnTo>
                    <a:pt x="24" y="100"/>
                  </a:lnTo>
                  <a:lnTo>
                    <a:pt x="20" y="107"/>
                  </a:lnTo>
                  <a:lnTo>
                    <a:pt x="14" y="113"/>
                  </a:lnTo>
                  <a:lnTo>
                    <a:pt x="9" y="119"/>
                  </a:lnTo>
                  <a:lnTo>
                    <a:pt x="9" y="119"/>
                  </a:lnTo>
                  <a:lnTo>
                    <a:pt x="6" y="119"/>
                  </a:lnTo>
                  <a:lnTo>
                    <a:pt x="5" y="118"/>
                  </a:lnTo>
                  <a:lnTo>
                    <a:pt x="0" y="115"/>
                  </a:lnTo>
                  <a:lnTo>
                    <a:pt x="0" y="115"/>
                  </a:lnTo>
                  <a:lnTo>
                    <a:pt x="13" y="88"/>
                  </a:lnTo>
                  <a:lnTo>
                    <a:pt x="26" y="61"/>
                  </a:lnTo>
                  <a:lnTo>
                    <a:pt x="31" y="48"/>
                  </a:lnTo>
                  <a:lnTo>
                    <a:pt x="38" y="33"/>
                  </a:lnTo>
                  <a:lnTo>
                    <a:pt x="42" y="19"/>
                  </a:lnTo>
                  <a:lnTo>
                    <a:pt x="46" y="3"/>
                  </a:lnTo>
                  <a:lnTo>
                    <a:pt x="46" y="3"/>
                  </a:lnTo>
                  <a:lnTo>
                    <a:pt x="50" y="2"/>
                  </a:lnTo>
                  <a:lnTo>
                    <a:pt x="51" y="1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6" y="1"/>
                  </a:lnTo>
                  <a:lnTo>
                    <a:pt x="59" y="3"/>
                  </a:lnTo>
                  <a:lnTo>
                    <a:pt x="59" y="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153"/>
            <p:cNvSpPr/>
            <p:nvPr/>
          </p:nvSpPr>
          <p:spPr bwMode="auto">
            <a:xfrm>
              <a:off x="2397126" y="1065213"/>
              <a:ext cx="57150" cy="14288"/>
            </a:xfrm>
            <a:custGeom>
              <a:avLst/>
              <a:gdLst/>
              <a:ahLst/>
              <a:cxnLst>
                <a:cxn ang="0">
                  <a:pos x="106" y="25"/>
                </a:cxn>
                <a:cxn ang="0">
                  <a:pos x="106" y="25"/>
                </a:cxn>
                <a:cxn ang="0">
                  <a:pos x="103" y="27"/>
                </a:cxn>
                <a:cxn ang="0">
                  <a:pos x="100" y="27"/>
                </a:cxn>
                <a:cxn ang="0">
                  <a:pos x="97" y="27"/>
                </a:cxn>
                <a:cxn ang="0">
                  <a:pos x="93" y="26"/>
                </a:cxn>
                <a:cxn ang="0">
                  <a:pos x="87" y="22"/>
                </a:cxn>
                <a:cxn ang="0">
                  <a:pos x="80" y="19"/>
                </a:cxn>
                <a:cxn ang="0">
                  <a:pos x="80" y="19"/>
                </a:cxn>
                <a:cxn ang="0">
                  <a:pos x="77" y="19"/>
                </a:cxn>
                <a:cxn ang="0">
                  <a:pos x="73" y="20"/>
                </a:cxn>
                <a:cxn ang="0">
                  <a:pos x="70" y="21"/>
                </a:cxn>
                <a:cxn ang="0">
                  <a:pos x="67" y="21"/>
                </a:cxn>
                <a:cxn ang="0">
                  <a:pos x="67" y="21"/>
                </a:cxn>
                <a:cxn ang="0">
                  <a:pos x="61" y="20"/>
                </a:cxn>
                <a:cxn ang="0">
                  <a:pos x="56" y="18"/>
                </a:cxn>
                <a:cxn ang="0">
                  <a:pos x="45" y="15"/>
                </a:cxn>
                <a:cxn ang="0">
                  <a:pos x="45" y="15"/>
                </a:cxn>
                <a:cxn ang="0">
                  <a:pos x="32" y="13"/>
                </a:cxn>
                <a:cxn ang="0">
                  <a:pos x="19" y="12"/>
                </a:cxn>
                <a:cxn ang="0">
                  <a:pos x="13" y="11"/>
                </a:cxn>
                <a:cxn ang="0">
                  <a:pos x="8" y="9"/>
                </a:cxn>
                <a:cxn ang="0">
                  <a:pos x="2" y="5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13" y="0"/>
                </a:cxn>
                <a:cxn ang="0">
                  <a:pos x="24" y="0"/>
                </a:cxn>
                <a:cxn ang="0">
                  <a:pos x="34" y="1"/>
                </a:cxn>
                <a:cxn ang="0">
                  <a:pos x="44" y="2"/>
                </a:cxn>
                <a:cxn ang="0">
                  <a:pos x="63" y="7"/>
                </a:cxn>
                <a:cxn ang="0">
                  <a:pos x="82" y="11"/>
                </a:cxn>
                <a:cxn ang="0">
                  <a:pos x="82" y="11"/>
                </a:cxn>
                <a:cxn ang="0">
                  <a:pos x="91" y="11"/>
                </a:cxn>
                <a:cxn ang="0">
                  <a:pos x="99" y="13"/>
                </a:cxn>
                <a:cxn ang="0">
                  <a:pos x="102" y="14"/>
                </a:cxn>
                <a:cxn ang="0">
                  <a:pos x="104" y="16"/>
                </a:cxn>
                <a:cxn ang="0">
                  <a:pos x="105" y="20"/>
                </a:cxn>
                <a:cxn ang="0">
                  <a:pos x="106" y="25"/>
                </a:cxn>
                <a:cxn ang="0">
                  <a:pos x="106" y="25"/>
                </a:cxn>
              </a:cxnLst>
              <a:rect l="0" t="0" r="r" b="b"/>
              <a:pathLst>
                <a:path w="105" h="27">
                  <a:moveTo>
                    <a:pt x="106" y="25"/>
                  </a:moveTo>
                  <a:lnTo>
                    <a:pt x="106" y="25"/>
                  </a:lnTo>
                  <a:lnTo>
                    <a:pt x="103" y="27"/>
                  </a:lnTo>
                  <a:lnTo>
                    <a:pt x="100" y="27"/>
                  </a:lnTo>
                  <a:lnTo>
                    <a:pt x="97" y="27"/>
                  </a:lnTo>
                  <a:lnTo>
                    <a:pt x="93" y="26"/>
                  </a:lnTo>
                  <a:lnTo>
                    <a:pt x="87" y="22"/>
                  </a:lnTo>
                  <a:lnTo>
                    <a:pt x="80" y="19"/>
                  </a:lnTo>
                  <a:lnTo>
                    <a:pt x="80" y="19"/>
                  </a:lnTo>
                  <a:lnTo>
                    <a:pt x="77" y="19"/>
                  </a:lnTo>
                  <a:lnTo>
                    <a:pt x="73" y="20"/>
                  </a:lnTo>
                  <a:lnTo>
                    <a:pt x="70" y="21"/>
                  </a:lnTo>
                  <a:lnTo>
                    <a:pt x="67" y="21"/>
                  </a:lnTo>
                  <a:lnTo>
                    <a:pt x="67" y="21"/>
                  </a:lnTo>
                  <a:lnTo>
                    <a:pt x="61" y="20"/>
                  </a:lnTo>
                  <a:lnTo>
                    <a:pt x="56" y="18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32" y="13"/>
                  </a:lnTo>
                  <a:lnTo>
                    <a:pt x="19" y="12"/>
                  </a:lnTo>
                  <a:lnTo>
                    <a:pt x="13" y="11"/>
                  </a:lnTo>
                  <a:lnTo>
                    <a:pt x="8" y="9"/>
                  </a:lnTo>
                  <a:lnTo>
                    <a:pt x="2" y="5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13" y="0"/>
                  </a:lnTo>
                  <a:lnTo>
                    <a:pt x="24" y="0"/>
                  </a:lnTo>
                  <a:lnTo>
                    <a:pt x="34" y="1"/>
                  </a:lnTo>
                  <a:lnTo>
                    <a:pt x="44" y="2"/>
                  </a:lnTo>
                  <a:lnTo>
                    <a:pt x="63" y="7"/>
                  </a:lnTo>
                  <a:lnTo>
                    <a:pt x="82" y="11"/>
                  </a:lnTo>
                  <a:lnTo>
                    <a:pt x="82" y="11"/>
                  </a:lnTo>
                  <a:lnTo>
                    <a:pt x="91" y="11"/>
                  </a:lnTo>
                  <a:lnTo>
                    <a:pt x="99" y="13"/>
                  </a:lnTo>
                  <a:lnTo>
                    <a:pt x="102" y="14"/>
                  </a:lnTo>
                  <a:lnTo>
                    <a:pt x="104" y="16"/>
                  </a:lnTo>
                  <a:lnTo>
                    <a:pt x="105" y="20"/>
                  </a:lnTo>
                  <a:lnTo>
                    <a:pt x="106" y="25"/>
                  </a:lnTo>
                  <a:lnTo>
                    <a:pt x="106" y="25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154"/>
            <p:cNvSpPr/>
            <p:nvPr/>
          </p:nvSpPr>
          <p:spPr bwMode="auto">
            <a:xfrm>
              <a:off x="2614613" y="1093788"/>
              <a:ext cx="63500" cy="69850"/>
            </a:xfrm>
            <a:custGeom>
              <a:avLst/>
              <a:gdLst/>
              <a:ahLst/>
              <a:cxnLst>
                <a:cxn ang="0">
                  <a:pos x="118" y="22"/>
                </a:cxn>
                <a:cxn ang="0">
                  <a:pos x="114" y="26"/>
                </a:cxn>
                <a:cxn ang="0">
                  <a:pos x="106" y="28"/>
                </a:cxn>
                <a:cxn ang="0">
                  <a:pos x="104" y="26"/>
                </a:cxn>
                <a:cxn ang="0">
                  <a:pos x="102" y="21"/>
                </a:cxn>
                <a:cxn ang="0">
                  <a:pos x="100" y="15"/>
                </a:cxn>
                <a:cxn ang="0">
                  <a:pos x="98" y="12"/>
                </a:cxn>
                <a:cxn ang="0">
                  <a:pos x="94" y="10"/>
                </a:cxn>
                <a:cxn ang="0">
                  <a:pos x="76" y="11"/>
                </a:cxn>
                <a:cxn ang="0">
                  <a:pos x="54" y="15"/>
                </a:cxn>
                <a:cxn ang="0">
                  <a:pos x="40" y="20"/>
                </a:cxn>
                <a:cxn ang="0">
                  <a:pos x="35" y="25"/>
                </a:cxn>
                <a:cxn ang="0">
                  <a:pos x="26" y="33"/>
                </a:cxn>
                <a:cxn ang="0">
                  <a:pos x="21" y="45"/>
                </a:cxn>
                <a:cxn ang="0">
                  <a:pos x="14" y="71"/>
                </a:cxn>
                <a:cxn ang="0">
                  <a:pos x="14" y="85"/>
                </a:cxn>
                <a:cxn ang="0">
                  <a:pos x="17" y="98"/>
                </a:cxn>
                <a:cxn ang="0">
                  <a:pos x="24" y="108"/>
                </a:cxn>
                <a:cxn ang="0">
                  <a:pos x="35" y="115"/>
                </a:cxn>
                <a:cxn ang="0">
                  <a:pos x="40" y="117"/>
                </a:cxn>
                <a:cxn ang="0">
                  <a:pos x="57" y="119"/>
                </a:cxn>
                <a:cxn ang="0">
                  <a:pos x="81" y="115"/>
                </a:cxn>
                <a:cxn ang="0">
                  <a:pos x="102" y="106"/>
                </a:cxn>
                <a:cxn ang="0">
                  <a:pos x="116" y="90"/>
                </a:cxn>
                <a:cxn ang="0">
                  <a:pos x="118" y="94"/>
                </a:cxn>
                <a:cxn ang="0">
                  <a:pos x="119" y="100"/>
                </a:cxn>
                <a:cxn ang="0">
                  <a:pos x="117" y="107"/>
                </a:cxn>
                <a:cxn ang="0">
                  <a:pos x="108" y="116"/>
                </a:cxn>
                <a:cxn ang="0">
                  <a:pos x="91" y="126"/>
                </a:cxn>
                <a:cxn ang="0">
                  <a:pos x="76" y="131"/>
                </a:cxn>
                <a:cxn ang="0">
                  <a:pos x="69" y="132"/>
                </a:cxn>
                <a:cxn ang="0">
                  <a:pos x="53" y="132"/>
                </a:cxn>
                <a:cxn ang="0">
                  <a:pos x="39" y="129"/>
                </a:cxn>
                <a:cxn ang="0">
                  <a:pos x="26" y="124"/>
                </a:cxn>
                <a:cxn ang="0">
                  <a:pos x="15" y="115"/>
                </a:cxn>
                <a:cxn ang="0">
                  <a:pos x="8" y="104"/>
                </a:cxn>
                <a:cxn ang="0">
                  <a:pos x="2" y="91"/>
                </a:cxn>
                <a:cxn ang="0">
                  <a:pos x="0" y="73"/>
                </a:cxn>
                <a:cxn ang="0">
                  <a:pos x="1" y="65"/>
                </a:cxn>
                <a:cxn ang="0">
                  <a:pos x="5" y="49"/>
                </a:cxn>
                <a:cxn ang="0">
                  <a:pos x="13" y="33"/>
                </a:cxn>
                <a:cxn ang="0">
                  <a:pos x="25" y="18"/>
                </a:cxn>
                <a:cxn ang="0">
                  <a:pos x="40" y="7"/>
                </a:cxn>
                <a:cxn ang="0">
                  <a:pos x="51" y="4"/>
                </a:cxn>
                <a:cxn ang="0">
                  <a:pos x="75" y="0"/>
                </a:cxn>
                <a:cxn ang="0">
                  <a:pos x="98" y="2"/>
                </a:cxn>
                <a:cxn ang="0">
                  <a:pos x="107" y="6"/>
                </a:cxn>
                <a:cxn ang="0">
                  <a:pos x="115" y="12"/>
                </a:cxn>
                <a:cxn ang="0">
                  <a:pos x="118" y="22"/>
                </a:cxn>
              </a:cxnLst>
              <a:rect l="0" t="0" r="r" b="b"/>
              <a:pathLst>
                <a:path w="119" h="132">
                  <a:moveTo>
                    <a:pt x="118" y="22"/>
                  </a:moveTo>
                  <a:lnTo>
                    <a:pt x="118" y="22"/>
                  </a:lnTo>
                  <a:lnTo>
                    <a:pt x="117" y="24"/>
                  </a:lnTo>
                  <a:lnTo>
                    <a:pt x="114" y="26"/>
                  </a:lnTo>
                  <a:lnTo>
                    <a:pt x="111" y="27"/>
                  </a:lnTo>
                  <a:lnTo>
                    <a:pt x="106" y="28"/>
                  </a:lnTo>
                  <a:lnTo>
                    <a:pt x="106" y="28"/>
                  </a:lnTo>
                  <a:lnTo>
                    <a:pt x="104" y="26"/>
                  </a:lnTo>
                  <a:lnTo>
                    <a:pt x="103" y="25"/>
                  </a:lnTo>
                  <a:lnTo>
                    <a:pt x="102" y="21"/>
                  </a:lnTo>
                  <a:lnTo>
                    <a:pt x="101" y="17"/>
                  </a:lnTo>
                  <a:lnTo>
                    <a:pt x="100" y="15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96" y="12"/>
                  </a:lnTo>
                  <a:lnTo>
                    <a:pt x="94" y="10"/>
                  </a:lnTo>
                  <a:lnTo>
                    <a:pt x="94" y="10"/>
                  </a:lnTo>
                  <a:lnTo>
                    <a:pt x="76" y="11"/>
                  </a:lnTo>
                  <a:lnTo>
                    <a:pt x="60" y="12"/>
                  </a:lnTo>
                  <a:lnTo>
                    <a:pt x="54" y="15"/>
                  </a:lnTo>
                  <a:lnTo>
                    <a:pt x="46" y="17"/>
                  </a:lnTo>
                  <a:lnTo>
                    <a:pt x="40" y="20"/>
                  </a:lnTo>
                  <a:lnTo>
                    <a:pt x="35" y="25"/>
                  </a:lnTo>
                  <a:lnTo>
                    <a:pt x="35" y="25"/>
                  </a:lnTo>
                  <a:lnTo>
                    <a:pt x="30" y="28"/>
                  </a:lnTo>
                  <a:lnTo>
                    <a:pt x="26" y="33"/>
                  </a:lnTo>
                  <a:lnTo>
                    <a:pt x="23" y="38"/>
                  </a:lnTo>
                  <a:lnTo>
                    <a:pt x="21" y="45"/>
                  </a:lnTo>
                  <a:lnTo>
                    <a:pt x="16" y="57"/>
                  </a:lnTo>
                  <a:lnTo>
                    <a:pt x="14" y="71"/>
                  </a:lnTo>
                  <a:lnTo>
                    <a:pt x="14" y="79"/>
                  </a:lnTo>
                  <a:lnTo>
                    <a:pt x="14" y="85"/>
                  </a:lnTo>
                  <a:lnTo>
                    <a:pt x="15" y="92"/>
                  </a:lnTo>
                  <a:lnTo>
                    <a:pt x="17" y="98"/>
                  </a:lnTo>
                  <a:lnTo>
                    <a:pt x="21" y="103"/>
                  </a:lnTo>
                  <a:lnTo>
                    <a:pt x="24" y="108"/>
                  </a:lnTo>
                  <a:lnTo>
                    <a:pt x="29" y="112"/>
                  </a:lnTo>
                  <a:lnTo>
                    <a:pt x="35" y="115"/>
                  </a:lnTo>
                  <a:lnTo>
                    <a:pt x="35" y="115"/>
                  </a:lnTo>
                  <a:lnTo>
                    <a:pt x="40" y="117"/>
                  </a:lnTo>
                  <a:lnTo>
                    <a:pt x="45" y="118"/>
                  </a:lnTo>
                  <a:lnTo>
                    <a:pt x="57" y="119"/>
                  </a:lnTo>
                  <a:lnTo>
                    <a:pt x="69" y="118"/>
                  </a:lnTo>
                  <a:lnTo>
                    <a:pt x="81" y="115"/>
                  </a:lnTo>
                  <a:lnTo>
                    <a:pt x="92" y="111"/>
                  </a:lnTo>
                  <a:lnTo>
                    <a:pt x="102" y="106"/>
                  </a:lnTo>
                  <a:lnTo>
                    <a:pt x="111" y="98"/>
                  </a:lnTo>
                  <a:lnTo>
                    <a:pt x="116" y="90"/>
                  </a:lnTo>
                  <a:lnTo>
                    <a:pt x="116" y="90"/>
                  </a:lnTo>
                  <a:lnTo>
                    <a:pt x="118" y="94"/>
                  </a:lnTo>
                  <a:lnTo>
                    <a:pt x="119" y="97"/>
                  </a:lnTo>
                  <a:lnTo>
                    <a:pt x="119" y="100"/>
                  </a:lnTo>
                  <a:lnTo>
                    <a:pt x="119" y="103"/>
                  </a:lnTo>
                  <a:lnTo>
                    <a:pt x="117" y="107"/>
                  </a:lnTo>
                  <a:lnTo>
                    <a:pt x="115" y="110"/>
                  </a:lnTo>
                  <a:lnTo>
                    <a:pt x="108" y="116"/>
                  </a:lnTo>
                  <a:lnTo>
                    <a:pt x="100" y="122"/>
                  </a:lnTo>
                  <a:lnTo>
                    <a:pt x="91" y="126"/>
                  </a:lnTo>
                  <a:lnTo>
                    <a:pt x="84" y="129"/>
                  </a:lnTo>
                  <a:lnTo>
                    <a:pt x="76" y="131"/>
                  </a:lnTo>
                  <a:lnTo>
                    <a:pt x="76" y="131"/>
                  </a:lnTo>
                  <a:lnTo>
                    <a:pt x="69" y="132"/>
                  </a:lnTo>
                  <a:lnTo>
                    <a:pt x="60" y="132"/>
                  </a:lnTo>
                  <a:lnTo>
                    <a:pt x="53" y="132"/>
                  </a:lnTo>
                  <a:lnTo>
                    <a:pt x="45" y="131"/>
                  </a:lnTo>
                  <a:lnTo>
                    <a:pt x="39" y="129"/>
                  </a:lnTo>
                  <a:lnTo>
                    <a:pt x="31" y="127"/>
                  </a:lnTo>
                  <a:lnTo>
                    <a:pt x="26" y="124"/>
                  </a:lnTo>
                  <a:lnTo>
                    <a:pt x="21" y="119"/>
                  </a:lnTo>
                  <a:lnTo>
                    <a:pt x="15" y="115"/>
                  </a:lnTo>
                  <a:lnTo>
                    <a:pt x="11" y="110"/>
                  </a:lnTo>
                  <a:lnTo>
                    <a:pt x="8" y="104"/>
                  </a:lnTo>
                  <a:lnTo>
                    <a:pt x="5" y="97"/>
                  </a:lnTo>
                  <a:lnTo>
                    <a:pt x="2" y="91"/>
                  </a:lnTo>
                  <a:lnTo>
                    <a:pt x="1" y="82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1" y="65"/>
                  </a:lnTo>
                  <a:lnTo>
                    <a:pt x="2" y="56"/>
                  </a:lnTo>
                  <a:lnTo>
                    <a:pt x="5" y="49"/>
                  </a:lnTo>
                  <a:lnTo>
                    <a:pt x="9" y="40"/>
                  </a:lnTo>
                  <a:lnTo>
                    <a:pt x="13" y="33"/>
                  </a:lnTo>
                  <a:lnTo>
                    <a:pt x="18" y="25"/>
                  </a:lnTo>
                  <a:lnTo>
                    <a:pt x="25" y="18"/>
                  </a:lnTo>
                  <a:lnTo>
                    <a:pt x="32" y="12"/>
                  </a:lnTo>
                  <a:lnTo>
                    <a:pt x="40" y="7"/>
                  </a:lnTo>
                  <a:lnTo>
                    <a:pt x="40" y="7"/>
                  </a:lnTo>
                  <a:lnTo>
                    <a:pt x="51" y="4"/>
                  </a:lnTo>
                  <a:lnTo>
                    <a:pt x="62" y="1"/>
                  </a:lnTo>
                  <a:lnTo>
                    <a:pt x="75" y="0"/>
                  </a:lnTo>
                  <a:lnTo>
                    <a:pt x="87" y="0"/>
                  </a:lnTo>
                  <a:lnTo>
                    <a:pt x="98" y="2"/>
                  </a:lnTo>
                  <a:lnTo>
                    <a:pt x="103" y="4"/>
                  </a:lnTo>
                  <a:lnTo>
                    <a:pt x="107" y="6"/>
                  </a:lnTo>
                  <a:lnTo>
                    <a:pt x="112" y="9"/>
                  </a:lnTo>
                  <a:lnTo>
                    <a:pt x="115" y="12"/>
                  </a:lnTo>
                  <a:lnTo>
                    <a:pt x="117" y="17"/>
                  </a:lnTo>
                  <a:lnTo>
                    <a:pt x="118" y="22"/>
                  </a:lnTo>
                  <a:lnTo>
                    <a:pt x="118" y="22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155"/>
            <p:cNvSpPr>
              <a:spLocks noEditPoints="1"/>
            </p:cNvSpPr>
            <p:nvPr/>
          </p:nvSpPr>
          <p:spPr bwMode="auto">
            <a:xfrm>
              <a:off x="2071688" y="881063"/>
              <a:ext cx="871538" cy="463550"/>
            </a:xfrm>
            <a:custGeom>
              <a:avLst/>
              <a:gdLst/>
              <a:ahLst/>
              <a:cxnLst>
                <a:cxn ang="0">
                  <a:pos x="183" y="382"/>
                </a:cxn>
                <a:cxn ang="0">
                  <a:pos x="153" y="348"/>
                </a:cxn>
                <a:cxn ang="0">
                  <a:pos x="98" y="335"/>
                </a:cxn>
                <a:cxn ang="0">
                  <a:pos x="153" y="232"/>
                </a:cxn>
                <a:cxn ang="0">
                  <a:pos x="235" y="258"/>
                </a:cxn>
                <a:cxn ang="0">
                  <a:pos x="207" y="213"/>
                </a:cxn>
                <a:cxn ang="0">
                  <a:pos x="145" y="196"/>
                </a:cxn>
                <a:cxn ang="0">
                  <a:pos x="202" y="123"/>
                </a:cxn>
                <a:cxn ang="0">
                  <a:pos x="246" y="152"/>
                </a:cxn>
                <a:cxn ang="0">
                  <a:pos x="268" y="82"/>
                </a:cxn>
                <a:cxn ang="0">
                  <a:pos x="207" y="66"/>
                </a:cxn>
                <a:cxn ang="0">
                  <a:pos x="586" y="64"/>
                </a:cxn>
                <a:cxn ang="0">
                  <a:pos x="974" y="140"/>
                </a:cxn>
                <a:cxn ang="0">
                  <a:pos x="1637" y="309"/>
                </a:cxn>
                <a:cxn ang="0">
                  <a:pos x="1477" y="640"/>
                </a:cxn>
                <a:cxn ang="0">
                  <a:pos x="1356" y="868"/>
                </a:cxn>
                <a:cxn ang="0">
                  <a:pos x="929" y="811"/>
                </a:cxn>
                <a:cxn ang="0">
                  <a:pos x="583" y="739"/>
                </a:cxn>
                <a:cxn ang="0">
                  <a:pos x="124" y="634"/>
                </a:cxn>
                <a:cxn ang="0">
                  <a:pos x="18" y="563"/>
                </a:cxn>
                <a:cxn ang="0">
                  <a:pos x="108" y="506"/>
                </a:cxn>
                <a:cxn ang="0">
                  <a:pos x="156" y="484"/>
                </a:cxn>
                <a:cxn ang="0">
                  <a:pos x="101" y="475"/>
                </a:cxn>
                <a:cxn ang="0">
                  <a:pos x="64" y="435"/>
                </a:cxn>
                <a:cxn ang="0">
                  <a:pos x="106" y="455"/>
                </a:cxn>
                <a:cxn ang="0">
                  <a:pos x="171" y="482"/>
                </a:cxn>
                <a:cxn ang="0">
                  <a:pos x="89" y="517"/>
                </a:cxn>
                <a:cxn ang="0">
                  <a:pos x="40" y="593"/>
                </a:cxn>
                <a:cxn ang="0">
                  <a:pos x="599" y="730"/>
                </a:cxn>
                <a:cxn ang="0">
                  <a:pos x="1098" y="818"/>
                </a:cxn>
                <a:cxn ang="0">
                  <a:pos x="1251" y="782"/>
                </a:cxn>
                <a:cxn ang="0">
                  <a:pos x="1171" y="710"/>
                </a:cxn>
                <a:cxn ang="0">
                  <a:pos x="1133" y="701"/>
                </a:cxn>
                <a:cxn ang="0">
                  <a:pos x="1003" y="739"/>
                </a:cxn>
                <a:cxn ang="0">
                  <a:pos x="962" y="666"/>
                </a:cxn>
                <a:cxn ang="0">
                  <a:pos x="1098" y="611"/>
                </a:cxn>
                <a:cxn ang="0">
                  <a:pos x="1185" y="681"/>
                </a:cxn>
                <a:cxn ang="0">
                  <a:pos x="1257" y="577"/>
                </a:cxn>
                <a:cxn ang="0">
                  <a:pos x="1258" y="611"/>
                </a:cxn>
                <a:cxn ang="0">
                  <a:pos x="1338" y="516"/>
                </a:cxn>
                <a:cxn ang="0">
                  <a:pos x="1448" y="495"/>
                </a:cxn>
                <a:cxn ang="0">
                  <a:pos x="1567" y="438"/>
                </a:cxn>
                <a:cxn ang="0">
                  <a:pos x="1482" y="272"/>
                </a:cxn>
                <a:cxn ang="0">
                  <a:pos x="1434" y="258"/>
                </a:cxn>
                <a:cxn ang="0">
                  <a:pos x="1313" y="222"/>
                </a:cxn>
                <a:cxn ang="0">
                  <a:pos x="1162" y="188"/>
                </a:cxn>
                <a:cxn ang="0">
                  <a:pos x="827" y="126"/>
                </a:cxn>
                <a:cxn ang="0">
                  <a:pos x="526" y="61"/>
                </a:cxn>
                <a:cxn ang="0">
                  <a:pos x="243" y="76"/>
                </a:cxn>
                <a:cxn ang="0">
                  <a:pos x="298" y="120"/>
                </a:cxn>
                <a:cxn ang="0">
                  <a:pos x="222" y="145"/>
                </a:cxn>
                <a:cxn ang="0">
                  <a:pos x="188" y="185"/>
                </a:cxn>
                <a:cxn ang="0">
                  <a:pos x="258" y="214"/>
                </a:cxn>
                <a:cxn ang="0">
                  <a:pos x="194" y="279"/>
                </a:cxn>
                <a:cxn ang="0">
                  <a:pos x="143" y="332"/>
                </a:cxn>
                <a:cxn ang="0">
                  <a:pos x="208" y="373"/>
                </a:cxn>
                <a:cxn ang="0">
                  <a:pos x="134" y="378"/>
                </a:cxn>
                <a:cxn ang="0">
                  <a:pos x="1358" y="626"/>
                </a:cxn>
                <a:cxn ang="0">
                  <a:pos x="1416" y="538"/>
                </a:cxn>
                <a:cxn ang="0">
                  <a:pos x="1340" y="633"/>
                </a:cxn>
                <a:cxn ang="0">
                  <a:pos x="1298" y="723"/>
                </a:cxn>
                <a:cxn ang="0">
                  <a:pos x="1440" y="650"/>
                </a:cxn>
              </a:cxnLst>
              <a:rect l="0" t="0" r="r" b="b"/>
              <a:pathLst>
                <a:path w="1647" h="876">
                  <a:moveTo>
                    <a:pt x="98" y="356"/>
                  </a:moveTo>
                  <a:lnTo>
                    <a:pt x="98" y="356"/>
                  </a:lnTo>
                  <a:lnTo>
                    <a:pt x="112" y="357"/>
                  </a:lnTo>
                  <a:lnTo>
                    <a:pt x="125" y="359"/>
                  </a:lnTo>
                  <a:lnTo>
                    <a:pt x="139" y="362"/>
                  </a:lnTo>
                  <a:lnTo>
                    <a:pt x="153" y="366"/>
                  </a:lnTo>
                  <a:lnTo>
                    <a:pt x="153" y="366"/>
                  </a:lnTo>
                  <a:lnTo>
                    <a:pt x="152" y="375"/>
                  </a:lnTo>
                  <a:lnTo>
                    <a:pt x="153" y="382"/>
                  </a:lnTo>
                  <a:lnTo>
                    <a:pt x="155" y="387"/>
                  </a:lnTo>
                  <a:lnTo>
                    <a:pt x="157" y="389"/>
                  </a:lnTo>
                  <a:lnTo>
                    <a:pt x="161" y="391"/>
                  </a:lnTo>
                  <a:lnTo>
                    <a:pt x="167" y="390"/>
                  </a:lnTo>
                  <a:lnTo>
                    <a:pt x="172" y="389"/>
                  </a:lnTo>
                  <a:lnTo>
                    <a:pt x="177" y="386"/>
                  </a:lnTo>
                  <a:lnTo>
                    <a:pt x="183" y="382"/>
                  </a:lnTo>
                  <a:lnTo>
                    <a:pt x="188" y="378"/>
                  </a:lnTo>
                  <a:lnTo>
                    <a:pt x="192" y="373"/>
                  </a:lnTo>
                  <a:lnTo>
                    <a:pt x="197" y="367"/>
                  </a:lnTo>
                  <a:lnTo>
                    <a:pt x="200" y="361"/>
                  </a:lnTo>
                  <a:lnTo>
                    <a:pt x="201" y="354"/>
                  </a:lnTo>
                  <a:lnTo>
                    <a:pt x="202" y="348"/>
                  </a:lnTo>
                  <a:lnTo>
                    <a:pt x="201" y="342"/>
                  </a:lnTo>
                  <a:lnTo>
                    <a:pt x="201" y="342"/>
                  </a:lnTo>
                  <a:lnTo>
                    <a:pt x="198" y="335"/>
                  </a:lnTo>
                  <a:lnTo>
                    <a:pt x="192" y="331"/>
                  </a:lnTo>
                  <a:lnTo>
                    <a:pt x="179" y="321"/>
                  </a:lnTo>
                  <a:lnTo>
                    <a:pt x="179" y="321"/>
                  </a:lnTo>
                  <a:lnTo>
                    <a:pt x="175" y="322"/>
                  </a:lnTo>
                  <a:lnTo>
                    <a:pt x="171" y="326"/>
                  </a:lnTo>
                  <a:lnTo>
                    <a:pt x="164" y="332"/>
                  </a:lnTo>
                  <a:lnTo>
                    <a:pt x="153" y="348"/>
                  </a:lnTo>
                  <a:lnTo>
                    <a:pt x="153" y="348"/>
                  </a:lnTo>
                  <a:lnTo>
                    <a:pt x="148" y="348"/>
                  </a:lnTo>
                  <a:lnTo>
                    <a:pt x="145" y="347"/>
                  </a:lnTo>
                  <a:lnTo>
                    <a:pt x="141" y="346"/>
                  </a:lnTo>
                  <a:lnTo>
                    <a:pt x="138" y="344"/>
                  </a:lnTo>
                  <a:lnTo>
                    <a:pt x="132" y="339"/>
                  </a:lnTo>
                  <a:lnTo>
                    <a:pt x="129" y="337"/>
                  </a:lnTo>
                  <a:lnTo>
                    <a:pt x="126" y="336"/>
                  </a:lnTo>
                  <a:lnTo>
                    <a:pt x="126" y="336"/>
                  </a:lnTo>
                  <a:lnTo>
                    <a:pt x="123" y="336"/>
                  </a:lnTo>
                  <a:lnTo>
                    <a:pt x="118" y="337"/>
                  </a:lnTo>
                  <a:lnTo>
                    <a:pt x="112" y="338"/>
                  </a:lnTo>
                  <a:lnTo>
                    <a:pt x="108" y="338"/>
                  </a:lnTo>
                  <a:lnTo>
                    <a:pt x="104" y="338"/>
                  </a:lnTo>
                  <a:lnTo>
                    <a:pt x="101" y="337"/>
                  </a:lnTo>
                  <a:lnTo>
                    <a:pt x="98" y="335"/>
                  </a:lnTo>
                  <a:lnTo>
                    <a:pt x="98" y="335"/>
                  </a:lnTo>
                  <a:lnTo>
                    <a:pt x="97" y="332"/>
                  </a:lnTo>
                  <a:lnTo>
                    <a:pt x="97" y="329"/>
                  </a:lnTo>
                  <a:lnTo>
                    <a:pt x="99" y="321"/>
                  </a:lnTo>
                  <a:lnTo>
                    <a:pt x="100" y="315"/>
                  </a:lnTo>
                  <a:lnTo>
                    <a:pt x="100" y="312"/>
                  </a:lnTo>
                  <a:lnTo>
                    <a:pt x="99" y="308"/>
                  </a:lnTo>
                  <a:lnTo>
                    <a:pt x="99" y="308"/>
                  </a:lnTo>
                  <a:lnTo>
                    <a:pt x="107" y="301"/>
                  </a:lnTo>
                  <a:lnTo>
                    <a:pt x="113" y="292"/>
                  </a:lnTo>
                  <a:lnTo>
                    <a:pt x="118" y="283"/>
                  </a:lnTo>
                  <a:lnTo>
                    <a:pt x="123" y="273"/>
                  </a:lnTo>
                  <a:lnTo>
                    <a:pt x="131" y="251"/>
                  </a:lnTo>
                  <a:lnTo>
                    <a:pt x="139" y="229"/>
                  </a:lnTo>
                  <a:lnTo>
                    <a:pt x="139" y="229"/>
                  </a:lnTo>
                  <a:lnTo>
                    <a:pt x="153" y="232"/>
                  </a:lnTo>
                  <a:lnTo>
                    <a:pt x="169" y="235"/>
                  </a:lnTo>
                  <a:lnTo>
                    <a:pt x="201" y="239"/>
                  </a:lnTo>
                  <a:lnTo>
                    <a:pt x="201" y="239"/>
                  </a:lnTo>
                  <a:lnTo>
                    <a:pt x="195" y="245"/>
                  </a:lnTo>
                  <a:lnTo>
                    <a:pt x="192" y="252"/>
                  </a:lnTo>
                  <a:lnTo>
                    <a:pt x="192" y="258"/>
                  </a:lnTo>
                  <a:lnTo>
                    <a:pt x="194" y="263"/>
                  </a:lnTo>
                  <a:lnTo>
                    <a:pt x="198" y="268"/>
                  </a:lnTo>
                  <a:lnTo>
                    <a:pt x="203" y="271"/>
                  </a:lnTo>
                  <a:lnTo>
                    <a:pt x="210" y="272"/>
                  </a:lnTo>
                  <a:lnTo>
                    <a:pt x="219" y="270"/>
                  </a:lnTo>
                  <a:lnTo>
                    <a:pt x="219" y="270"/>
                  </a:lnTo>
                  <a:lnTo>
                    <a:pt x="223" y="269"/>
                  </a:lnTo>
                  <a:lnTo>
                    <a:pt x="228" y="266"/>
                  </a:lnTo>
                  <a:lnTo>
                    <a:pt x="232" y="262"/>
                  </a:lnTo>
                  <a:lnTo>
                    <a:pt x="235" y="258"/>
                  </a:lnTo>
                  <a:lnTo>
                    <a:pt x="240" y="247"/>
                  </a:lnTo>
                  <a:lnTo>
                    <a:pt x="244" y="237"/>
                  </a:lnTo>
                  <a:lnTo>
                    <a:pt x="245" y="226"/>
                  </a:lnTo>
                  <a:lnTo>
                    <a:pt x="245" y="221"/>
                  </a:lnTo>
                  <a:lnTo>
                    <a:pt x="244" y="215"/>
                  </a:lnTo>
                  <a:lnTo>
                    <a:pt x="243" y="211"/>
                  </a:lnTo>
                  <a:lnTo>
                    <a:pt x="240" y="208"/>
                  </a:lnTo>
                  <a:lnTo>
                    <a:pt x="237" y="205"/>
                  </a:lnTo>
                  <a:lnTo>
                    <a:pt x="234" y="202"/>
                  </a:lnTo>
                  <a:lnTo>
                    <a:pt x="234" y="202"/>
                  </a:lnTo>
                  <a:lnTo>
                    <a:pt x="230" y="201"/>
                  </a:lnTo>
                  <a:lnTo>
                    <a:pt x="225" y="201"/>
                  </a:lnTo>
                  <a:lnTo>
                    <a:pt x="222" y="203"/>
                  </a:lnTo>
                  <a:lnTo>
                    <a:pt x="219" y="206"/>
                  </a:lnTo>
                  <a:lnTo>
                    <a:pt x="212" y="211"/>
                  </a:lnTo>
                  <a:lnTo>
                    <a:pt x="207" y="213"/>
                  </a:lnTo>
                  <a:lnTo>
                    <a:pt x="202" y="215"/>
                  </a:lnTo>
                  <a:lnTo>
                    <a:pt x="202" y="215"/>
                  </a:lnTo>
                  <a:lnTo>
                    <a:pt x="198" y="215"/>
                  </a:lnTo>
                  <a:lnTo>
                    <a:pt x="194" y="215"/>
                  </a:lnTo>
                  <a:lnTo>
                    <a:pt x="187" y="212"/>
                  </a:lnTo>
                  <a:lnTo>
                    <a:pt x="180" y="208"/>
                  </a:lnTo>
                  <a:lnTo>
                    <a:pt x="176" y="207"/>
                  </a:lnTo>
                  <a:lnTo>
                    <a:pt x="172" y="206"/>
                  </a:lnTo>
                  <a:lnTo>
                    <a:pt x="172" y="206"/>
                  </a:lnTo>
                  <a:lnTo>
                    <a:pt x="168" y="206"/>
                  </a:lnTo>
                  <a:lnTo>
                    <a:pt x="164" y="206"/>
                  </a:lnTo>
                  <a:lnTo>
                    <a:pt x="156" y="207"/>
                  </a:lnTo>
                  <a:lnTo>
                    <a:pt x="152" y="207"/>
                  </a:lnTo>
                  <a:lnTo>
                    <a:pt x="148" y="205"/>
                  </a:lnTo>
                  <a:lnTo>
                    <a:pt x="146" y="201"/>
                  </a:lnTo>
                  <a:lnTo>
                    <a:pt x="145" y="196"/>
                  </a:lnTo>
                  <a:lnTo>
                    <a:pt x="145" y="196"/>
                  </a:lnTo>
                  <a:lnTo>
                    <a:pt x="145" y="191"/>
                  </a:lnTo>
                  <a:lnTo>
                    <a:pt x="148" y="187"/>
                  </a:lnTo>
                  <a:lnTo>
                    <a:pt x="158" y="182"/>
                  </a:lnTo>
                  <a:lnTo>
                    <a:pt x="158" y="182"/>
                  </a:lnTo>
                  <a:lnTo>
                    <a:pt x="164" y="167"/>
                  </a:lnTo>
                  <a:lnTo>
                    <a:pt x="171" y="153"/>
                  </a:lnTo>
                  <a:lnTo>
                    <a:pt x="177" y="139"/>
                  </a:lnTo>
                  <a:lnTo>
                    <a:pt x="178" y="132"/>
                  </a:lnTo>
                  <a:lnTo>
                    <a:pt x="179" y="123"/>
                  </a:lnTo>
                  <a:lnTo>
                    <a:pt x="179" y="123"/>
                  </a:lnTo>
                  <a:lnTo>
                    <a:pt x="183" y="121"/>
                  </a:lnTo>
                  <a:lnTo>
                    <a:pt x="186" y="120"/>
                  </a:lnTo>
                  <a:lnTo>
                    <a:pt x="190" y="120"/>
                  </a:lnTo>
                  <a:lnTo>
                    <a:pt x="193" y="121"/>
                  </a:lnTo>
                  <a:lnTo>
                    <a:pt x="202" y="123"/>
                  </a:lnTo>
                  <a:lnTo>
                    <a:pt x="207" y="124"/>
                  </a:lnTo>
                  <a:lnTo>
                    <a:pt x="212" y="125"/>
                  </a:lnTo>
                  <a:lnTo>
                    <a:pt x="212" y="125"/>
                  </a:lnTo>
                  <a:lnTo>
                    <a:pt x="218" y="123"/>
                  </a:lnTo>
                  <a:lnTo>
                    <a:pt x="224" y="121"/>
                  </a:lnTo>
                  <a:lnTo>
                    <a:pt x="231" y="119"/>
                  </a:lnTo>
                  <a:lnTo>
                    <a:pt x="234" y="119"/>
                  </a:lnTo>
                  <a:lnTo>
                    <a:pt x="237" y="120"/>
                  </a:lnTo>
                  <a:lnTo>
                    <a:pt x="237" y="120"/>
                  </a:lnTo>
                  <a:lnTo>
                    <a:pt x="240" y="123"/>
                  </a:lnTo>
                  <a:lnTo>
                    <a:pt x="243" y="126"/>
                  </a:lnTo>
                  <a:lnTo>
                    <a:pt x="244" y="130"/>
                  </a:lnTo>
                  <a:lnTo>
                    <a:pt x="243" y="134"/>
                  </a:lnTo>
                  <a:lnTo>
                    <a:pt x="243" y="142"/>
                  </a:lnTo>
                  <a:lnTo>
                    <a:pt x="244" y="147"/>
                  </a:lnTo>
                  <a:lnTo>
                    <a:pt x="246" y="152"/>
                  </a:lnTo>
                  <a:lnTo>
                    <a:pt x="246" y="152"/>
                  </a:lnTo>
                  <a:lnTo>
                    <a:pt x="253" y="151"/>
                  </a:lnTo>
                  <a:lnTo>
                    <a:pt x="260" y="149"/>
                  </a:lnTo>
                  <a:lnTo>
                    <a:pt x="265" y="146"/>
                  </a:lnTo>
                  <a:lnTo>
                    <a:pt x="269" y="142"/>
                  </a:lnTo>
                  <a:lnTo>
                    <a:pt x="274" y="137"/>
                  </a:lnTo>
                  <a:lnTo>
                    <a:pt x="277" y="133"/>
                  </a:lnTo>
                  <a:lnTo>
                    <a:pt x="279" y="126"/>
                  </a:lnTo>
                  <a:lnTo>
                    <a:pt x="280" y="120"/>
                  </a:lnTo>
                  <a:lnTo>
                    <a:pt x="281" y="115"/>
                  </a:lnTo>
                  <a:lnTo>
                    <a:pt x="281" y="108"/>
                  </a:lnTo>
                  <a:lnTo>
                    <a:pt x="280" y="102"/>
                  </a:lnTo>
                  <a:lnTo>
                    <a:pt x="279" y="96"/>
                  </a:lnTo>
                  <a:lnTo>
                    <a:pt x="276" y="91"/>
                  </a:lnTo>
                  <a:lnTo>
                    <a:pt x="273" y="86"/>
                  </a:lnTo>
                  <a:lnTo>
                    <a:pt x="268" y="82"/>
                  </a:lnTo>
                  <a:lnTo>
                    <a:pt x="264" y="79"/>
                  </a:lnTo>
                  <a:lnTo>
                    <a:pt x="264" y="79"/>
                  </a:lnTo>
                  <a:lnTo>
                    <a:pt x="260" y="80"/>
                  </a:lnTo>
                  <a:lnTo>
                    <a:pt x="256" y="82"/>
                  </a:lnTo>
                  <a:lnTo>
                    <a:pt x="252" y="88"/>
                  </a:lnTo>
                  <a:lnTo>
                    <a:pt x="248" y="94"/>
                  </a:lnTo>
                  <a:lnTo>
                    <a:pt x="243" y="100"/>
                  </a:lnTo>
                  <a:lnTo>
                    <a:pt x="243" y="100"/>
                  </a:lnTo>
                  <a:lnTo>
                    <a:pt x="218" y="94"/>
                  </a:lnTo>
                  <a:lnTo>
                    <a:pt x="206" y="92"/>
                  </a:lnTo>
                  <a:lnTo>
                    <a:pt x="195" y="89"/>
                  </a:lnTo>
                  <a:lnTo>
                    <a:pt x="195" y="89"/>
                  </a:lnTo>
                  <a:lnTo>
                    <a:pt x="197" y="84"/>
                  </a:lnTo>
                  <a:lnTo>
                    <a:pt x="198" y="78"/>
                  </a:lnTo>
                  <a:lnTo>
                    <a:pt x="202" y="72"/>
                  </a:lnTo>
                  <a:lnTo>
                    <a:pt x="207" y="66"/>
                  </a:lnTo>
                  <a:lnTo>
                    <a:pt x="212" y="60"/>
                  </a:lnTo>
                  <a:lnTo>
                    <a:pt x="212" y="60"/>
                  </a:lnTo>
                  <a:lnTo>
                    <a:pt x="216" y="42"/>
                  </a:lnTo>
                  <a:lnTo>
                    <a:pt x="221" y="28"/>
                  </a:lnTo>
                  <a:lnTo>
                    <a:pt x="227" y="15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67" y="4"/>
                  </a:lnTo>
                  <a:lnTo>
                    <a:pt x="303" y="10"/>
                  </a:lnTo>
                  <a:lnTo>
                    <a:pt x="373" y="21"/>
                  </a:lnTo>
                  <a:lnTo>
                    <a:pt x="444" y="34"/>
                  </a:lnTo>
                  <a:lnTo>
                    <a:pt x="513" y="47"/>
                  </a:lnTo>
                  <a:lnTo>
                    <a:pt x="513" y="47"/>
                  </a:lnTo>
                  <a:lnTo>
                    <a:pt x="532" y="50"/>
                  </a:lnTo>
                  <a:lnTo>
                    <a:pt x="550" y="55"/>
                  </a:lnTo>
                  <a:lnTo>
                    <a:pt x="586" y="64"/>
                  </a:lnTo>
                  <a:lnTo>
                    <a:pt x="622" y="73"/>
                  </a:lnTo>
                  <a:lnTo>
                    <a:pt x="657" y="80"/>
                  </a:lnTo>
                  <a:lnTo>
                    <a:pt x="657" y="80"/>
                  </a:lnTo>
                  <a:lnTo>
                    <a:pt x="694" y="88"/>
                  </a:lnTo>
                  <a:lnTo>
                    <a:pt x="731" y="95"/>
                  </a:lnTo>
                  <a:lnTo>
                    <a:pt x="801" y="110"/>
                  </a:lnTo>
                  <a:lnTo>
                    <a:pt x="801" y="110"/>
                  </a:lnTo>
                  <a:lnTo>
                    <a:pt x="813" y="112"/>
                  </a:lnTo>
                  <a:lnTo>
                    <a:pt x="825" y="112"/>
                  </a:lnTo>
                  <a:lnTo>
                    <a:pt x="837" y="115"/>
                  </a:lnTo>
                  <a:lnTo>
                    <a:pt x="843" y="117"/>
                  </a:lnTo>
                  <a:lnTo>
                    <a:pt x="849" y="120"/>
                  </a:lnTo>
                  <a:lnTo>
                    <a:pt x="849" y="120"/>
                  </a:lnTo>
                  <a:lnTo>
                    <a:pt x="880" y="124"/>
                  </a:lnTo>
                  <a:lnTo>
                    <a:pt x="911" y="129"/>
                  </a:lnTo>
                  <a:lnTo>
                    <a:pt x="974" y="140"/>
                  </a:lnTo>
                  <a:lnTo>
                    <a:pt x="1038" y="151"/>
                  </a:lnTo>
                  <a:lnTo>
                    <a:pt x="1070" y="156"/>
                  </a:lnTo>
                  <a:lnTo>
                    <a:pt x="1101" y="160"/>
                  </a:lnTo>
                  <a:lnTo>
                    <a:pt x="1101" y="160"/>
                  </a:lnTo>
                  <a:lnTo>
                    <a:pt x="1167" y="173"/>
                  </a:lnTo>
                  <a:lnTo>
                    <a:pt x="1231" y="190"/>
                  </a:lnTo>
                  <a:lnTo>
                    <a:pt x="1295" y="208"/>
                  </a:lnTo>
                  <a:lnTo>
                    <a:pt x="1359" y="226"/>
                  </a:lnTo>
                  <a:lnTo>
                    <a:pt x="1486" y="263"/>
                  </a:lnTo>
                  <a:lnTo>
                    <a:pt x="1549" y="283"/>
                  </a:lnTo>
                  <a:lnTo>
                    <a:pt x="1612" y="300"/>
                  </a:lnTo>
                  <a:lnTo>
                    <a:pt x="1612" y="300"/>
                  </a:lnTo>
                  <a:lnTo>
                    <a:pt x="1617" y="303"/>
                  </a:lnTo>
                  <a:lnTo>
                    <a:pt x="1622" y="305"/>
                  </a:lnTo>
                  <a:lnTo>
                    <a:pt x="1632" y="308"/>
                  </a:lnTo>
                  <a:lnTo>
                    <a:pt x="1637" y="309"/>
                  </a:lnTo>
                  <a:lnTo>
                    <a:pt x="1641" y="312"/>
                  </a:lnTo>
                  <a:lnTo>
                    <a:pt x="1645" y="315"/>
                  </a:lnTo>
                  <a:lnTo>
                    <a:pt x="1647" y="319"/>
                  </a:lnTo>
                  <a:lnTo>
                    <a:pt x="1647" y="319"/>
                  </a:lnTo>
                  <a:lnTo>
                    <a:pt x="1645" y="323"/>
                  </a:lnTo>
                  <a:lnTo>
                    <a:pt x="1642" y="327"/>
                  </a:lnTo>
                  <a:lnTo>
                    <a:pt x="1639" y="329"/>
                  </a:lnTo>
                  <a:lnTo>
                    <a:pt x="1634" y="331"/>
                  </a:lnTo>
                  <a:lnTo>
                    <a:pt x="1634" y="331"/>
                  </a:lnTo>
                  <a:lnTo>
                    <a:pt x="1597" y="402"/>
                  </a:lnTo>
                  <a:lnTo>
                    <a:pt x="1561" y="472"/>
                  </a:lnTo>
                  <a:lnTo>
                    <a:pt x="1525" y="544"/>
                  </a:lnTo>
                  <a:lnTo>
                    <a:pt x="1489" y="618"/>
                  </a:lnTo>
                  <a:lnTo>
                    <a:pt x="1489" y="618"/>
                  </a:lnTo>
                  <a:lnTo>
                    <a:pt x="1484" y="630"/>
                  </a:lnTo>
                  <a:lnTo>
                    <a:pt x="1477" y="640"/>
                  </a:lnTo>
                  <a:lnTo>
                    <a:pt x="1464" y="663"/>
                  </a:lnTo>
                  <a:lnTo>
                    <a:pt x="1464" y="663"/>
                  </a:lnTo>
                  <a:lnTo>
                    <a:pt x="1452" y="685"/>
                  </a:lnTo>
                  <a:lnTo>
                    <a:pt x="1442" y="708"/>
                  </a:lnTo>
                  <a:lnTo>
                    <a:pt x="1431" y="731"/>
                  </a:lnTo>
                  <a:lnTo>
                    <a:pt x="1419" y="754"/>
                  </a:lnTo>
                  <a:lnTo>
                    <a:pt x="1419" y="754"/>
                  </a:lnTo>
                  <a:lnTo>
                    <a:pt x="1406" y="776"/>
                  </a:lnTo>
                  <a:lnTo>
                    <a:pt x="1400" y="787"/>
                  </a:lnTo>
                  <a:lnTo>
                    <a:pt x="1395" y="799"/>
                  </a:lnTo>
                  <a:lnTo>
                    <a:pt x="1395" y="799"/>
                  </a:lnTo>
                  <a:lnTo>
                    <a:pt x="1384" y="820"/>
                  </a:lnTo>
                  <a:lnTo>
                    <a:pt x="1374" y="841"/>
                  </a:lnTo>
                  <a:lnTo>
                    <a:pt x="1369" y="850"/>
                  </a:lnTo>
                  <a:lnTo>
                    <a:pt x="1364" y="859"/>
                  </a:lnTo>
                  <a:lnTo>
                    <a:pt x="1356" y="868"/>
                  </a:lnTo>
                  <a:lnTo>
                    <a:pt x="1349" y="876"/>
                  </a:lnTo>
                  <a:lnTo>
                    <a:pt x="1349" y="876"/>
                  </a:lnTo>
                  <a:lnTo>
                    <a:pt x="1334" y="874"/>
                  </a:lnTo>
                  <a:lnTo>
                    <a:pt x="1316" y="872"/>
                  </a:lnTo>
                  <a:lnTo>
                    <a:pt x="1283" y="864"/>
                  </a:lnTo>
                  <a:lnTo>
                    <a:pt x="1249" y="859"/>
                  </a:lnTo>
                  <a:lnTo>
                    <a:pt x="1234" y="858"/>
                  </a:lnTo>
                  <a:lnTo>
                    <a:pt x="1220" y="857"/>
                  </a:lnTo>
                  <a:lnTo>
                    <a:pt x="1220" y="857"/>
                  </a:lnTo>
                  <a:lnTo>
                    <a:pt x="1201" y="851"/>
                  </a:lnTo>
                  <a:lnTo>
                    <a:pt x="1181" y="846"/>
                  </a:lnTo>
                  <a:lnTo>
                    <a:pt x="1140" y="837"/>
                  </a:lnTo>
                  <a:lnTo>
                    <a:pt x="1099" y="831"/>
                  </a:lnTo>
                  <a:lnTo>
                    <a:pt x="1057" y="826"/>
                  </a:lnTo>
                  <a:lnTo>
                    <a:pt x="972" y="816"/>
                  </a:lnTo>
                  <a:lnTo>
                    <a:pt x="929" y="811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69" y="800"/>
                  </a:lnTo>
                  <a:lnTo>
                    <a:pt x="852" y="796"/>
                  </a:lnTo>
                  <a:lnTo>
                    <a:pt x="819" y="786"/>
                  </a:lnTo>
                  <a:lnTo>
                    <a:pt x="785" y="776"/>
                  </a:lnTo>
                  <a:lnTo>
                    <a:pt x="752" y="769"/>
                  </a:lnTo>
                  <a:lnTo>
                    <a:pt x="752" y="769"/>
                  </a:lnTo>
                  <a:lnTo>
                    <a:pt x="749" y="768"/>
                  </a:lnTo>
                  <a:lnTo>
                    <a:pt x="745" y="769"/>
                  </a:lnTo>
                  <a:lnTo>
                    <a:pt x="738" y="769"/>
                  </a:lnTo>
                  <a:lnTo>
                    <a:pt x="738" y="769"/>
                  </a:lnTo>
                  <a:lnTo>
                    <a:pt x="700" y="761"/>
                  </a:lnTo>
                  <a:lnTo>
                    <a:pt x="661" y="754"/>
                  </a:lnTo>
                  <a:lnTo>
                    <a:pt x="623" y="745"/>
                  </a:lnTo>
                  <a:lnTo>
                    <a:pt x="583" y="739"/>
                  </a:lnTo>
                  <a:lnTo>
                    <a:pt x="583" y="739"/>
                  </a:lnTo>
                  <a:lnTo>
                    <a:pt x="565" y="735"/>
                  </a:lnTo>
                  <a:lnTo>
                    <a:pt x="546" y="731"/>
                  </a:lnTo>
                  <a:lnTo>
                    <a:pt x="509" y="723"/>
                  </a:lnTo>
                  <a:lnTo>
                    <a:pt x="509" y="723"/>
                  </a:lnTo>
                  <a:lnTo>
                    <a:pt x="407" y="700"/>
                  </a:lnTo>
                  <a:lnTo>
                    <a:pt x="356" y="690"/>
                  </a:lnTo>
                  <a:lnTo>
                    <a:pt x="304" y="680"/>
                  </a:lnTo>
                  <a:lnTo>
                    <a:pt x="304" y="680"/>
                  </a:lnTo>
                  <a:lnTo>
                    <a:pt x="286" y="676"/>
                  </a:lnTo>
                  <a:lnTo>
                    <a:pt x="269" y="671"/>
                  </a:lnTo>
                  <a:lnTo>
                    <a:pt x="253" y="667"/>
                  </a:lnTo>
                  <a:lnTo>
                    <a:pt x="237" y="663"/>
                  </a:lnTo>
                  <a:lnTo>
                    <a:pt x="237" y="663"/>
                  </a:lnTo>
                  <a:lnTo>
                    <a:pt x="179" y="649"/>
                  </a:lnTo>
                  <a:lnTo>
                    <a:pt x="124" y="634"/>
                  </a:lnTo>
                  <a:lnTo>
                    <a:pt x="97" y="626"/>
                  </a:lnTo>
                  <a:lnTo>
                    <a:pt x="71" y="618"/>
                  </a:lnTo>
                  <a:lnTo>
                    <a:pt x="46" y="609"/>
                  </a:lnTo>
                  <a:lnTo>
                    <a:pt x="20" y="600"/>
                  </a:lnTo>
                  <a:lnTo>
                    <a:pt x="20" y="600"/>
                  </a:lnTo>
                  <a:lnTo>
                    <a:pt x="9" y="599"/>
                  </a:lnTo>
                  <a:lnTo>
                    <a:pt x="0" y="598"/>
                  </a:lnTo>
                  <a:lnTo>
                    <a:pt x="0" y="598"/>
                  </a:lnTo>
                  <a:lnTo>
                    <a:pt x="0" y="593"/>
                  </a:lnTo>
                  <a:lnTo>
                    <a:pt x="0" y="589"/>
                  </a:lnTo>
                  <a:lnTo>
                    <a:pt x="1" y="586"/>
                  </a:lnTo>
                  <a:lnTo>
                    <a:pt x="3" y="583"/>
                  </a:lnTo>
                  <a:lnTo>
                    <a:pt x="7" y="578"/>
                  </a:lnTo>
                  <a:lnTo>
                    <a:pt x="12" y="574"/>
                  </a:lnTo>
                  <a:lnTo>
                    <a:pt x="12" y="574"/>
                  </a:lnTo>
                  <a:lnTo>
                    <a:pt x="18" y="563"/>
                  </a:lnTo>
                  <a:lnTo>
                    <a:pt x="24" y="554"/>
                  </a:lnTo>
                  <a:lnTo>
                    <a:pt x="38" y="534"/>
                  </a:lnTo>
                  <a:lnTo>
                    <a:pt x="46" y="525"/>
                  </a:lnTo>
                  <a:lnTo>
                    <a:pt x="51" y="514"/>
                  </a:lnTo>
                  <a:lnTo>
                    <a:pt x="56" y="503"/>
                  </a:lnTo>
                  <a:lnTo>
                    <a:pt x="59" y="490"/>
                  </a:lnTo>
                  <a:lnTo>
                    <a:pt x="59" y="490"/>
                  </a:lnTo>
                  <a:lnTo>
                    <a:pt x="76" y="489"/>
                  </a:lnTo>
                  <a:lnTo>
                    <a:pt x="89" y="489"/>
                  </a:lnTo>
                  <a:lnTo>
                    <a:pt x="96" y="489"/>
                  </a:lnTo>
                  <a:lnTo>
                    <a:pt x="101" y="490"/>
                  </a:lnTo>
                  <a:lnTo>
                    <a:pt x="107" y="493"/>
                  </a:lnTo>
                  <a:lnTo>
                    <a:pt x="112" y="497"/>
                  </a:lnTo>
                  <a:lnTo>
                    <a:pt x="112" y="497"/>
                  </a:lnTo>
                  <a:lnTo>
                    <a:pt x="110" y="502"/>
                  </a:lnTo>
                  <a:lnTo>
                    <a:pt x="108" y="506"/>
                  </a:lnTo>
                  <a:lnTo>
                    <a:pt x="104" y="511"/>
                  </a:lnTo>
                  <a:lnTo>
                    <a:pt x="102" y="515"/>
                  </a:lnTo>
                  <a:lnTo>
                    <a:pt x="102" y="515"/>
                  </a:lnTo>
                  <a:lnTo>
                    <a:pt x="106" y="518"/>
                  </a:lnTo>
                  <a:lnTo>
                    <a:pt x="110" y="519"/>
                  </a:lnTo>
                  <a:lnTo>
                    <a:pt x="114" y="520"/>
                  </a:lnTo>
                  <a:lnTo>
                    <a:pt x="118" y="520"/>
                  </a:lnTo>
                  <a:lnTo>
                    <a:pt x="128" y="518"/>
                  </a:lnTo>
                  <a:lnTo>
                    <a:pt x="137" y="515"/>
                  </a:lnTo>
                  <a:lnTo>
                    <a:pt x="145" y="509"/>
                  </a:lnTo>
                  <a:lnTo>
                    <a:pt x="152" y="501"/>
                  </a:lnTo>
                  <a:lnTo>
                    <a:pt x="154" y="497"/>
                  </a:lnTo>
                  <a:lnTo>
                    <a:pt x="156" y="493"/>
                  </a:lnTo>
                  <a:lnTo>
                    <a:pt x="156" y="488"/>
                  </a:lnTo>
                  <a:lnTo>
                    <a:pt x="156" y="484"/>
                  </a:lnTo>
                  <a:lnTo>
                    <a:pt x="156" y="484"/>
                  </a:lnTo>
                  <a:lnTo>
                    <a:pt x="154" y="478"/>
                  </a:lnTo>
                  <a:lnTo>
                    <a:pt x="149" y="471"/>
                  </a:lnTo>
                  <a:lnTo>
                    <a:pt x="144" y="465"/>
                  </a:lnTo>
                  <a:lnTo>
                    <a:pt x="137" y="459"/>
                  </a:lnTo>
                  <a:lnTo>
                    <a:pt x="133" y="457"/>
                  </a:lnTo>
                  <a:lnTo>
                    <a:pt x="130" y="456"/>
                  </a:lnTo>
                  <a:lnTo>
                    <a:pt x="127" y="456"/>
                  </a:lnTo>
                  <a:lnTo>
                    <a:pt x="125" y="457"/>
                  </a:lnTo>
                  <a:lnTo>
                    <a:pt x="122" y="459"/>
                  </a:lnTo>
                  <a:lnTo>
                    <a:pt x="121" y="463"/>
                  </a:lnTo>
                  <a:lnTo>
                    <a:pt x="118" y="467"/>
                  </a:lnTo>
                  <a:lnTo>
                    <a:pt x="118" y="472"/>
                  </a:lnTo>
                  <a:lnTo>
                    <a:pt x="118" y="472"/>
                  </a:lnTo>
                  <a:lnTo>
                    <a:pt x="110" y="474"/>
                  </a:lnTo>
                  <a:lnTo>
                    <a:pt x="101" y="475"/>
                  </a:lnTo>
                  <a:lnTo>
                    <a:pt x="101" y="475"/>
                  </a:lnTo>
                  <a:lnTo>
                    <a:pt x="98" y="470"/>
                  </a:lnTo>
                  <a:lnTo>
                    <a:pt x="94" y="466"/>
                  </a:lnTo>
                  <a:lnTo>
                    <a:pt x="89" y="463"/>
                  </a:lnTo>
                  <a:lnTo>
                    <a:pt x="85" y="459"/>
                  </a:lnTo>
                  <a:lnTo>
                    <a:pt x="73" y="456"/>
                  </a:lnTo>
                  <a:lnTo>
                    <a:pt x="62" y="454"/>
                  </a:lnTo>
                  <a:lnTo>
                    <a:pt x="62" y="454"/>
                  </a:lnTo>
                  <a:lnTo>
                    <a:pt x="59" y="449"/>
                  </a:lnTo>
                  <a:lnTo>
                    <a:pt x="58" y="443"/>
                  </a:lnTo>
                  <a:lnTo>
                    <a:pt x="58" y="440"/>
                  </a:lnTo>
                  <a:lnTo>
                    <a:pt x="59" y="439"/>
                  </a:lnTo>
                  <a:lnTo>
                    <a:pt x="61" y="438"/>
                  </a:lnTo>
                  <a:lnTo>
                    <a:pt x="63" y="438"/>
                  </a:lnTo>
                  <a:lnTo>
                    <a:pt x="63" y="438"/>
                  </a:lnTo>
                  <a:lnTo>
                    <a:pt x="64" y="437"/>
                  </a:lnTo>
                  <a:lnTo>
                    <a:pt x="64" y="435"/>
                  </a:lnTo>
                  <a:lnTo>
                    <a:pt x="65" y="428"/>
                  </a:lnTo>
                  <a:lnTo>
                    <a:pt x="65" y="428"/>
                  </a:lnTo>
                  <a:lnTo>
                    <a:pt x="71" y="421"/>
                  </a:lnTo>
                  <a:lnTo>
                    <a:pt x="78" y="412"/>
                  </a:lnTo>
                  <a:lnTo>
                    <a:pt x="83" y="404"/>
                  </a:lnTo>
                  <a:lnTo>
                    <a:pt x="87" y="395"/>
                  </a:lnTo>
                  <a:lnTo>
                    <a:pt x="91" y="386"/>
                  </a:lnTo>
                  <a:lnTo>
                    <a:pt x="94" y="376"/>
                  </a:lnTo>
                  <a:lnTo>
                    <a:pt x="98" y="356"/>
                  </a:lnTo>
                  <a:lnTo>
                    <a:pt x="98" y="356"/>
                  </a:lnTo>
                  <a:close/>
                  <a:moveTo>
                    <a:pt x="82" y="441"/>
                  </a:moveTo>
                  <a:lnTo>
                    <a:pt x="82" y="441"/>
                  </a:lnTo>
                  <a:lnTo>
                    <a:pt x="87" y="445"/>
                  </a:lnTo>
                  <a:lnTo>
                    <a:pt x="93" y="449"/>
                  </a:lnTo>
                  <a:lnTo>
                    <a:pt x="106" y="455"/>
                  </a:lnTo>
                  <a:lnTo>
                    <a:pt x="106" y="455"/>
                  </a:lnTo>
                  <a:lnTo>
                    <a:pt x="110" y="451"/>
                  </a:lnTo>
                  <a:lnTo>
                    <a:pt x="113" y="448"/>
                  </a:lnTo>
                  <a:lnTo>
                    <a:pt x="117" y="445"/>
                  </a:lnTo>
                  <a:lnTo>
                    <a:pt x="123" y="444"/>
                  </a:lnTo>
                  <a:lnTo>
                    <a:pt x="127" y="443"/>
                  </a:lnTo>
                  <a:lnTo>
                    <a:pt x="132" y="443"/>
                  </a:lnTo>
                  <a:lnTo>
                    <a:pt x="139" y="444"/>
                  </a:lnTo>
                  <a:lnTo>
                    <a:pt x="145" y="445"/>
                  </a:lnTo>
                  <a:lnTo>
                    <a:pt x="145" y="445"/>
                  </a:lnTo>
                  <a:lnTo>
                    <a:pt x="147" y="452"/>
                  </a:lnTo>
                  <a:lnTo>
                    <a:pt x="150" y="456"/>
                  </a:lnTo>
                  <a:lnTo>
                    <a:pt x="159" y="465"/>
                  </a:lnTo>
                  <a:lnTo>
                    <a:pt x="163" y="468"/>
                  </a:lnTo>
                  <a:lnTo>
                    <a:pt x="167" y="472"/>
                  </a:lnTo>
                  <a:lnTo>
                    <a:pt x="169" y="477"/>
                  </a:lnTo>
                  <a:lnTo>
                    <a:pt x="171" y="482"/>
                  </a:lnTo>
                  <a:lnTo>
                    <a:pt x="171" y="482"/>
                  </a:lnTo>
                  <a:lnTo>
                    <a:pt x="170" y="489"/>
                  </a:lnTo>
                  <a:lnTo>
                    <a:pt x="169" y="497"/>
                  </a:lnTo>
                  <a:lnTo>
                    <a:pt x="164" y="503"/>
                  </a:lnTo>
                  <a:lnTo>
                    <a:pt x="160" y="511"/>
                  </a:lnTo>
                  <a:lnTo>
                    <a:pt x="155" y="516"/>
                  </a:lnTo>
                  <a:lnTo>
                    <a:pt x="148" y="523"/>
                  </a:lnTo>
                  <a:lnTo>
                    <a:pt x="141" y="527"/>
                  </a:lnTo>
                  <a:lnTo>
                    <a:pt x="133" y="531"/>
                  </a:lnTo>
                  <a:lnTo>
                    <a:pt x="126" y="533"/>
                  </a:lnTo>
                  <a:lnTo>
                    <a:pt x="118" y="534"/>
                  </a:lnTo>
                  <a:lnTo>
                    <a:pt x="111" y="534"/>
                  </a:lnTo>
                  <a:lnTo>
                    <a:pt x="104" y="533"/>
                  </a:lnTo>
                  <a:lnTo>
                    <a:pt x="98" y="530"/>
                  </a:lnTo>
                  <a:lnTo>
                    <a:pt x="93" y="525"/>
                  </a:lnTo>
                  <a:lnTo>
                    <a:pt x="89" y="517"/>
                  </a:lnTo>
                  <a:lnTo>
                    <a:pt x="86" y="508"/>
                  </a:lnTo>
                  <a:lnTo>
                    <a:pt x="86" y="508"/>
                  </a:lnTo>
                  <a:lnTo>
                    <a:pt x="81" y="505"/>
                  </a:lnTo>
                  <a:lnTo>
                    <a:pt x="73" y="504"/>
                  </a:lnTo>
                  <a:lnTo>
                    <a:pt x="73" y="504"/>
                  </a:lnTo>
                  <a:lnTo>
                    <a:pt x="68" y="515"/>
                  </a:lnTo>
                  <a:lnTo>
                    <a:pt x="61" y="525"/>
                  </a:lnTo>
                  <a:lnTo>
                    <a:pt x="47" y="544"/>
                  </a:lnTo>
                  <a:lnTo>
                    <a:pt x="39" y="554"/>
                  </a:lnTo>
                  <a:lnTo>
                    <a:pt x="33" y="564"/>
                  </a:lnTo>
                  <a:lnTo>
                    <a:pt x="27" y="576"/>
                  </a:lnTo>
                  <a:lnTo>
                    <a:pt x="23" y="588"/>
                  </a:lnTo>
                  <a:lnTo>
                    <a:pt x="23" y="588"/>
                  </a:lnTo>
                  <a:lnTo>
                    <a:pt x="32" y="591"/>
                  </a:lnTo>
                  <a:lnTo>
                    <a:pt x="40" y="593"/>
                  </a:lnTo>
                  <a:lnTo>
                    <a:pt x="40" y="593"/>
                  </a:lnTo>
                  <a:lnTo>
                    <a:pt x="46" y="598"/>
                  </a:lnTo>
                  <a:lnTo>
                    <a:pt x="46" y="598"/>
                  </a:lnTo>
                  <a:lnTo>
                    <a:pt x="93" y="612"/>
                  </a:lnTo>
                  <a:lnTo>
                    <a:pt x="140" y="625"/>
                  </a:lnTo>
                  <a:lnTo>
                    <a:pt x="188" y="638"/>
                  </a:lnTo>
                  <a:lnTo>
                    <a:pt x="237" y="650"/>
                  </a:lnTo>
                  <a:lnTo>
                    <a:pt x="336" y="671"/>
                  </a:lnTo>
                  <a:lnTo>
                    <a:pt x="434" y="691"/>
                  </a:lnTo>
                  <a:lnTo>
                    <a:pt x="434" y="691"/>
                  </a:lnTo>
                  <a:lnTo>
                    <a:pt x="463" y="698"/>
                  </a:lnTo>
                  <a:lnTo>
                    <a:pt x="492" y="706"/>
                  </a:lnTo>
                  <a:lnTo>
                    <a:pt x="521" y="713"/>
                  </a:lnTo>
                  <a:lnTo>
                    <a:pt x="550" y="721"/>
                  </a:lnTo>
                  <a:lnTo>
                    <a:pt x="550" y="721"/>
                  </a:lnTo>
                  <a:lnTo>
                    <a:pt x="574" y="726"/>
                  </a:lnTo>
                  <a:lnTo>
                    <a:pt x="599" y="730"/>
                  </a:lnTo>
                  <a:lnTo>
                    <a:pt x="648" y="739"/>
                  </a:lnTo>
                  <a:lnTo>
                    <a:pt x="698" y="745"/>
                  </a:lnTo>
                  <a:lnTo>
                    <a:pt x="745" y="753"/>
                  </a:lnTo>
                  <a:lnTo>
                    <a:pt x="745" y="753"/>
                  </a:lnTo>
                  <a:lnTo>
                    <a:pt x="763" y="756"/>
                  </a:lnTo>
                  <a:lnTo>
                    <a:pt x="781" y="761"/>
                  </a:lnTo>
                  <a:lnTo>
                    <a:pt x="819" y="772"/>
                  </a:lnTo>
                  <a:lnTo>
                    <a:pt x="855" y="783"/>
                  </a:lnTo>
                  <a:lnTo>
                    <a:pt x="873" y="787"/>
                  </a:lnTo>
                  <a:lnTo>
                    <a:pt x="891" y="790"/>
                  </a:lnTo>
                  <a:lnTo>
                    <a:pt x="891" y="790"/>
                  </a:lnTo>
                  <a:lnTo>
                    <a:pt x="932" y="797"/>
                  </a:lnTo>
                  <a:lnTo>
                    <a:pt x="975" y="802"/>
                  </a:lnTo>
                  <a:lnTo>
                    <a:pt x="1061" y="813"/>
                  </a:lnTo>
                  <a:lnTo>
                    <a:pt x="1061" y="813"/>
                  </a:lnTo>
                  <a:lnTo>
                    <a:pt x="1098" y="818"/>
                  </a:lnTo>
                  <a:lnTo>
                    <a:pt x="1134" y="824"/>
                  </a:lnTo>
                  <a:lnTo>
                    <a:pt x="1207" y="837"/>
                  </a:lnTo>
                  <a:lnTo>
                    <a:pt x="1277" y="851"/>
                  </a:lnTo>
                  <a:lnTo>
                    <a:pt x="1310" y="857"/>
                  </a:lnTo>
                  <a:lnTo>
                    <a:pt x="1342" y="862"/>
                  </a:lnTo>
                  <a:lnTo>
                    <a:pt x="1342" y="862"/>
                  </a:lnTo>
                  <a:lnTo>
                    <a:pt x="1374" y="806"/>
                  </a:lnTo>
                  <a:lnTo>
                    <a:pt x="1405" y="750"/>
                  </a:lnTo>
                  <a:lnTo>
                    <a:pt x="1405" y="750"/>
                  </a:lnTo>
                  <a:lnTo>
                    <a:pt x="1287" y="733"/>
                  </a:lnTo>
                  <a:lnTo>
                    <a:pt x="1287" y="733"/>
                  </a:lnTo>
                  <a:lnTo>
                    <a:pt x="1276" y="750"/>
                  </a:lnTo>
                  <a:lnTo>
                    <a:pt x="1263" y="766"/>
                  </a:lnTo>
                  <a:lnTo>
                    <a:pt x="1263" y="766"/>
                  </a:lnTo>
                  <a:lnTo>
                    <a:pt x="1258" y="773"/>
                  </a:lnTo>
                  <a:lnTo>
                    <a:pt x="1251" y="782"/>
                  </a:lnTo>
                  <a:lnTo>
                    <a:pt x="1247" y="785"/>
                  </a:lnTo>
                  <a:lnTo>
                    <a:pt x="1243" y="788"/>
                  </a:lnTo>
                  <a:lnTo>
                    <a:pt x="1238" y="789"/>
                  </a:lnTo>
                  <a:lnTo>
                    <a:pt x="1233" y="789"/>
                  </a:lnTo>
                  <a:lnTo>
                    <a:pt x="1233" y="789"/>
                  </a:lnTo>
                  <a:lnTo>
                    <a:pt x="1244" y="775"/>
                  </a:lnTo>
                  <a:lnTo>
                    <a:pt x="1255" y="761"/>
                  </a:lnTo>
                  <a:lnTo>
                    <a:pt x="1267" y="747"/>
                  </a:lnTo>
                  <a:lnTo>
                    <a:pt x="1277" y="732"/>
                  </a:lnTo>
                  <a:lnTo>
                    <a:pt x="1277" y="732"/>
                  </a:lnTo>
                  <a:lnTo>
                    <a:pt x="1266" y="728"/>
                  </a:lnTo>
                  <a:lnTo>
                    <a:pt x="1252" y="725"/>
                  </a:lnTo>
                  <a:lnTo>
                    <a:pt x="1224" y="721"/>
                  </a:lnTo>
                  <a:lnTo>
                    <a:pt x="1197" y="715"/>
                  </a:lnTo>
                  <a:lnTo>
                    <a:pt x="1184" y="713"/>
                  </a:lnTo>
                  <a:lnTo>
                    <a:pt x="1171" y="710"/>
                  </a:lnTo>
                  <a:lnTo>
                    <a:pt x="1171" y="710"/>
                  </a:lnTo>
                  <a:lnTo>
                    <a:pt x="1166" y="717"/>
                  </a:lnTo>
                  <a:lnTo>
                    <a:pt x="1159" y="725"/>
                  </a:lnTo>
                  <a:lnTo>
                    <a:pt x="1152" y="732"/>
                  </a:lnTo>
                  <a:lnTo>
                    <a:pt x="1147" y="735"/>
                  </a:lnTo>
                  <a:lnTo>
                    <a:pt x="1143" y="737"/>
                  </a:lnTo>
                  <a:lnTo>
                    <a:pt x="1143" y="737"/>
                  </a:lnTo>
                  <a:lnTo>
                    <a:pt x="1144" y="733"/>
                  </a:lnTo>
                  <a:lnTo>
                    <a:pt x="1147" y="729"/>
                  </a:lnTo>
                  <a:lnTo>
                    <a:pt x="1154" y="721"/>
                  </a:lnTo>
                  <a:lnTo>
                    <a:pt x="1158" y="714"/>
                  </a:lnTo>
                  <a:lnTo>
                    <a:pt x="1159" y="711"/>
                  </a:lnTo>
                  <a:lnTo>
                    <a:pt x="1159" y="708"/>
                  </a:lnTo>
                  <a:lnTo>
                    <a:pt x="1159" y="708"/>
                  </a:lnTo>
                  <a:lnTo>
                    <a:pt x="1146" y="705"/>
                  </a:lnTo>
                  <a:lnTo>
                    <a:pt x="1133" y="701"/>
                  </a:lnTo>
                  <a:lnTo>
                    <a:pt x="1106" y="696"/>
                  </a:lnTo>
                  <a:lnTo>
                    <a:pt x="1078" y="692"/>
                  </a:lnTo>
                  <a:lnTo>
                    <a:pt x="1050" y="686"/>
                  </a:lnTo>
                  <a:lnTo>
                    <a:pt x="1050" y="686"/>
                  </a:lnTo>
                  <a:lnTo>
                    <a:pt x="1037" y="706"/>
                  </a:lnTo>
                  <a:lnTo>
                    <a:pt x="1023" y="724"/>
                  </a:lnTo>
                  <a:lnTo>
                    <a:pt x="1023" y="724"/>
                  </a:lnTo>
                  <a:lnTo>
                    <a:pt x="1017" y="733"/>
                  </a:lnTo>
                  <a:lnTo>
                    <a:pt x="1010" y="744"/>
                  </a:lnTo>
                  <a:lnTo>
                    <a:pt x="1006" y="748"/>
                  </a:lnTo>
                  <a:lnTo>
                    <a:pt x="1003" y="753"/>
                  </a:lnTo>
                  <a:lnTo>
                    <a:pt x="997" y="756"/>
                  </a:lnTo>
                  <a:lnTo>
                    <a:pt x="993" y="759"/>
                  </a:lnTo>
                  <a:lnTo>
                    <a:pt x="993" y="759"/>
                  </a:lnTo>
                  <a:lnTo>
                    <a:pt x="997" y="748"/>
                  </a:lnTo>
                  <a:lnTo>
                    <a:pt x="1003" y="739"/>
                  </a:lnTo>
                  <a:lnTo>
                    <a:pt x="1016" y="722"/>
                  </a:lnTo>
                  <a:lnTo>
                    <a:pt x="1028" y="704"/>
                  </a:lnTo>
                  <a:lnTo>
                    <a:pt x="1035" y="694"/>
                  </a:lnTo>
                  <a:lnTo>
                    <a:pt x="1040" y="684"/>
                  </a:lnTo>
                  <a:lnTo>
                    <a:pt x="1040" y="684"/>
                  </a:lnTo>
                  <a:lnTo>
                    <a:pt x="1017" y="682"/>
                  </a:lnTo>
                  <a:lnTo>
                    <a:pt x="994" y="681"/>
                  </a:lnTo>
                  <a:lnTo>
                    <a:pt x="982" y="680"/>
                  </a:lnTo>
                  <a:lnTo>
                    <a:pt x="972" y="678"/>
                  </a:lnTo>
                  <a:lnTo>
                    <a:pt x="961" y="675"/>
                  </a:lnTo>
                  <a:lnTo>
                    <a:pt x="950" y="670"/>
                  </a:lnTo>
                  <a:lnTo>
                    <a:pt x="950" y="670"/>
                  </a:lnTo>
                  <a:lnTo>
                    <a:pt x="952" y="667"/>
                  </a:lnTo>
                  <a:lnTo>
                    <a:pt x="956" y="666"/>
                  </a:lnTo>
                  <a:lnTo>
                    <a:pt x="959" y="666"/>
                  </a:lnTo>
                  <a:lnTo>
                    <a:pt x="962" y="666"/>
                  </a:lnTo>
                  <a:lnTo>
                    <a:pt x="975" y="669"/>
                  </a:lnTo>
                  <a:lnTo>
                    <a:pt x="975" y="669"/>
                  </a:lnTo>
                  <a:lnTo>
                    <a:pt x="1010" y="672"/>
                  </a:lnTo>
                  <a:lnTo>
                    <a:pt x="1047" y="677"/>
                  </a:lnTo>
                  <a:lnTo>
                    <a:pt x="1047" y="677"/>
                  </a:lnTo>
                  <a:lnTo>
                    <a:pt x="1053" y="668"/>
                  </a:lnTo>
                  <a:lnTo>
                    <a:pt x="1058" y="660"/>
                  </a:lnTo>
                  <a:lnTo>
                    <a:pt x="1070" y="641"/>
                  </a:lnTo>
                  <a:lnTo>
                    <a:pt x="1070" y="641"/>
                  </a:lnTo>
                  <a:lnTo>
                    <a:pt x="1076" y="633"/>
                  </a:lnTo>
                  <a:lnTo>
                    <a:pt x="1082" y="624"/>
                  </a:lnTo>
                  <a:lnTo>
                    <a:pt x="1085" y="620"/>
                  </a:lnTo>
                  <a:lnTo>
                    <a:pt x="1089" y="617"/>
                  </a:lnTo>
                  <a:lnTo>
                    <a:pt x="1094" y="614"/>
                  </a:lnTo>
                  <a:lnTo>
                    <a:pt x="1098" y="611"/>
                  </a:lnTo>
                  <a:lnTo>
                    <a:pt x="1098" y="611"/>
                  </a:lnTo>
                  <a:lnTo>
                    <a:pt x="1099" y="617"/>
                  </a:lnTo>
                  <a:lnTo>
                    <a:pt x="1098" y="621"/>
                  </a:lnTo>
                  <a:lnTo>
                    <a:pt x="1096" y="624"/>
                  </a:lnTo>
                  <a:lnTo>
                    <a:pt x="1094" y="629"/>
                  </a:lnTo>
                  <a:lnTo>
                    <a:pt x="1086" y="636"/>
                  </a:lnTo>
                  <a:lnTo>
                    <a:pt x="1080" y="644"/>
                  </a:lnTo>
                  <a:lnTo>
                    <a:pt x="1080" y="644"/>
                  </a:lnTo>
                  <a:lnTo>
                    <a:pt x="1067" y="661"/>
                  </a:lnTo>
                  <a:lnTo>
                    <a:pt x="1056" y="678"/>
                  </a:lnTo>
                  <a:lnTo>
                    <a:pt x="1056" y="678"/>
                  </a:lnTo>
                  <a:lnTo>
                    <a:pt x="1113" y="689"/>
                  </a:lnTo>
                  <a:lnTo>
                    <a:pt x="1141" y="694"/>
                  </a:lnTo>
                  <a:lnTo>
                    <a:pt x="1168" y="700"/>
                  </a:lnTo>
                  <a:lnTo>
                    <a:pt x="1168" y="700"/>
                  </a:lnTo>
                  <a:lnTo>
                    <a:pt x="1177" y="691"/>
                  </a:lnTo>
                  <a:lnTo>
                    <a:pt x="1185" y="681"/>
                  </a:lnTo>
                  <a:lnTo>
                    <a:pt x="1201" y="660"/>
                  </a:lnTo>
                  <a:lnTo>
                    <a:pt x="1230" y="617"/>
                  </a:lnTo>
                  <a:lnTo>
                    <a:pt x="1230" y="617"/>
                  </a:lnTo>
                  <a:lnTo>
                    <a:pt x="1231" y="615"/>
                  </a:lnTo>
                  <a:lnTo>
                    <a:pt x="1231" y="614"/>
                  </a:lnTo>
                  <a:lnTo>
                    <a:pt x="1231" y="610"/>
                  </a:lnTo>
                  <a:lnTo>
                    <a:pt x="1230" y="608"/>
                  </a:lnTo>
                  <a:lnTo>
                    <a:pt x="1230" y="608"/>
                  </a:lnTo>
                  <a:lnTo>
                    <a:pt x="1230" y="607"/>
                  </a:lnTo>
                  <a:lnTo>
                    <a:pt x="1230" y="607"/>
                  </a:lnTo>
                  <a:lnTo>
                    <a:pt x="1233" y="608"/>
                  </a:lnTo>
                  <a:lnTo>
                    <a:pt x="1236" y="607"/>
                  </a:lnTo>
                  <a:lnTo>
                    <a:pt x="1236" y="607"/>
                  </a:lnTo>
                  <a:lnTo>
                    <a:pt x="1239" y="600"/>
                  </a:lnTo>
                  <a:lnTo>
                    <a:pt x="1245" y="592"/>
                  </a:lnTo>
                  <a:lnTo>
                    <a:pt x="1257" y="577"/>
                  </a:lnTo>
                  <a:lnTo>
                    <a:pt x="1257" y="577"/>
                  </a:lnTo>
                  <a:lnTo>
                    <a:pt x="1262" y="570"/>
                  </a:lnTo>
                  <a:lnTo>
                    <a:pt x="1267" y="562"/>
                  </a:lnTo>
                  <a:lnTo>
                    <a:pt x="1270" y="559"/>
                  </a:lnTo>
                  <a:lnTo>
                    <a:pt x="1274" y="557"/>
                  </a:lnTo>
                  <a:lnTo>
                    <a:pt x="1278" y="555"/>
                  </a:lnTo>
                  <a:lnTo>
                    <a:pt x="1282" y="555"/>
                  </a:lnTo>
                  <a:lnTo>
                    <a:pt x="1282" y="555"/>
                  </a:lnTo>
                  <a:lnTo>
                    <a:pt x="1278" y="562"/>
                  </a:lnTo>
                  <a:lnTo>
                    <a:pt x="1274" y="570"/>
                  </a:lnTo>
                  <a:lnTo>
                    <a:pt x="1264" y="583"/>
                  </a:lnTo>
                  <a:lnTo>
                    <a:pt x="1254" y="594"/>
                  </a:lnTo>
                  <a:lnTo>
                    <a:pt x="1250" y="602"/>
                  </a:lnTo>
                  <a:lnTo>
                    <a:pt x="1246" y="608"/>
                  </a:lnTo>
                  <a:lnTo>
                    <a:pt x="1246" y="608"/>
                  </a:lnTo>
                  <a:lnTo>
                    <a:pt x="1258" y="611"/>
                  </a:lnTo>
                  <a:lnTo>
                    <a:pt x="1270" y="612"/>
                  </a:lnTo>
                  <a:lnTo>
                    <a:pt x="1297" y="616"/>
                  </a:lnTo>
                  <a:lnTo>
                    <a:pt x="1323" y="619"/>
                  </a:lnTo>
                  <a:lnTo>
                    <a:pt x="1336" y="621"/>
                  </a:lnTo>
                  <a:lnTo>
                    <a:pt x="1346" y="624"/>
                  </a:lnTo>
                  <a:lnTo>
                    <a:pt x="1346" y="624"/>
                  </a:lnTo>
                  <a:lnTo>
                    <a:pt x="1360" y="601"/>
                  </a:lnTo>
                  <a:lnTo>
                    <a:pt x="1375" y="578"/>
                  </a:lnTo>
                  <a:lnTo>
                    <a:pt x="1405" y="534"/>
                  </a:lnTo>
                  <a:lnTo>
                    <a:pt x="1405" y="534"/>
                  </a:lnTo>
                  <a:lnTo>
                    <a:pt x="1387" y="531"/>
                  </a:lnTo>
                  <a:lnTo>
                    <a:pt x="1367" y="528"/>
                  </a:lnTo>
                  <a:lnTo>
                    <a:pt x="1346" y="524"/>
                  </a:lnTo>
                  <a:lnTo>
                    <a:pt x="1328" y="518"/>
                  </a:lnTo>
                  <a:lnTo>
                    <a:pt x="1328" y="518"/>
                  </a:lnTo>
                  <a:lnTo>
                    <a:pt x="1338" y="516"/>
                  </a:lnTo>
                  <a:lnTo>
                    <a:pt x="1349" y="516"/>
                  </a:lnTo>
                  <a:lnTo>
                    <a:pt x="1358" y="517"/>
                  </a:lnTo>
                  <a:lnTo>
                    <a:pt x="1369" y="519"/>
                  </a:lnTo>
                  <a:lnTo>
                    <a:pt x="1390" y="524"/>
                  </a:lnTo>
                  <a:lnTo>
                    <a:pt x="1400" y="527"/>
                  </a:lnTo>
                  <a:lnTo>
                    <a:pt x="1410" y="528"/>
                  </a:lnTo>
                  <a:lnTo>
                    <a:pt x="1410" y="528"/>
                  </a:lnTo>
                  <a:lnTo>
                    <a:pt x="1415" y="524"/>
                  </a:lnTo>
                  <a:lnTo>
                    <a:pt x="1420" y="517"/>
                  </a:lnTo>
                  <a:lnTo>
                    <a:pt x="1429" y="505"/>
                  </a:lnTo>
                  <a:lnTo>
                    <a:pt x="1433" y="499"/>
                  </a:lnTo>
                  <a:lnTo>
                    <a:pt x="1437" y="494"/>
                  </a:lnTo>
                  <a:lnTo>
                    <a:pt x="1444" y="490"/>
                  </a:lnTo>
                  <a:lnTo>
                    <a:pt x="1449" y="488"/>
                  </a:lnTo>
                  <a:lnTo>
                    <a:pt x="1449" y="488"/>
                  </a:lnTo>
                  <a:lnTo>
                    <a:pt x="1448" y="495"/>
                  </a:lnTo>
                  <a:lnTo>
                    <a:pt x="1445" y="501"/>
                  </a:lnTo>
                  <a:lnTo>
                    <a:pt x="1441" y="506"/>
                  </a:lnTo>
                  <a:lnTo>
                    <a:pt x="1436" y="512"/>
                  </a:lnTo>
                  <a:lnTo>
                    <a:pt x="1429" y="521"/>
                  </a:lnTo>
                  <a:lnTo>
                    <a:pt x="1427" y="526"/>
                  </a:lnTo>
                  <a:lnTo>
                    <a:pt x="1426" y="530"/>
                  </a:lnTo>
                  <a:lnTo>
                    <a:pt x="1426" y="530"/>
                  </a:lnTo>
                  <a:lnTo>
                    <a:pt x="1447" y="534"/>
                  </a:lnTo>
                  <a:lnTo>
                    <a:pt x="1467" y="540"/>
                  </a:lnTo>
                  <a:lnTo>
                    <a:pt x="1488" y="544"/>
                  </a:lnTo>
                  <a:lnTo>
                    <a:pt x="1497" y="545"/>
                  </a:lnTo>
                  <a:lnTo>
                    <a:pt x="1508" y="545"/>
                  </a:lnTo>
                  <a:lnTo>
                    <a:pt x="1508" y="545"/>
                  </a:lnTo>
                  <a:lnTo>
                    <a:pt x="1522" y="518"/>
                  </a:lnTo>
                  <a:lnTo>
                    <a:pt x="1537" y="492"/>
                  </a:lnTo>
                  <a:lnTo>
                    <a:pt x="1567" y="438"/>
                  </a:lnTo>
                  <a:lnTo>
                    <a:pt x="1582" y="410"/>
                  </a:lnTo>
                  <a:lnTo>
                    <a:pt x="1596" y="383"/>
                  </a:lnTo>
                  <a:lnTo>
                    <a:pt x="1609" y="354"/>
                  </a:lnTo>
                  <a:lnTo>
                    <a:pt x="1621" y="324"/>
                  </a:lnTo>
                  <a:lnTo>
                    <a:pt x="1621" y="324"/>
                  </a:lnTo>
                  <a:lnTo>
                    <a:pt x="1614" y="321"/>
                  </a:lnTo>
                  <a:lnTo>
                    <a:pt x="1608" y="318"/>
                  </a:lnTo>
                  <a:lnTo>
                    <a:pt x="1603" y="315"/>
                  </a:lnTo>
                  <a:lnTo>
                    <a:pt x="1602" y="313"/>
                  </a:lnTo>
                  <a:lnTo>
                    <a:pt x="1601" y="309"/>
                  </a:lnTo>
                  <a:lnTo>
                    <a:pt x="1601" y="309"/>
                  </a:lnTo>
                  <a:lnTo>
                    <a:pt x="1572" y="302"/>
                  </a:lnTo>
                  <a:lnTo>
                    <a:pt x="1541" y="293"/>
                  </a:lnTo>
                  <a:lnTo>
                    <a:pt x="1510" y="284"/>
                  </a:lnTo>
                  <a:lnTo>
                    <a:pt x="1496" y="277"/>
                  </a:lnTo>
                  <a:lnTo>
                    <a:pt x="1482" y="272"/>
                  </a:lnTo>
                  <a:lnTo>
                    <a:pt x="1482" y="272"/>
                  </a:lnTo>
                  <a:lnTo>
                    <a:pt x="1479" y="273"/>
                  </a:lnTo>
                  <a:lnTo>
                    <a:pt x="1477" y="272"/>
                  </a:lnTo>
                  <a:lnTo>
                    <a:pt x="1475" y="271"/>
                  </a:lnTo>
                  <a:lnTo>
                    <a:pt x="1471" y="272"/>
                  </a:lnTo>
                  <a:lnTo>
                    <a:pt x="1471" y="272"/>
                  </a:lnTo>
                  <a:lnTo>
                    <a:pt x="1466" y="269"/>
                  </a:lnTo>
                  <a:lnTo>
                    <a:pt x="1462" y="267"/>
                  </a:lnTo>
                  <a:lnTo>
                    <a:pt x="1451" y="263"/>
                  </a:lnTo>
                  <a:lnTo>
                    <a:pt x="1442" y="260"/>
                  </a:lnTo>
                  <a:lnTo>
                    <a:pt x="1439" y="258"/>
                  </a:lnTo>
                  <a:lnTo>
                    <a:pt x="1439" y="257"/>
                  </a:lnTo>
                  <a:lnTo>
                    <a:pt x="1439" y="256"/>
                  </a:lnTo>
                  <a:lnTo>
                    <a:pt x="1439" y="256"/>
                  </a:lnTo>
                  <a:lnTo>
                    <a:pt x="1436" y="256"/>
                  </a:lnTo>
                  <a:lnTo>
                    <a:pt x="1434" y="258"/>
                  </a:lnTo>
                  <a:lnTo>
                    <a:pt x="1433" y="259"/>
                  </a:lnTo>
                  <a:lnTo>
                    <a:pt x="1431" y="259"/>
                  </a:lnTo>
                  <a:lnTo>
                    <a:pt x="1431" y="259"/>
                  </a:lnTo>
                  <a:lnTo>
                    <a:pt x="1412" y="251"/>
                  </a:lnTo>
                  <a:lnTo>
                    <a:pt x="1403" y="246"/>
                  </a:lnTo>
                  <a:lnTo>
                    <a:pt x="1395" y="243"/>
                  </a:lnTo>
                  <a:lnTo>
                    <a:pt x="1395" y="243"/>
                  </a:lnTo>
                  <a:lnTo>
                    <a:pt x="1384" y="241"/>
                  </a:lnTo>
                  <a:lnTo>
                    <a:pt x="1372" y="240"/>
                  </a:lnTo>
                  <a:lnTo>
                    <a:pt x="1360" y="238"/>
                  </a:lnTo>
                  <a:lnTo>
                    <a:pt x="1349" y="236"/>
                  </a:lnTo>
                  <a:lnTo>
                    <a:pt x="1349" y="236"/>
                  </a:lnTo>
                  <a:lnTo>
                    <a:pt x="1340" y="232"/>
                  </a:lnTo>
                  <a:lnTo>
                    <a:pt x="1331" y="228"/>
                  </a:lnTo>
                  <a:lnTo>
                    <a:pt x="1323" y="224"/>
                  </a:lnTo>
                  <a:lnTo>
                    <a:pt x="1313" y="222"/>
                  </a:lnTo>
                  <a:lnTo>
                    <a:pt x="1313" y="222"/>
                  </a:lnTo>
                  <a:lnTo>
                    <a:pt x="1294" y="217"/>
                  </a:lnTo>
                  <a:lnTo>
                    <a:pt x="1274" y="213"/>
                  </a:lnTo>
                  <a:lnTo>
                    <a:pt x="1274" y="213"/>
                  </a:lnTo>
                  <a:lnTo>
                    <a:pt x="1253" y="207"/>
                  </a:lnTo>
                  <a:lnTo>
                    <a:pt x="1231" y="201"/>
                  </a:lnTo>
                  <a:lnTo>
                    <a:pt x="1220" y="198"/>
                  </a:lnTo>
                  <a:lnTo>
                    <a:pt x="1209" y="196"/>
                  </a:lnTo>
                  <a:lnTo>
                    <a:pt x="1198" y="195"/>
                  </a:lnTo>
                  <a:lnTo>
                    <a:pt x="1187" y="194"/>
                  </a:lnTo>
                  <a:lnTo>
                    <a:pt x="1187" y="194"/>
                  </a:lnTo>
                  <a:lnTo>
                    <a:pt x="1186" y="192"/>
                  </a:lnTo>
                  <a:lnTo>
                    <a:pt x="1185" y="191"/>
                  </a:lnTo>
                  <a:lnTo>
                    <a:pt x="1178" y="190"/>
                  </a:lnTo>
                  <a:lnTo>
                    <a:pt x="1162" y="188"/>
                  </a:lnTo>
                  <a:lnTo>
                    <a:pt x="1162" y="188"/>
                  </a:lnTo>
                  <a:lnTo>
                    <a:pt x="1144" y="183"/>
                  </a:lnTo>
                  <a:lnTo>
                    <a:pt x="1127" y="179"/>
                  </a:lnTo>
                  <a:lnTo>
                    <a:pt x="1092" y="173"/>
                  </a:lnTo>
                  <a:lnTo>
                    <a:pt x="1056" y="169"/>
                  </a:lnTo>
                  <a:lnTo>
                    <a:pt x="1039" y="166"/>
                  </a:lnTo>
                  <a:lnTo>
                    <a:pt x="1021" y="163"/>
                  </a:lnTo>
                  <a:lnTo>
                    <a:pt x="1021" y="163"/>
                  </a:lnTo>
                  <a:lnTo>
                    <a:pt x="977" y="155"/>
                  </a:lnTo>
                  <a:lnTo>
                    <a:pt x="929" y="147"/>
                  </a:lnTo>
                  <a:lnTo>
                    <a:pt x="929" y="147"/>
                  </a:lnTo>
                  <a:lnTo>
                    <a:pt x="916" y="144"/>
                  </a:lnTo>
                  <a:lnTo>
                    <a:pt x="903" y="140"/>
                  </a:lnTo>
                  <a:lnTo>
                    <a:pt x="891" y="137"/>
                  </a:lnTo>
                  <a:lnTo>
                    <a:pt x="879" y="134"/>
                  </a:lnTo>
                  <a:lnTo>
                    <a:pt x="879" y="134"/>
                  </a:lnTo>
                  <a:lnTo>
                    <a:pt x="827" y="126"/>
                  </a:lnTo>
                  <a:lnTo>
                    <a:pt x="778" y="119"/>
                  </a:lnTo>
                  <a:lnTo>
                    <a:pt x="778" y="119"/>
                  </a:lnTo>
                  <a:lnTo>
                    <a:pt x="768" y="117"/>
                  </a:lnTo>
                  <a:lnTo>
                    <a:pt x="759" y="114"/>
                  </a:lnTo>
                  <a:lnTo>
                    <a:pt x="749" y="110"/>
                  </a:lnTo>
                  <a:lnTo>
                    <a:pt x="739" y="107"/>
                  </a:lnTo>
                  <a:lnTo>
                    <a:pt x="739" y="107"/>
                  </a:lnTo>
                  <a:lnTo>
                    <a:pt x="712" y="102"/>
                  </a:lnTo>
                  <a:lnTo>
                    <a:pt x="683" y="96"/>
                  </a:lnTo>
                  <a:lnTo>
                    <a:pt x="654" y="92"/>
                  </a:lnTo>
                  <a:lnTo>
                    <a:pt x="626" y="87"/>
                  </a:lnTo>
                  <a:lnTo>
                    <a:pt x="626" y="87"/>
                  </a:lnTo>
                  <a:lnTo>
                    <a:pt x="600" y="80"/>
                  </a:lnTo>
                  <a:lnTo>
                    <a:pt x="574" y="73"/>
                  </a:lnTo>
                  <a:lnTo>
                    <a:pt x="550" y="66"/>
                  </a:lnTo>
                  <a:lnTo>
                    <a:pt x="526" y="61"/>
                  </a:lnTo>
                  <a:lnTo>
                    <a:pt x="526" y="61"/>
                  </a:lnTo>
                  <a:lnTo>
                    <a:pt x="457" y="50"/>
                  </a:lnTo>
                  <a:lnTo>
                    <a:pt x="386" y="38"/>
                  </a:lnTo>
                  <a:lnTo>
                    <a:pt x="315" y="25"/>
                  </a:lnTo>
                  <a:lnTo>
                    <a:pt x="245" y="11"/>
                  </a:lnTo>
                  <a:lnTo>
                    <a:pt x="245" y="11"/>
                  </a:lnTo>
                  <a:lnTo>
                    <a:pt x="230" y="44"/>
                  </a:lnTo>
                  <a:lnTo>
                    <a:pt x="222" y="61"/>
                  </a:lnTo>
                  <a:lnTo>
                    <a:pt x="216" y="77"/>
                  </a:lnTo>
                  <a:lnTo>
                    <a:pt x="216" y="77"/>
                  </a:lnTo>
                  <a:lnTo>
                    <a:pt x="220" y="80"/>
                  </a:lnTo>
                  <a:lnTo>
                    <a:pt x="225" y="81"/>
                  </a:lnTo>
                  <a:lnTo>
                    <a:pt x="235" y="86"/>
                  </a:lnTo>
                  <a:lnTo>
                    <a:pt x="235" y="86"/>
                  </a:lnTo>
                  <a:lnTo>
                    <a:pt x="238" y="80"/>
                  </a:lnTo>
                  <a:lnTo>
                    <a:pt x="243" y="76"/>
                  </a:lnTo>
                  <a:lnTo>
                    <a:pt x="247" y="72"/>
                  </a:lnTo>
                  <a:lnTo>
                    <a:pt x="249" y="66"/>
                  </a:lnTo>
                  <a:lnTo>
                    <a:pt x="249" y="66"/>
                  </a:lnTo>
                  <a:lnTo>
                    <a:pt x="256" y="63"/>
                  </a:lnTo>
                  <a:lnTo>
                    <a:pt x="263" y="62"/>
                  </a:lnTo>
                  <a:lnTo>
                    <a:pt x="269" y="63"/>
                  </a:lnTo>
                  <a:lnTo>
                    <a:pt x="275" y="64"/>
                  </a:lnTo>
                  <a:lnTo>
                    <a:pt x="280" y="67"/>
                  </a:lnTo>
                  <a:lnTo>
                    <a:pt x="285" y="72"/>
                  </a:lnTo>
                  <a:lnTo>
                    <a:pt x="290" y="77"/>
                  </a:lnTo>
                  <a:lnTo>
                    <a:pt x="293" y="84"/>
                  </a:lnTo>
                  <a:lnTo>
                    <a:pt x="296" y="90"/>
                  </a:lnTo>
                  <a:lnTo>
                    <a:pt x="298" y="97"/>
                  </a:lnTo>
                  <a:lnTo>
                    <a:pt x="299" y="105"/>
                  </a:lnTo>
                  <a:lnTo>
                    <a:pt x="299" y="112"/>
                  </a:lnTo>
                  <a:lnTo>
                    <a:pt x="298" y="120"/>
                  </a:lnTo>
                  <a:lnTo>
                    <a:pt x="297" y="129"/>
                  </a:lnTo>
                  <a:lnTo>
                    <a:pt x="294" y="135"/>
                  </a:lnTo>
                  <a:lnTo>
                    <a:pt x="291" y="142"/>
                  </a:lnTo>
                  <a:lnTo>
                    <a:pt x="291" y="142"/>
                  </a:lnTo>
                  <a:lnTo>
                    <a:pt x="286" y="148"/>
                  </a:lnTo>
                  <a:lnTo>
                    <a:pt x="281" y="152"/>
                  </a:lnTo>
                  <a:lnTo>
                    <a:pt x="274" y="156"/>
                  </a:lnTo>
                  <a:lnTo>
                    <a:pt x="267" y="161"/>
                  </a:lnTo>
                  <a:lnTo>
                    <a:pt x="259" y="163"/>
                  </a:lnTo>
                  <a:lnTo>
                    <a:pt x="251" y="164"/>
                  </a:lnTo>
                  <a:lnTo>
                    <a:pt x="244" y="164"/>
                  </a:lnTo>
                  <a:lnTo>
                    <a:pt x="237" y="163"/>
                  </a:lnTo>
                  <a:lnTo>
                    <a:pt x="237" y="163"/>
                  </a:lnTo>
                  <a:lnTo>
                    <a:pt x="232" y="157"/>
                  </a:lnTo>
                  <a:lnTo>
                    <a:pt x="227" y="152"/>
                  </a:lnTo>
                  <a:lnTo>
                    <a:pt x="222" y="145"/>
                  </a:lnTo>
                  <a:lnTo>
                    <a:pt x="219" y="137"/>
                  </a:lnTo>
                  <a:lnTo>
                    <a:pt x="219" y="137"/>
                  </a:lnTo>
                  <a:lnTo>
                    <a:pt x="213" y="137"/>
                  </a:lnTo>
                  <a:lnTo>
                    <a:pt x="207" y="136"/>
                  </a:lnTo>
                  <a:lnTo>
                    <a:pt x="201" y="135"/>
                  </a:lnTo>
                  <a:lnTo>
                    <a:pt x="194" y="134"/>
                  </a:lnTo>
                  <a:lnTo>
                    <a:pt x="194" y="134"/>
                  </a:lnTo>
                  <a:lnTo>
                    <a:pt x="187" y="146"/>
                  </a:lnTo>
                  <a:lnTo>
                    <a:pt x="182" y="159"/>
                  </a:lnTo>
                  <a:lnTo>
                    <a:pt x="171" y="185"/>
                  </a:lnTo>
                  <a:lnTo>
                    <a:pt x="171" y="185"/>
                  </a:lnTo>
                  <a:lnTo>
                    <a:pt x="173" y="185"/>
                  </a:lnTo>
                  <a:lnTo>
                    <a:pt x="177" y="185"/>
                  </a:lnTo>
                  <a:lnTo>
                    <a:pt x="182" y="185"/>
                  </a:lnTo>
                  <a:lnTo>
                    <a:pt x="188" y="185"/>
                  </a:lnTo>
                  <a:lnTo>
                    <a:pt x="188" y="185"/>
                  </a:lnTo>
                  <a:lnTo>
                    <a:pt x="191" y="188"/>
                  </a:lnTo>
                  <a:lnTo>
                    <a:pt x="194" y="191"/>
                  </a:lnTo>
                  <a:lnTo>
                    <a:pt x="198" y="193"/>
                  </a:lnTo>
                  <a:lnTo>
                    <a:pt x="202" y="193"/>
                  </a:lnTo>
                  <a:lnTo>
                    <a:pt x="209" y="193"/>
                  </a:lnTo>
                  <a:lnTo>
                    <a:pt x="218" y="192"/>
                  </a:lnTo>
                  <a:lnTo>
                    <a:pt x="228" y="190"/>
                  </a:lnTo>
                  <a:lnTo>
                    <a:pt x="236" y="190"/>
                  </a:lnTo>
                  <a:lnTo>
                    <a:pt x="240" y="191"/>
                  </a:lnTo>
                  <a:lnTo>
                    <a:pt x="244" y="192"/>
                  </a:lnTo>
                  <a:lnTo>
                    <a:pt x="248" y="194"/>
                  </a:lnTo>
                  <a:lnTo>
                    <a:pt x="251" y="197"/>
                  </a:lnTo>
                  <a:lnTo>
                    <a:pt x="251" y="197"/>
                  </a:lnTo>
                  <a:lnTo>
                    <a:pt x="254" y="202"/>
                  </a:lnTo>
                  <a:lnTo>
                    <a:pt x="256" y="208"/>
                  </a:lnTo>
                  <a:lnTo>
                    <a:pt x="258" y="214"/>
                  </a:lnTo>
                  <a:lnTo>
                    <a:pt x="258" y="221"/>
                  </a:lnTo>
                  <a:lnTo>
                    <a:pt x="256" y="236"/>
                  </a:lnTo>
                  <a:lnTo>
                    <a:pt x="254" y="252"/>
                  </a:lnTo>
                  <a:lnTo>
                    <a:pt x="254" y="252"/>
                  </a:lnTo>
                  <a:lnTo>
                    <a:pt x="250" y="255"/>
                  </a:lnTo>
                  <a:lnTo>
                    <a:pt x="248" y="258"/>
                  </a:lnTo>
                  <a:lnTo>
                    <a:pt x="243" y="267"/>
                  </a:lnTo>
                  <a:lnTo>
                    <a:pt x="239" y="271"/>
                  </a:lnTo>
                  <a:lnTo>
                    <a:pt x="236" y="275"/>
                  </a:lnTo>
                  <a:lnTo>
                    <a:pt x="232" y="278"/>
                  </a:lnTo>
                  <a:lnTo>
                    <a:pt x="228" y="282"/>
                  </a:lnTo>
                  <a:lnTo>
                    <a:pt x="228" y="282"/>
                  </a:lnTo>
                  <a:lnTo>
                    <a:pt x="219" y="284"/>
                  </a:lnTo>
                  <a:lnTo>
                    <a:pt x="209" y="284"/>
                  </a:lnTo>
                  <a:lnTo>
                    <a:pt x="202" y="283"/>
                  </a:lnTo>
                  <a:lnTo>
                    <a:pt x="194" y="279"/>
                  </a:lnTo>
                  <a:lnTo>
                    <a:pt x="188" y="274"/>
                  </a:lnTo>
                  <a:lnTo>
                    <a:pt x="183" y="267"/>
                  </a:lnTo>
                  <a:lnTo>
                    <a:pt x="179" y="258"/>
                  </a:lnTo>
                  <a:lnTo>
                    <a:pt x="178" y="248"/>
                  </a:lnTo>
                  <a:lnTo>
                    <a:pt x="178" y="248"/>
                  </a:lnTo>
                  <a:lnTo>
                    <a:pt x="167" y="245"/>
                  </a:lnTo>
                  <a:lnTo>
                    <a:pt x="153" y="242"/>
                  </a:lnTo>
                  <a:lnTo>
                    <a:pt x="153" y="242"/>
                  </a:lnTo>
                  <a:lnTo>
                    <a:pt x="142" y="260"/>
                  </a:lnTo>
                  <a:lnTo>
                    <a:pt x="133" y="282"/>
                  </a:lnTo>
                  <a:lnTo>
                    <a:pt x="126" y="303"/>
                  </a:lnTo>
                  <a:lnTo>
                    <a:pt x="119" y="324"/>
                  </a:lnTo>
                  <a:lnTo>
                    <a:pt x="119" y="324"/>
                  </a:lnTo>
                  <a:lnTo>
                    <a:pt x="132" y="328"/>
                  </a:lnTo>
                  <a:lnTo>
                    <a:pt x="143" y="332"/>
                  </a:lnTo>
                  <a:lnTo>
                    <a:pt x="143" y="332"/>
                  </a:lnTo>
                  <a:lnTo>
                    <a:pt x="154" y="322"/>
                  </a:lnTo>
                  <a:lnTo>
                    <a:pt x="162" y="312"/>
                  </a:lnTo>
                  <a:lnTo>
                    <a:pt x="162" y="312"/>
                  </a:lnTo>
                  <a:lnTo>
                    <a:pt x="172" y="309"/>
                  </a:lnTo>
                  <a:lnTo>
                    <a:pt x="179" y="309"/>
                  </a:lnTo>
                  <a:lnTo>
                    <a:pt x="187" y="311"/>
                  </a:lnTo>
                  <a:lnTo>
                    <a:pt x="193" y="314"/>
                  </a:lnTo>
                  <a:lnTo>
                    <a:pt x="199" y="318"/>
                  </a:lnTo>
                  <a:lnTo>
                    <a:pt x="204" y="322"/>
                  </a:lnTo>
                  <a:lnTo>
                    <a:pt x="213" y="333"/>
                  </a:lnTo>
                  <a:lnTo>
                    <a:pt x="213" y="333"/>
                  </a:lnTo>
                  <a:lnTo>
                    <a:pt x="215" y="342"/>
                  </a:lnTo>
                  <a:lnTo>
                    <a:pt x="215" y="350"/>
                  </a:lnTo>
                  <a:lnTo>
                    <a:pt x="214" y="358"/>
                  </a:lnTo>
                  <a:lnTo>
                    <a:pt x="212" y="365"/>
                  </a:lnTo>
                  <a:lnTo>
                    <a:pt x="208" y="373"/>
                  </a:lnTo>
                  <a:lnTo>
                    <a:pt x="204" y="379"/>
                  </a:lnTo>
                  <a:lnTo>
                    <a:pt x="200" y="386"/>
                  </a:lnTo>
                  <a:lnTo>
                    <a:pt x="194" y="391"/>
                  </a:lnTo>
                  <a:lnTo>
                    <a:pt x="189" y="396"/>
                  </a:lnTo>
                  <a:lnTo>
                    <a:pt x="183" y="400"/>
                  </a:lnTo>
                  <a:lnTo>
                    <a:pt x="176" y="403"/>
                  </a:lnTo>
                  <a:lnTo>
                    <a:pt x="170" y="405"/>
                  </a:lnTo>
                  <a:lnTo>
                    <a:pt x="162" y="406"/>
                  </a:lnTo>
                  <a:lnTo>
                    <a:pt x="156" y="405"/>
                  </a:lnTo>
                  <a:lnTo>
                    <a:pt x="148" y="404"/>
                  </a:lnTo>
                  <a:lnTo>
                    <a:pt x="142" y="399"/>
                  </a:lnTo>
                  <a:lnTo>
                    <a:pt x="142" y="399"/>
                  </a:lnTo>
                  <a:lnTo>
                    <a:pt x="140" y="394"/>
                  </a:lnTo>
                  <a:lnTo>
                    <a:pt x="138" y="389"/>
                  </a:lnTo>
                  <a:lnTo>
                    <a:pt x="136" y="383"/>
                  </a:lnTo>
                  <a:lnTo>
                    <a:pt x="134" y="378"/>
                  </a:lnTo>
                  <a:lnTo>
                    <a:pt x="134" y="378"/>
                  </a:lnTo>
                  <a:lnTo>
                    <a:pt x="123" y="375"/>
                  </a:lnTo>
                  <a:lnTo>
                    <a:pt x="116" y="375"/>
                  </a:lnTo>
                  <a:lnTo>
                    <a:pt x="112" y="375"/>
                  </a:lnTo>
                  <a:lnTo>
                    <a:pt x="112" y="375"/>
                  </a:lnTo>
                  <a:lnTo>
                    <a:pt x="97" y="404"/>
                  </a:lnTo>
                  <a:lnTo>
                    <a:pt x="88" y="422"/>
                  </a:lnTo>
                  <a:lnTo>
                    <a:pt x="82" y="441"/>
                  </a:lnTo>
                  <a:lnTo>
                    <a:pt x="82" y="441"/>
                  </a:lnTo>
                  <a:close/>
                  <a:moveTo>
                    <a:pt x="1416" y="538"/>
                  </a:moveTo>
                  <a:lnTo>
                    <a:pt x="1416" y="538"/>
                  </a:lnTo>
                  <a:lnTo>
                    <a:pt x="1401" y="559"/>
                  </a:lnTo>
                  <a:lnTo>
                    <a:pt x="1385" y="580"/>
                  </a:lnTo>
                  <a:lnTo>
                    <a:pt x="1371" y="603"/>
                  </a:lnTo>
                  <a:lnTo>
                    <a:pt x="1358" y="626"/>
                  </a:lnTo>
                  <a:lnTo>
                    <a:pt x="1358" y="626"/>
                  </a:lnTo>
                  <a:lnTo>
                    <a:pt x="1372" y="626"/>
                  </a:lnTo>
                  <a:lnTo>
                    <a:pt x="1385" y="629"/>
                  </a:lnTo>
                  <a:lnTo>
                    <a:pt x="1412" y="633"/>
                  </a:lnTo>
                  <a:lnTo>
                    <a:pt x="1437" y="637"/>
                  </a:lnTo>
                  <a:lnTo>
                    <a:pt x="1449" y="638"/>
                  </a:lnTo>
                  <a:lnTo>
                    <a:pt x="1462" y="638"/>
                  </a:lnTo>
                  <a:lnTo>
                    <a:pt x="1462" y="638"/>
                  </a:lnTo>
                  <a:lnTo>
                    <a:pt x="1484" y="600"/>
                  </a:lnTo>
                  <a:lnTo>
                    <a:pt x="1493" y="580"/>
                  </a:lnTo>
                  <a:lnTo>
                    <a:pt x="1502" y="560"/>
                  </a:lnTo>
                  <a:lnTo>
                    <a:pt x="1502" y="560"/>
                  </a:lnTo>
                  <a:lnTo>
                    <a:pt x="1482" y="553"/>
                  </a:lnTo>
                  <a:lnTo>
                    <a:pt x="1461" y="546"/>
                  </a:lnTo>
                  <a:lnTo>
                    <a:pt x="1440" y="542"/>
                  </a:lnTo>
                  <a:lnTo>
                    <a:pt x="1416" y="538"/>
                  </a:lnTo>
                  <a:lnTo>
                    <a:pt x="1416" y="538"/>
                  </a:lnTo>
                  <a:close/>
                  <a:moveTo>
                    <a:pt x="1240" y="615"/>
                  </a:moveTo>
                  <a:lnTo>
                    <a:pt x="1240" y="615"/>
                  </a:lnTo>
                  <a:lnTo>
                    <a:pt x="1210" y="659"/>
                  </a:lnTo>
                  <a:lnTo>
                    <a:pt x="1179" y="702"/>
                  </a:lnTo>
                  <a:lnTo>
                    <a:pt x="1179" y="702"/>
                  </a:lnTo>
                  <a:lnTo>
                    <a:pt x="1204" y="708"/>
                  </a:lnTo>
                  <a:lnTo>
                    <a:pt x="1231" y="712"/>
                  </a:lnTo>
                  <a:lnTo>
                    <a:pt x="1258" y="716"/>
                  </a:lnTo>
                  <a:lnTo>
                    <a:pt x="1283" y="721"/>
                  </a:lnTo>
                  <a:lnTo>
                    <a:pt x="1283" y="721"/>
                  </a:lnTo>
                  <a:lnTo>
                    <a:pt x="1292" y="711"/>
                  </a:lnTo>
                  <a:lnTo>
                    <a:pt x="1299" y="700"/>
                  </a:lnTo>
                  <a:lnTo>
                    <a:pt x="1312" y="677"/>
                  </a:lnTo>
                  <a:lnTo>
                    <a:pt x="1325" y="653"/>
                  </a:lnTo>
                  <a:lnTo>
                    <a:pt x="1333" y="642"/>
                  </a:lnTo>
                  <a:lnTo>
                    <a:pt x="1340" y="633"/>
                  </a:lnTo>
                  <a:lnTo>
                    <a:pt x="1340" y="633"/>
                  </a:lnTo>
                  <a:lnTo>
                    <a:pt x="1318" y="626"/>
                  </a:lnTo>
                  <a:lnTo>
                    <a:pt x="1292" y="622"/>
                  </a:lnTo>
                  <a:lnTo>
                    <a:pt x="1240" y="615"/>
                  </a:lnTo>
                  <a:lnTo>
                    <a:pt x="1240" y="615"/>
                  </a:lnTo>
                  <a:close/>
                  <a:moveTo>
                    <a:pt x="1350" y="636"/>
                  </a:moveTo>
                  <a:lnTo>
                    <a:pt x="1350" y="636"/>
                  </a:lnTo>
                  <a:lnTo>
                    <a:pt x="1339" y="652"/>
                  </a:lnTo>
                  <a:lnTo>
                    <a:pt x="1329" y="669"/>
                  </a:lnTo>
                  <a:lnTo>
                    <a:pt x="1309" y="704"/>
                  </a:lnTo>
                  <a:lnTo>
                    <a:pt x="1309" y="704"/>
                  </a:lnTo>
                  <a:lnTo>
                    <a:pt x="1305" y="709"/>
                  </a:lnTo>
                  <a:lnTo>
                    <a:pt x="1300" y="714"/>
                  </a:lnTo>
                  <a:lnTo>
                    <a:pt x="1298" y="718"/>
                  </a:lnTo>
                  <a:lnTo>
                    <a:pt x="1297" y="721"/>
                  </a:lnTo>
                  <a:lnTo>
                    <a:pt x="1298" y="723"/>
                  </a:lnTo>
                  <a:lnTo>
                    <a:pt x="1298" y="723"/>
                  </a:lnTo>
                  <a:lnTo>
                    <a:pt x="1311" y="726"/>
                  </a:lnTo>
                  <a:lnTo>
                    <a:pt x="1325" y="728"/>
                  </a:lnTo>
                  <a:lnTo>
                    <a:pt x="1353" y="731"/>
                  </a:lnTo>
                  <a:lnTo>
                    <a:pt x="1382" y="736"/>
                  </a:lnTo>
                  <a:lnTo>
                    <a:pt x="1396" y="738"/>
                  </a:lnTo>
                  <a:lnTo>
                    <a:pt x="1410" y="741"/>
                  </a:lnTo>
                  <a:lnTo>
                    <a:pt x="1410" y="741"/>
                  </a:lnTo>
                  <a:lnTo>
                    <a:pt x="1415" y="730"/>
                  </a:lnTo>
                  <a:lnTo>
                    <a:pt x="1420" y="720"/>
                  </a:lnTo>
                  <a:lnTo>
                    <a:pt x="1432" y="698"/>
                  </a:lnTo>
                  <a:lnTo>
                    <a:pt x="1443" y="677"/>
                  </a:lnTo>
                  <a:lnTo>
                    <a:pt x="1448" y="666"/>
                  </a:lnTo>
                  <a:lnTo>
                    <a:pt x="1452" y="654"/>
                  </a:lnTo>
                  <a:lnTo>
                    <a:pt x="1452" y="654"/>
                  </a:lnTo>
                  <a:lnTo>
                    <a:pt x="1440" y="650"/>
                  </a:lnTo>
                  <a:lnTo>
                    <a:pt x="1428" y="647"/>
                  </a:lnTo>
                  <a:lnTo>
                    <a:pt x="1403" y="641"/>
                  </a:lnTo>
                  <a:lnTo>
                    <a:pt x="1379" y="638"/>
                  </a:lnTo>
                  <a:lnTo>
                    <a:pt x="1350" y="636"/>
                  </a:lnTo>
                  <a:lnTo>
                    <a:pt x="1350" y="636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"/>
                            </p:stCondLst>
                            <p:childTnLst>
                              <p:par>
                                <p:cTn id="2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70648" y="188640"/>
            <a:ext cx="26230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项目子计划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预算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408940" y="1052830"/>
            <a:ext cx="561657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工作量估算</a:t>
            </a:r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5*16*7*2=1120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（小时）</a:t>
            </a: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共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人花费共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1120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小时工作（按每日工作两小时计）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25198" y="980440"/>
            <a:ext cx="5080000" cy="4584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成本估算</a:t>
            </a:r>
            <a:endParaRPr 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按照2020软件方向工作私营平均工资计算得</a:t>
            </a:r>
          </a:p>
          <a:p>
            <a:pPr indent="0"/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项目组工资：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1120*49.56=55507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团建预算：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100*5=500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软硬件资源预算：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500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总预算：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56507</a:t>
            </a:r>
          </a:p>
          <a:p>
            <a:pPr indent="0"/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</a:p>
          <a:p>
            <a:pPr indent="0"/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第一周：学生分组信息：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3469.2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第二周：软件需求工程项目计划：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3469.2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第四周至第七周：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UML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作业：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13876.8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第十一周：软件需求规格说明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SRS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3469.2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第十三周：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UML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基础知识测试：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3469.2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第十四周：软件需求变更文档：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3469.2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第十五周：文档改进：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    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3469.2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第十六周： 项目收尾 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- 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课程作业评审：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3469.2</a:t>
            </a:r>
            <a:endParaRPr lang="en-US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4" name="Picture 2" descr="D:\1\13e1b1eada54150ef5fc11fe8bb74598.png"/>
          <p:cNvPicPr>
            <a:picLocks noChangeAspect="1" noChangeArrowheads="1"/>
          </p:cNvPicPr>
          <p:nvPr/>
        </p:nvPicPr>
        <p:blipFill>
          <a:blip r:embed="rId3" cstate="screen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52880" y="2780604"/>
            <a:ext cx="4520414" cy="296442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148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  页</a:t>
            </a:r>
          </a:p>
        </p:txBody>
      </p:sp>
      <p:cxnSp>
        <p:nvCxnSpPr>
          <p:cNvPr id="150" name="直接连接符 149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449570" y="1268730"/>
            <a:ext cx="23126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项目章程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449570" y="2204720"/>
            <a:ext cx="27190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可行性分析</a:t>
            </a:r>
          </a:p>
        </p:txBody>
      </p:sp>
      <p:sp>
        <p:nvSpPr>
          <p:cNvPr id="138" name="文本框 137"/>
          <p:cNvSpPr txBox="1"/>
          <p:nvPr/>
        </p:nvSpPr>
        <p:spPr>
          <a:xfrm>
            <a:off x="5449570" y="3140710"/>
            <a:ext cx="23126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项目计划</a:t>
            </a:r>
          </a:p>
        </p:txBody>
      </p:sp>
      <p:sp>
        <p:nvSpPr>
          <p:cNvPr id="139" name="文本框 138"/>
          <p:cNvSpPr txBox="1"/>
          <p:nvPr/>
        </p:nvSpPr>
        <p:spPr>
          <a:xfrm>
            <a:off x="5449570" y="4198620"/>
            <a:ext cx="27190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项目子计划</a:t>
            </a:r>
          </a:p>
        </p:txBody>
      </p:sp>
      <p:sp>
        <p:nvSpPr>
          <p:cNvPr id="140" name="文本框 139"/>
          <p:cNvSpPr txBox="1"/>
          <p:nvPr/>
        </p:nvSpPr>
        <p:spPr>
          <a:xfrm>
            <a:off x="5449570" y="5256530"/>
            <a:ext cx="23126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五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项目团队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biLevel thresh="75000"/>
          </a:blip>
          <a:stretch>
            <a:fillRect/>
          </a:stretch>
        </p:blipFill>
        <p:spPr>
          <a:xfrm>
            <a:off x="984885" y="1484630"/>
            <a:ext cx="3425825" cy="2624455"/>
          </a:xfrm>
          <a:prstGeom prst="rect">
            <a:avLst/>
          </a:prstGeom>
        </p:spPr>
      </p:pic>
      <p:sp>
        <p:nvSpPr>
          <p:cNvPr id="191" name="文本框 190"/>
          <p:cNvSpPr txBox="1"/>
          <p:nvPr/>
        </p:nvSpPr>
        <p:spPr>
          <a:xfrm>
            <a:off x="1129050" y="2125234"/>
            <a:ext cx="2914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FFC000"/>
                </a:solidFill>
                <a:effectLst>
                  <a:outerShdw dist="63500" dir="2700000" algn="tl" rotWithShape="0">
                    <a:prstClr val="black"/>
                  </a:outerShdw>
                </a:effectLst>
                <a:cs typeface="+mn-ea"/>
                <a:sym typeface="+mn-lt"/>
              </a:rPr>
              <a:t>目录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6" dur="5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69" fill="hold">
                                          <p:stCondLst>
                                            <p:cond delay="56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95" decel="50000" autoRev="1" fill="hold">
                                          <p:stCondLst>
                                            <p:cond delay="56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70" fill="hold">
                                          <p:stCondLst>
                                            <p:cond delay="108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19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接连接符 67"/>
          <p:cNvCxnSpPr/>
          <p:nvPr/>
        </p:nvCxnSpPr>
        <p:spPr>
          <a:xfrm>
            <a:off x="2957847" y="2435945"/>
            <a:ext cx="61926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957847" y="2493144"/>
            <a:ext cx="61926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1344930" y="2493010"/>
            <a:ext cx="947610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五丶项目团队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2957847" y="3357240"/>
            <a:ext cx="61926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2957847" y="3414439"/>
            <a:ext cx="61926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70755" y="188595"/>
            <a:ext cx="2936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项目团队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配置管理</a:t>
            </a:r>
          </a:p>
        </p:txBody>
      </p:sp>
      <p:cxnSp>
        <p:nvCxnSpPr>
          <p:cNvPr id="95" name="直接连接符 94"/>
          <p:cNvCxnSpPr>
            <a:stCxn id="91" idx="3"/>
          </p:cNvCxnSpPr>
          <p:nvPr/>
        </p:nvCxnSpPr>
        <p:spPr>
          <a:xfrm>
            <a:off x="7707630" y="419100"/>
            <a:ext cx="4150995" cy="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681595" y="476250"/>
            <a:ext cx="4177030" cy="63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95" y="3213100"/>
            <a:ext cx="3126105" cy="34309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37635" y="3716655"/>
            <a:ext cx="69348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github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进行文档管理，每个人都有各自的分支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95" y="728980"/>
            <a:ext cx="7712710" cy="2259965"/>
          </a:xfrm>
          <a:prstGeom prst="rect">
            <a:avLst/>
          </a:prstGeom>
        </p:spPr>
      </p:pic>
      <p:sp>
        <p:nvSpPr>
          <p:cNvPr id="52" name="Freeform 16"/>
          <p:cNvSpPr>
            <a:spLocks noEditPoints="1"/>
          </p:cNvSpPr>
          <p:nvPr/>
        </p:nvSpPr>
        <p:spPr bwMode="auto">
          <a:xfrm>
            <a:off x="6241467" y="4292630"/>
            <a:ext cx="2224916" cy="2585600"/>
          </a:xfrm>
          <a:custGeom>
            <a:avLst/>
            <a:gdLst>
              <a:gd name="T0" fmla="*/ 8 w 153"/>
              <a:gd name="T1" fmla="*/ 136 h 231"/>
              <a:gd name="T2" fmla="*/ 78 w 153"/>
              <a:gd name="T3" fmla="*/ 52 h 231"/>
              <a:gd name="T4" fmla="*/ 72 w 153"/>
              <a:gd name="T5" fmla="*/ 58 h 231"/>
              <a:gd name="T6" fmla="*/ 57 w 153"/>
              <a:gd name="T7" fmla="*/ 210 h 231"/>
              <a:gd name="T8" fmla="*/ 146 w 153"/>
              <a:gd name="T9" fmla="*/ 14 h 231"/>
              <a:gd name="T10" fmla="*/ 37 w 153"/>
              <a:gd name="T11" fmla="*/ 56 h 231"/>
              <a:gd name="T12" fmla="*/ 67 w 153"/>
              <a:gd name="T13" fmla="*/ 56 h 231"/>
              <a:gd name="T14" fmla="*/ 83 w 153"/>
              <a:gd name="T15" fmla="*/ 56 h 231"/>
              <a:gd name="T16" fmla="*/ 113 w 153"/>
              <a:gd name="T17" fmla="*/ 59 h 231"/>
              <a:gd name="T18" fmla="*/ 41 w 153"/>
              <a:gd name="T19" fmla="*/ 64 h 231"/>
              <a:gd name="T20" fmla="*/ 36 w 153"/>
              <a:gd name="T21" fmla="*/ 63 h 231"/>
              <a:gd name="T22" fmla="*/ 39 w 153"/>
              <a:gd name="T23" fmla="*/ 65 h 231"/>
              <a:gd name="T24" fmla="*/ 49 w 153"/>
              <a:gd name="T25" fmla="*/ 66 h 231"/>
              <a:gd name="T26" fmla="*/ 45 w 153"/>
              <a:gd name="T27" fmla="*/ 71 h 231"/>
              <a:gd name="T28" fmla="*/ 21 w 153"/>
              <a:gd name="T29" fmla="*/ 79 h 231"/>
              <a:gd name="T30" fmla="*/ 53 w 153"/>
              <a:gd name="T31" fmla="*/ 73 h 231"/>
              <a:gd name="T32" fmla="*/ 39 w 153"/>
              <a:gd name="T33" fmla="*/ 74 h 231"/>
              <a:gd name="T34" fmla="*/ 59 w 153"/>
              <a:gd name="T35" fmla="*/ 77 h 231"/>
              <a:gd name="T36" fmla="*/ 33 w 153"/>
              <a:gd name="T37" fmla="*/ 78 h 231"/>
              <a:gd name="T38" fmla="*/ 46 w 153"/>
              <a:gd name="T39" fmla="*/ 79 h 231"/>
              <a:gd name="T40" fmla="*/ 65 w 153"/>
              <a:gd name="T41" fmla="*/ 81 h 231"/>
              <a:gd name="T42" fmla="*/ 29 w 153"/>
              <a:gd name="T43" fmla="*/ 86 h 231"/>
              <a:gd name="T44" fmla="*/ 31 w 153"/>
              <a:gd name="T45" fmla="*/ 84 h 231"/>
              <a:gd name="T46" fmla="*/ 55 w 153"/>
              <a:gd name="T47" fmla="*/ 86 h 231"/>
              <a:gd name="T48" fmla="*/ 51 w 153"/>
              <a:gd name="T49" fmla="*/ 90 h 231"/>
              <a:gd name="T50" fmla="*/ 63 w 153"/>
              <a:gd name="T51" fmla="*/ 93 h 231"/>
              <a:gd name="T52" fmla="*/ 66 w 153"/>
              <a:gd name="T53" fmla="*/ 95 h 231"/>
              <a:gd name="T54" fmla="*/ 37 w 153"/>
              <a:gd name="T55" fmla="*/ 98 h 231"/>
              <a:gd name="T56" fmla="*/ 40 w 153"/>
              <a:gd name="T57" fmla="*/ 101 h 231"/>
              <a:gd name="T58" fmla="*/ 41 w 153"/>
              <a:gd name="T59" fmla="*/ 104 h 231"/>
              <a:gd name="T60" fmla="*/ 34 w 153"/>
              <a:gd name="T61" fmla="*/ 105 h 231"/>
              <a:gd name="T62" fmla="*/ 34 w 153"/>
              <a:gd name="T63" fmla="*/ 106 h 231"/>
              <a:gd name="T64" fmla="*/ 43 w 153"/>
              <a:gd name="T65" fmla="*/ 108 h 231"/>
              <a:gd name="T66" fmla="*/ 39 w 153"/>
              <a:gd name="T67" fmla="*/ 113 h 231"/>
              <a:gd name="T68" fmla="*/ 43 w 153"/>
              <a:gd name="T69" fmla="*/ 114 h 231"/>
              <a:gd name="T70" fmla="*/ 63 w 153"/>
              <a:gd name="T71" fmla="*/ 115 h 231"/>
              <a:gd name="T72" fmla="*/ 47 w 153"/>
              <a:gd name="T73" fmla="*/ 118 h 231"/>
              <a:gd name="T74" fmla="*/ 59 w 153"/>
              <a:gd name="T75" fmla="*/ 122 h 231"/>
              <a:gd name="T76" fmla="*/ 47 w 153"/>
              <a:gd name="T77" fmla="*/ 123 h 231"/>
              <a:gd name="T78" fmla="*/ 54 w 153"/>
              <a:gd name="T79" fmla="*/ 126 h 231"/>
              <a:gd name="T80" fmla="*/ 43 w 153"/>
              <a:gd name="T81" fmla="*/ 128 h 231"/>
              <a:gd name="T82" fmla="*/ 58 w 153"/>
              <a:gd name="T83" fmla="*/ 128 h 231"/>
              <a:gd name="T84" fmla="*/ 59 w 153"/>
              <a:gd name="T85" fmla="*/ 134 h 231"/>
              <a:gd name="T86" fmla="*/ 50 w 153"/>
              <a:gd name="T87" fmla="*/ 135 h 231"/>
              <a:gd name="T88" fmla="*/ 53 w 153"/>
              <a:gd name="T89" fmla="*/ 140 h 231"/>
              <a:gd name="T90" fmla="*/ 42 w 153"/>
              <a:gd name="T91" fmla="*/ 144 h 231"/>
              <a:gd name="T92" fmla="*/ 6 w 153"/>
              <a:gd name="T93" fmla="*/ 149 h 231"/>
              <a:gd name="T94" fmla="*/ 64 w 153"/>
              <a:gd name="T95" fmla="*/ 170 h 231"/>
              <a:gd name="T96" fmla="*/ 34 w 153"/>
              <a:gd name="T97" fmla="*/ 157 h 231"/>
              <a:gd name="T98" fmla="*/ 63 w 153"/>
              <a:gd name="T99" fmla="*/ 162 h 231"/>
              <a:gd name="T100" fmla="*/ 31 w 153"/>
              <a:gd name="T101" fmla="*/ 179 h 231"/>
              <a:gd name="T102" fmla="*/ 56 w 153"/>
              <a:gd name="T103" fmla="*/ 174 h 231"/>
              <a:gd name="T104" fmla="*/ 61 w 153"/>
              <a:gd name="T105" fmla="*/ 177 h 231"/>
              <a:gd name="T106" fmla="*/ 31 w 153"/>
              <a:gd name="T107" fmla="*/ 195 h 231"/>
              <a:gd name="T108" fmla="*/ 60 w 153"/>
              <a:gd name="T109" fmla="*/ 187 h 231"/>
              <a:gd name="T110" fmla="*/ 65 w 153"/>
              <a:gd name="T111" fmla="*/ 195 h 231"/>
              <a:gd name="T112" fmla="*/ 57 w 153"/>
              <a:gd name="T113" fmla="*/ 199 h 231"/>
              <a:gd name="T114" fmla="*/ 63 w 153"/>
              <a:gd name="T115" fmla="*/ 206 h 231"/>
              <a:gd name="T116" fmla="*/ 66 w 153"/>
              <a:gd name="T117" fmla="*/ 213 h 231"/>
              <a:gd name="T118" fmla="*/ 35 w 153"/>
              <a:gd name="T119" fmla="*/ 217 h 231"/>
              <a:gd name="T120" fmla="*/ 62 w 153"/>
              <a:gd name="T121" fmla="*/ 220 h 231"/>
              <a:gd name="T122" fmla="*/ 27 w 153"/>
              <a:gd name="T123" fmla="*/ 22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53" h="231">
                <a:moveTo>
                  <a:pt x="39" y="219"/>
                </a:moveTo>
                <a:cubicBezTo>
                  <a:pt x="39" y="219"/>
                  <a:pt x="39" y="219"/>
                  <a:pt x="38" y="219"/>
                </a:cubicBezTo>
                <a:cubicBezTo>
                  <a:pt x="39" y="221"/>
                  <a:pt x="40" y="222"/>
                  <a:pt x="41" y="224"/>
                </a:cubicBezTo>
                <a:cubicBezTo>
                  <a:pt x="41" y="224"/>
                  <a:pt x="42" y="224"/>
                  <a:pt x="42" y="224"/>
                </a:cubicBezTo>
                <a:cubicBezTo>
                  <a:pt x="42" y="225"/>
                  <a:pt x="41" y="224"/>
                  <a:pt x="40" y="224"/>
                </a:cubicBezTo>
                <a:cubicBezTo>
                  <a:pt x="40" y="225"/>
                  <a:pt x="40" y="225"/>
                  <a:pt x="40" y="226"/>
                </a:cubicBezTo>
                <a:cubicBezTo>
                  <a:pt x="39" y="227"/>
                  <a:pt x="38" y="225"/>
                  <a:pt x="37" y="225"/>
                </a:cubicBezTo>
                <a:cubicBezTo>
                  <a:pt x="37" y="226"/>
                  <a:pt x="38" y="227"/>
                  <a:pt x="39" y="228"/>
                </a:cubicBezTo>
                <a:cubicBezTo>
                  <a:pt x="39" y="228"/>
                  <a:pt x="40" y="227"/>
                  <a:pt x="40" y="227"/>
                </a:cubicBezTo>
                <a:cubicBezTo>
                  <a:pt x="41" y="227"/>
                  <a:pt x="41" y="226"/>
                  <a:pt x="41" y="226"/>
                </a:cubicBezTo>
                <a:cubicBezTo>
                  <a:pt x="41" y="226"/>
                  <a:pt x="41" y="226"/>
                  <a:pt x="42" y="226"/>
                </a:cubicBezTo>
                <a:cubicBezTo>
                  <a:pt x="42" y="227"/>
                  <a:pt x="42" y="228"/>
                  <a:pt x="41" y="228"/>
                </a:cubicBezTo>
                <a:cubicBezTo>
                  <a:pt x="41" y="228"/>
                  <a:pt x="41" y="228"/>
                  <a:pt x="40" y="228"/>
                </a:cubicBezTo>
                <a:cubicBezTo>
                  <a:pt x="38" y="229"/>
                  <a:pt x="36" y="230"/>
                  <a:pt x="33" y="230"/>
                </a:cubicBezTo>
                <a:cubicBezTo>
                  <a:pt x="32" y="230"/>
                  <a:pt x="33" y="230"/>
                  <a:pt x="32" y="231"/>
                </a:cubicBezTo>
                <a:cubicBezTo>
                  <a:pt x="31" y="230"/>
                  <a:pt x="30" y="229"/>
                  <a:pt x="29" y="230"/>
                </a:cubicBezTo>
                <a:cubicBezTo>
                  <a:pt x="28" y="228"/>
                  <a:pt x="26" y="229"/>
                  <a:pt x="25" y="228"/>
                </a:cubicBezTo>
                <a:cubicBezTo>
                  <a:pt x="24" y="228"/>
                  <a:pt x="24" y="229"/>
                  <a:pt x="23" y="228"/>
                </a:cubicBezTo>
                <a:cubicBezTo>
                  <a:pt x="23" y="228"/>
                  <a:pt x="23" y="228"/>
                  <a:pt x="23" y="227"/>
                </a:cubicBezTo>
                <a:cubicBezTo>
                  <a:pt x="22" y="227"/>
                  <a:pt x="21" y="228"/>
                  <a:pt x="20" y="228"/>
                </a:cubicBezTo>
                <a:cubicBezTo>
                  <a:pt x="21" y="227"/>
                  <a:pt x="21" y="226"/>
                  <a:pt x="22" y="226"/>
                </a:cubicBezTo>
                <a:cubicBezTo>
                  <a:pt x="23" y="225"/>
                  <a:pt x="23" y="224"/>
                  <a:pt x="24" y="224"/>
                </a:cubicBezTo>
                <a:cubicBezTo>
                  <a:pt x="23" y="223"/>
                  <a:pt x="24" y="222"/>
                  <a:pt x="24" y="221"/>
                </a:cubicBezTo>
                <a:cubicBezTo>
                  <a:pt x="26" y="220"/>
                  <a:pt x="26" y="215"/>
                  <a:pt x="29" y="215"/>
                </a:cubicBezTo>
                <a:cubicBezTo>
                  <a:pt x="29" y="210"/>
                  <a:pt x="30" y="205"/>
                  <a:pt x="29" y="201"/>
                </a:cubicBezTo>
                <a:cubicBezTo>
                  <a:pt x="30" y="198"/>
                  <a:pt x="30" y="193"/>
                  <a:pt x="30" y="189"/>
                </a:cubicBezTo>
                <a:cubicBezTo>
                  <a:pt x="30" y="186"/>
                  <a:pt x="30" y="184"/>
                  <a:pt x="29" y="182"/>
                </a:cubicBezTo>
                <a:cubicBezTo>
                  <a:pt x="29" y="181"/>
                  <a:pt x="30" y="181"/>
                  <a:pt x="30" y="180"/>
                </a:cubicBezTo>
                <a:cubicBezTo>
                  <a:pt x="30" y="175"/>
                  <a:pt x="30" y="169"/>
                  <a:pt x="31" y="163"/>
                </a:cubicBezTo>
                <a:cubicBezTo>
                  <a:pt x="31" y="159"/>
                  <a:pt x="32" y="156"/>
                  <a:pt x="32" y="152"/>
                </a:cubicBezTo>
                <a:cubicBezTo>
                  <a:pt x="32" y="152"/>
                  <a:pt x="32" y="151"/>
                  <a:pt x="32" y="151"/>
                </a:cubicBezTo>
                <a:cubicBezTo>
                  <a:pt x="32" y="150"/>
                  <a:pt x="32" y="150"/>
                  <a:pt x="32" y="149"/>
                </a:cubicBezTo>
                <a:cubicBezTo>
                  <a:pt x="33" y="147"/>
                  <a:pt x="32" y="144"/>
                  <a:pt x="32" y="141"/>
                </a:cubicBezTo>
                <a:cubicBezTo>
                  <a:pt x="32" y="142"/>
                  <a:pt x="32" y="143"/>
                  <a:pt x="31" y="144"/>
                </a:cubicBezTo>
                <a:cubicBezTo>
                  <a:pt x="31" y="144"/>
                  <a:pt x="31" y="143"/>
                  <a:pt x="31" y="143"/>
                </a:cubicBezTo>
                <a:cubicBezTo>
                  <a:pt x="30" y="137"/>
                  <a:pt x="30" y="129"/>
                  <a:pt x="29" y="123"/>
                </a:cubicBezTo>
                <a:cubicBezTo>
                  <a:pt x="29" y="118"/>
                  <a:pt x="29" y="114"/>
                  <a:pt x="28" y="110"/>
                </a:cubicBezTo>
                <a:cubicBezTo>
                  <a:pt x="27" y="99"/>
                  <a:pt x="26" y="88"/>
                  <a:pt x="24" y="78"/>
                </a:cubicBezTo>
                <a:cubicBezTo>
                  <a:pt x="23" y="80"/>
                  <a:pt x="22" y="83"/>
                  <a:pt x="21" y="84"/>
                </a:cubicBezTo>
                <a:cubicBezTo>
                  <a:pt x="21" y="86"/>
                  <a:pt x="20" y="87"/>
                  <a:pt x="20" y="88"/>
                </a:cubicBezTo>
                <a:cubicBezTo>
                  <a:pt x="18" y="92"/>
                  <a:pt x="17" y="98"/>
                  <a:pt x="15" y="101"/>
                </a:cubicBezTo>
                <a:cubicBezTo>
                  <a:pt x="16" y="104"/>
                  <a:pt x="14" y="106"/>
                  <a:pt x="14" y="109"/>
                </a:cubicBezTo>
                <a:cubicBezTo>
                  <a:pt x="14" y="109"/>
                  <a:pt x="14" y="110"/>
                  <a:pt x="13" y="110"/>
                </a:cubicBezTo>
                <a:cubicBezTo>
                  <a:pt x="13" y="111"/>
                  <a:pt x="13" y="112"/>
                  <a:pt x="12" y="113"/>
                </a:cubicBezTo>
                <a:cubicBezTo>
                  <a:pt x="12" y="115"/>
                  <a:pt x="12" y="118"/>
                  <a:pt x="11" y="120"/>
                </a:cubicBezTo>
                <a:cubicBezTo>
                  <a:pt x="11" y="121"/>
                  <a:pt x="11" y="122"/>
                  <a:pt x="11" y="123"/>
                </a:cubicBezTo>
                <a:cubicBezTo>
                  <a:pt x="10" y="126"/>
                  <a:pt x="9" y="130"/>
                  <a:pt x="9" y="133"/>
                </a:cubicBezTo>
                <a:cubicBezTo>
                  <a:pt x="9" y="133"/>
                  <a:pt x="9" y="133"/>
                  <a:pt x="9" y="133"/>
                </a:cubicBezTo>
                <a:cubicBezTo>
                  <a:pt x="9" y="133"/>
                  <a:pt x="9" y="134"/>
                  <a:pt x="9" y="134"/>
                </a:cubicBezTo>
                <a:cubicBezTo>
                  <a:pt x="9" y="135"/>
                  <a:pt x="8" y="136"/>
                  <a:pt x="8" y="136"/>
                </a:cubicBezTo>
                <a:cubicBezTo>
                  <a:pt x="9" y="136"/>
                  <a:pt x="8" y="136"/>
                  <a:pt x="8" y="136"/>
                </a:cubicBezTo>
                <a:cubicBezTo>
                  <a:pt x="8" y="138"/>
                  <a:pt x="9" y="141"/>
                  <a:pt x="8" y="143"/>
                </a:cubicBezTo>
                <a:cubicBezTo>
                  <a:pt x="8" y="143"/>
                  <a:pt x="9" y="143"/>
                  <a:pt x="9" y="143"/>
                </a:cubicBezTo>
                <a:cubicBezTo>
                  <a:pt x="9" y="145"/>
                  <a:pt x="8" y="147"/>
                  <a:pt x="9" y="149"/>
                </a:cubicBezTo>
                <a:cubicBezTo>
                  <a:pt x="9" y="149"/>
                  <a:pt x="8" y="150"/>
                  <a:pt x="8" y="150"/>
                </a:cubicBezTo>
                <a:cubicBezTo>
                  <a:pt x="8" y="150"/>
                  <a:pt x="9" y="150"/>
                  <a:pt x="9" y="150"/>
                </a:cubicBezTo>
                <a:cubicBezTo>
                  <a:pt x="8" y="153"/>
                  <a:pt x="6" y="157"/>
                  <a:pt x="5" y="160"/>
                </a:cubicBezTo>
                <a:cubicBezTo>
                  <a:pt x="4" y="162"/>
                  <a:pt x="4" y="163"/>
                  <a:pt x="5" y="165"/>
                </a:cubicBezTo>
                <a:cubicBezTo>
                  <a:pt x="4" y="166"/>
                  <a:pt x="5" y="168"/>
                  <a:pt x="3" y="169"/>
                </a:cubicBezTo>
                <a:cubicBezTo>
                  <a:pt x="2" y="168"/>
                  <a:pt x="3" y="167"/>
                  <a:pt x="3" y="165"/>
                </a:cubicBezTo>
                <a:cubicBezTo>
                  <a:pt x="3" y="165"/>
                  <a:pt x="2" y="166"/>
                  <a:pt x="2" y="166"/>
                </a:cubicBezTo>
                <a:cubicBezTo>
                  <a:pt x="0" y="164"/>
                  <a:pt x="2" y="162"/>
                  <a:pt x="3" y="161"/>
                </a:cubicBezTo>
                <a:cubicBezTo>
                  <a:pt x="4" y="158"/>
                  <a:pt x="6" y="156"/>
                  <a:pt x="7" y="153"/>
                </a:cubicBezTo>
                <a:cubicBezTo>
                  <a:pt x="7" y="153"/>
                  <a:pt x="6" y="153"/>
                  <a:pt x="6" y="153"/>
                </a:cubicBezTo>
                <a:cubicBezTo>
                  <a:pt x="5" y="154"/>
                  <a:pt x="5" y="155"/>
                  <a:pt x="4" y="156"/>
                </a:cubicBezTo>
                <a:cubicBezTo>
                  <a:pt x="4" y="157"/>
                  <a:pt x="4" y="160"/>
                  <a:pt x="3" y="161"/>
                </a:cubicBezTo>
                <a:cubicBezTo>
                  <a:pt x="1" y="160"/>
                  <a:pt x="2" y="158"/>
                  <a:pt x="2" y="157"/>
                </a:cubicBezTo>
                <a:cubicBezTo>
                  <a:pt x="3" y="154"/>
                  <a:pt x="3" y="149"/>
                  <a:pt x="3" y="146"/>
                </a:cubicBezTo>
                <a:cubicBezTo>
                  <a:pt x="3" y="145"/>
                  <a:pt x="3" y="146"/>
                  <a:pt x="3" y="146"/>
                </a:cubicBezTo>
                <a:cubicBezTo>
                  <a:pt x="1" y="145"/>
                  <a:pt x="4" y="143"/>
                  <a:pt x="3" y="141"/>
                </a:cubicBezTo>
                <a:cubicBezTo>
                  <a:pt x="4" y="141"/>
                  <a:pt x="4" y="141"/>
                  <a:pt x="4" y="141"/>
                </a:cubicBezTo>
                <a:cubicBezTo>
                  <a:pt x="5" y="136"/>
                  <a:pt x="5" y="131"/>
                  <a:pt x="6" y="127"/>
                </a:cubicBezTo>
                <a:cubicBezTo>
                  <a:pt x="7" y="123"/>
                  <a:pt x="8" y="117"/>
                  <a:pt x="9" y="112"/>
                </a:cubicBezTo>
                <a:cubicBezTo>
                  <a:pt x="8" y="112"/>
                  <a:pt x="7" y="111"/>
                  <a:pt x="8" y="110"/>
                </a:cubicBezTo>
                <a:cubicBezTo>
                  <a:pt x="8" y="110"/>
                  <a:pt x="8" y="110"/>
                  <a:pt x="9" y="110"/>
                </a:cubicBezTo>
                <a:cubicBezTo>
                  <a:pt x="9" y="109"/>
                  <a:pt x="9" y="108"/>
                  <a:pt x="9" y="108"/>
                </a:cubicBezTo>
                <a:cubicBezTo>
                  <a:pt x="9" y="107"/>
                  <a:pt x="8" y="103"/>
                  <a:pt x="9" y="102"/>
                </a:cubicBezTo>
                <a:cubicBezTo>
                  <a:pt x="9" y="101"/>
                  <a:pt x="10" y="100"/>
                  <a:pt x="10" y="99"/>
                </a:cubicBezTo>
                <a:cubicBezTo>
                  <a:pt x="11" y="101"/>
                  <a:pt x="9" y="103"/>
                  <a:pt x="10" y="104"/>
                </a:cubicBezTo>
                <a:cubicBezTo>
                  <a:pt x="11" y="101"/>
                  <a:pt x="12" y="98"/>
                  <a:pt x="13" y="94"/>
                </a:cubicBezTo>
                <a:cubicBezTo>
                  <a:pt x="14" y="91"/>
                  <a:pt x="15" y="88"/>
                  <a:pt x="16" y="85"/>
                </a:cubicBezTo>
                <a:cubicBezTo>
                  <a:pt x="17" y="83"/>
                  <a:pt x="17" y="81"/>
                  <a:pt x="18" y="79"/>
                </a:cubicBezTo>
                <a:cubicBezTo>
                  <a:pt x="18" y="78"/>
                  <a:pt x="19" y="77"/>
                  <a:pt x="18" y="76"/>
                </a:cubicBezTo>
                <a:cubicBezTo>
                  <a:pt x="18" y="77"/>
                  <a:pt x="17" y="78"/>
                  <a:pt x="17" y="79"/>
                </a:cubicBezTo>
                <a:cubicBezTo>
                  <a:pt x="18" y="74"/>
                  <a:pt x="20" y="68"/>
                  <a:pt x="21" y="63"/>
                </a:cubicBezTo>
                <a:cubicBezTo>
                  <a:pt x="21" y="62"/>
                  <a:pt x="21" y="62"/>
                  <a:pt x="21" y="61"/>
                </a:cubicBezTo>
                <a:cubicBezTo>
                  <a:pt x="21" y="60"/>
                  <a:pt x="22" y="58"/>
                  <a:pt x="21" y="57"/>
                </a:cubicBezTo>
                <a:cubicBezTo>
                  <a:pt x="22" y="56"/>
                  <a:pt x="23" y="56"/>
                  <a:pt x="25" y="55"/>
                </a:cubicBezTo>
                <a:cubicBezTo>
                  <a:pt x="24" y="55"/>
                  <a:pt x="24" y="55"/>
                  <a:pt x="24" y="54"/>
                </a:cubicBezTo>
                <a:cubicBezTo>
                  <a:pt x="25" y="53"/>
                  <a:pt x="26" y="52"/>
                  <a:pt x="28" y="52"/>
                </a:cubicBezTo>
                <a:cubicBezTo>
                  <a:pt x="28" y="52"/>
                  <a:pt x="28" y="50"/>
                  <a:pt x="29" y="50"/>
                </a:cubicBezTo>
                <a:cubicBezTo>
                  <a:pt x="29" y="51"/>
                  <a:pt x="29" y="51"/>
                  <a:pt x="29" y="52"/>
                </a:cubicBezTo>
                <a:cubicBezTo>
                  <a:pt x="31" y="51"/>
                  <a:pt x="33" y="48"/>
                  <a:pt x="36" y="49"/>
                </a:cubicBezTo>
                <a:cubicBezTo>
                  <a:pt x="35" y="50"/>
                  <a:pt x="35" y="50"/>
                  <a:pt x="35" y="50"/>
                </a:cubicBezTo>
                <a:cubicBezTo>
                  <a:pt x="37" y="52"/>
                  <a:pt x="40" y="52"/>
                  <a:pt x="43" y="53"/>
                </a:cubicBezTo>
                <a:cubicBezTo>
                  <a:pt x="47" y="52"/>
                  <a:pt x="50" y="52"/>
                  <a:pt x="52" y="52"/>
                </a:cubicBezTo>
                <a:cubicBezTo>
                  <a:pt x="53" y="52"/>
                  <a:pt x="54" y="52"/>
                  <a:pt x="55" y="52"/>
                </a:cubicBezTo>
                <a:cubicBezTo>
                  <a:pt x="56" y="52"/>
                  <a:pt x="57" y="52"/>
                  <a:pt x="57" y="52"/>
                </a:cubicBezTo>
                <a:cubicBezTo>
                  <a:pt x="60" y="52"/>
                  <a:pt x="62" y="50"/>
                  <a:pt x="64" y="50"/>
                </a:cubicBezTo>
                <a:cubicBezTo>
                  <a:pt x="66" y="50"/>
                  <a:pt x="68" y="50"/>
                  <a:pt x="68" y="52"/>
                </a:cubicBezTo>
                <a:cubicBezTo>
                  <a:pt x="69" y="51"/>
                  <a:pt x="68" y="51"/>
                  <a:pt x="69" y="51"/>
                </a:cubicBezTo>
                <a:cubicBezTo>
                  <a:pt x="71" y="50"/>
                  <a:pt x="75" y="51"/>
                  <a:pt x="78" y="52"/>
                </a:cubicBezTo>
                <a:cubicBezTo>
                  <a:pt x="79" y="52"/>
                  <a:pt x="81" y="52"/>
                  <a:pt x="83" y="52"/>
                </a:cubicBezTo>
                <a:cubicBezTo>
                  <a:pt x="87" y="53"/>
                  <a:pt x="92" y="54"/>
                  <a:pt x="96" y="55"/>
                </a:cubicBezTo>
                <a:cubicBezTo>
                  <a:pt x="99" y="55"/>
                  <a:pt x="102" y="55"/>
                  <a:pt x="105" y="56"/>
                </a:cubicBezTo>
                <a:cubicBezTo>
                  <a:pt x="107" y="56"/>
                  <a:pt x="109" y="56"/>
                  <a:pt x="110" y="56"/>
                </a:cubicBezTo>
                <a:cubicBezTo>
                  <a:pt x="111" y="56"/>
                  <a:pt x="112" y="55"/>
                  <a:pt x="112" y="54"/>
                </a:cubicBezTo>
                <a:cubicBezTo>
                  <a:pt x="116" y="51"/>
                  <a:pt x="120" y="47"/>
                  <a:pt x="122" y="43"/>
                </a:cubicBezTo>
                <a:cubicBezTo>
                  <a:pt x="126" y="38"/>
                  <a:pt x="130" y="33"/>
                  <a:pt x="134" y="27"/>
                </a:cubicBezTo>
                <a:cubicBezTo>
                  <a:pt x="134" y="27"/>
                  <a:pt x="134" y="26"/>
                  <a:pt x="135" y="26"/>
                </a:cubicBezTo>
                <a:cubicBezTo>
                  <a:pt x="135" y="26"/>
                  <a:pt x="135" y="25"/>
                  <a:pt x="135" y="25"/>
                </a:cubicBezTo>
                <a:cubicBezTo>
                  <a:pt x="136" y="24"/>
                  <a:pt x="137" y="23"/>
                  <a:pt x="138" y="22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38" y="20"/>
                  <a:pt x="139" y="20"/>
                  <a:pt x="139" y="19"/>
                </a:cubicBezTo>
                <a:cubicBezTo>
                  <a:pt x="139" y="19"/>
                  <a:pt x="139" y="19"/>
                  <a:pt x="139" y="19"/>
                </a:cubicBezTo>
                <a:cubicBezTo>
                  <a:pt x="139" y="17"/>
                  <a:pt x="141" y="16"/>
                  <a:pt x="141" y="15"/>
                </a:cubicBezTo>
                <a:cubicBezTo>
                  <a:pt x="141" y="15"/>
                  <a:pt x="141" y="15"/>
                  <a:pt x="141" y="14"/>
                </a:cubicBezTo>
                <a:cubicBezTo>
                  <a:pt x="143" y="12"/>
                  <a:pt x="144" y="10"/>
                  <a:pt x="146" y="8"/>
                </a:cubicBezTo>
                <a:cubicBezTo>
                  <a:pt x="147" y="8"/>
                  <a:pt x="147" y="9"/>
                  <a:pt x="148" y="9"/>
                </a:cubicBezTo>
                <a:cubicBezTo>
                  <a:pt x="148" y="8"/>
                  <a:pt x="149" y="7"/>
                  <a:pt x="149" y="5"/>
                </a:cubicBezTo>
                <a:cubicBezTo>
                  <a:pt x="150" y="4"/>
                  <a:pt x="150" y="3"/>
                  <a:pt x="152" y="2"/>
                </a:cubicBezTo>
                <a:cubicBezTo>
                  <a:pt x="152" y="1"/>
                  <a:pt x="152" y="0"/>
                  <a:pt x="153" y="0"/>
                </a:cubicBezTo>
                <a:cubicBezTo>
                  <a:pt x="153" y="1"/>
                  <a:pt x="153" y="1"/>
                  <a:pt x="153" y="1"/>
                </a:cubicBezTo>
                <a:cubicBezTo>
                  <a:pt x="153" y="2"/>
                  <a:pt x="152" y="3"/>
                  <a:pt x="151" y="4"/>
                </a:cubicBezTo>
                <a:cubicBezTo>
                  <a:pt x="151" y="4"/>
                  <a:pt x="151" y="5"/>
                  <a:pt x="151" y="5"/>
                </a:cubicBezTo>
                <a:cubicBezTo>
                  <a:pt x="151" y="6"/>
                  <a:pt x="150" y="6"/>
                  <a:pt x="150" y="7"/>
                </a:cubicBezTo>
                <a:cubicBezTo>
                  <a:pt x="149" y="7"/>
                  <a:pt x="150" y="8"/>
                  <a:pt x="149" y="8"/>
                </a:cubicBezTo>
                <a:cubicBezTo>
                  <a:pt x="149" y="10"/>
                  <a:pt x="147" y="12"/>
                  <a:pt x="148" y="14"/>
                </a:cubicBezTo>
                <a:cubicBezTo>
                  <a:pt x="147" y="15"/>
                  <a:pt x="149" y="18"/>
                  <a:pt x="149" y="19"/>
                </a:cubicBezTo>
                <a:cubicBezTo>
                  <a:pt x="148" y="20"/>
                  <a:pt x="146" y="21"/>
                  <a:pt x="145" y="21"/>
                </a:cubicBezTo>
                <a:cubicBezTo>
                  <a:pt x="145" y="22"/>
                  <a:pt x="144" y="22"/>
                  <a:pt x="145" y="22"/>
                </a:cubicBezTo>
                <a:cubicBezTo>
                  <a:pt x="142" y="24"/>
                  <a:pt x="139" y="26"/>
                  <a:pt x="138" y="29"/>
                </a:cubicBezTo>
                <a:cubicBezTo>
                  <a:pt x="138" y="29"/>
                  <a:pt x="138" y="29"/>
                  <a:pt x="138" y="29"/>
                </a:cubicBezTo>
                <a:cubicBezTo>
                  <a:pt x="137" y="29"/>
                  <a:pt x="137" y="29"/>
                  <a:pt x="137" y="29"/>
                </a:cubicBezTo>
                <a:cubicBezTo>
                  <a:pt x="134" y="31"/>
                  <a:pt x="133" y="35"/>
                  <a:pt x="130" y="37"/>
                </a:cubicBezTo>
                <a:cubicBezTo>
                  <a:pt x="130" y="37"/>
                  <a:pt x="129" y="37"/>
                  <a:pt x="129" y="38"/>
                </a:cubicBezTo>
                <a:cubicBezTo>
                  <a:pt x="129" y="38"/>
                  <a:pt x="129" y="39"/>
                  <a:pt x="129" y="39"/>
                </a:cubicBezTo>
                <a:cubicBezTo>
                  <a:pt x="128" y="40"/>
                  <a:pt x="127" y="41"/>
                  <a:pt x="126" y="42"/>
                </a:cubicBezTo>
                <a:cubicBezTo>
                  <a:pt x="126" y="43"/>
                  <a:pt x="126" y="43"/>
                  <a:pt x="126" y="43"/>
                </a:cubicBezTo>
                <a:cubicBezTo>
                  <a:pt x="126" y="43"/>
                  <a:pt x="126" y="43"/>
                  <a:pt x="126" y="43"/>
                </a:cubicBezTo>
                <a:cubicBezTo>
                  <a:pt x="124" y="45"/>
                  <a:pt x="123" y="48"/>
                  <a:pt x="121" y="50"/>
                </a:cubicBezTo>
                <a:cubicBezTo>
                  <a:pt x="119" y="54"/>
                  <a:pt x="116" y="57"/>
                  <a:pt x="114" y="61"/>
                </a:cubicBezTo>
                <a:cubicBezTo>
                  <a:pt x="114" y="61"/>
                  <a:pt x="114" y="61"/>
                  <a:pt x="113" y="61"/>
                </a:cubicBezTo>
                <a:cubicBezTo>
                  <a:pt x="113" y="61"/>
                  <a:pt x="113" y="61"/>
                  <a:pt x="113" y="60"/>
                </a:cubicBezTo>
                <a:cubicBezTo>
                  <a:pt x="112" y="60"/>
                  <a:pt x="111" y="61"/>
                  <a:pt x="110" y="61"/>
                </a:cubicBezTo>
                <a:cubicBezTo>
                  <a:pt x="109" y="61"/>
                  <a:pt x="108" y="60"/>
                  <a:pt x="106" y="60"/>
                </a:cubicBezTo>
                <a:cubicBezTo>
                  <a:pt x="106" y="60"/>
                  <a:pt x="106" y="61"/>
                  <a:pt x="106" y="61"/>
                </a:cubicBezTo>
                <a:cubicBezTo>
                  <a:pt x="100" y="60"/>
                  <a:pt x="95" y="59"/>
                  <a:pt x="90" y="59"/>
                </a:cubicBezTo>
                <a:cubicBezTo>
                  <a:pt x="89" y="59"/>
                  <a:pt x="87" y="59"/>
                  <a:pt x="86" y="59"/>
                </a:cubicBezTo>
                <a:cubicBezTo>
                  <a:pt x="85" y="59"/>
                  <a:pt x="83" y="58"/>
                  <a:pt x="82" y="59"/>
                </a:cubicBezTo>
                <a:cubicBezTo>
                  <a:pt x="81" y="59"/>
                  <a:pt x="80" y="60"/>
                  <a:pt x="78" y="60"/>
                </a:cubicBezTo>
                <a:cubicBezTo>
                  <a:pt x="79" y="59"/>
                  <a:pt x="79" y="59"/>
                  <a:pt x="80" y="59"/>
                </a:cubicBezTo>
                <a:cubicBezTo>
                  <a:pt x="77" y="59"/>
                  <a:pt x="74" y="58"/>
                  <a:pt x="72" y="58"/>
                </a:cubicBezTo>
                <a:cubicBezTo>
                  <a:pt x="72" y="63"/>
                  <a:pt x="72" y="71"/>
                  <a:pt x="71" y="76"/>
                </a:cubicBezTo>
                <a:cubicBezTo>
                  <a:pt x="71" y="78"/>
                  <a:pt x="70" y="79"/>
                  <a:pt x="70" y="81"/>
                </a:cubicBezTo>
                <a:cubicBezTo>
                  <a:pt x="70" y="82"/>
                  <a:pt x="70" y="82"/>
                  <a:pt x="70" y="83"/>
                </a:cubicBezTo>
                <a:cubicBezTo>
                  <a:pt x="70" y="84"/>
                  <a:pt x="70" y="85"/>
                  <a:pt x="70" y="86"/>
                </a:cubicBezTo>
                <a:cubicBezTo>
                  <a:pt x="70" y="87"/>
                  <a:pt x="70" y="87"/>
                  <a:pt x="70" y="88"/>
                </a:cubicBezTo>
                <a:cubicBezTo>
                  <a:pt x="69" y="90"/>
                  <a:pt x="69" y="91"/>
                  <a:pt x="69" y="93"/>
                </a:cubicBezTo>
                <a:cubicBezTo>
                  <a:pt x="69" y="94"/>
                  <a:pt x="69" y="95"/>
                  <a:pt x="69" y="97"/>
                </a:cubicBezTo>
                <a:cubicBezTo>
                  <a:pt x="69" y="98"/>
                  <a:pt x="68" y="100"/>
                  <a:pt x="68" y="102"/>
                </a:cubicBezTo>
                <a:cubicBezTo>
                  <a:pt x="67" y="104"/>
                  <a:pt x="68" y="106"/>
                  <a:pt x="67" y="108"/>
                </a:cubicBezTo>
                <a:cubicBezTo>
                  <a:pt x="67" y="109"/>
                  <a:pt x="67" y="111"/>
                  <a:pt x="67" y="112"/>
                </a:cubicBezTo>
                <a:cubicBezTo>
                  <a:pt x="67" y="114"/>
                  <a:pt x="67" y="117"/>
                  <a:pt x="67" y="118"/>
                </a:cubicBezTo>
                <a:cubicBezTo>
                  <a:pt x="67" y="119"/>
                  <a:pt x="68" y="119"/>
                  <a:pt x="68" y="119"/>
                </a:cubicBezTo>
                <a:cubicBezTo>
                  <a:pt x="68" y="119"/>
                  <a:pt x="67" y="119"/>
                  <a:pt x="67" y="120"/>
                </a:cubicBezTo>
                <a:cubicBezTo>
                  <a:pt x="67" y="120"/>
                  <a:pt x="67" y="123"/>
                  <a:pt x="67" y="124"/>
                </a:cubicBezTo>
                <a:cubicBezTo>
                  <a:pt x="67" y="125"/>
                  <a:pt x="66" y="128"/>
                  <a:pt x="66" y="129"/>
                </a:cubicBezTo>
                <a:cubicBezTo>
                  <a:pt x="66" y="130"/>
                  <a:pt x="66" y="130"/>
                  <a:pt x="66" y="131"/>
                </a:cubicBezTo>
                <a:cubicBezTo>
                  <a:pt x="66" y="131"/>
                  <a:pt x="66" y="132"/>
                  <a:pt x="66" y="133"/>
                </a:cubicBezTo>
                <a:cubicBezTo>
                  <a:pt x="66" y="137"/>
                  <a:pt x="66" y="141"/>
                  <a:pt x="66" y="147"/>
                </a:cubicBezTo>
                <a:cubicBezTo>
                  <a:pt x="66" y="147"/>
                  <a:pt x="66" y="148"/>
                  <a:pt x="66" y="149"/>
                </a:cubicBezTo>
                <a:cubicBezTo>
                  <a:pt x="66" y="152"/>
                  <a:pt x="67" y="157"/>
                  <a:pt x="66" y="161"/>
                </a:cubicBezTo>
                <a:cubicBezTo>
                  <a:pt x="67" y="164"/>
                  <a:pt x="66" y="167"/>
                  <a:pt x="66" y="170"/>
                </a:cubicBezTo>
                <a:cubicBezTo>
                  <a:pt x="66" y="170"/>
                  <a:pt x="67" y="170"/>
                  <a:pt x="67" y="170"/>
                </a:cubicBezTo>
                <a:cubicBezTo>
                  <a:pt x="67" y="171"/>
                  <a:pt x="67" y="171"/>
                  <a:pt x="66" y="171"/>
                </a:cubicBezTo>
                <a:cubicBezTo>
                  <a:pt x="66" y="174"/>
                  <a:pt x="66" y="176"/>
                  <a:pt x="66" y="179"/>
                </a:cubicBezTo>
                <a:cubicBezTo>
                  <a:pt x="66" y="179"/>
                  <a:pt x="66" y="179"/>
                  <a:pt x="66" y="180"/>
                </a:cubicBezTo>
                <a:cubicBezTo>
                  <a:pt x="66" y="180"/>
                  <a:pt x="66" y="181"/>
                  <a:pt x="66" y="181"/>
                </a:cubicBezTo>
                <a:cubicBezTo>
                  <a:pt x="67" y="183"/>
                  <a:pt x="66" y="185"/>
                  <a:pt x="66" y="187"/>
                </a:cubicBezTo>
                <a:cubicBezTo>
                  <a:pt x="66" y="190"/>
                  <a:pt x="66" y="194"/>
                  <a:pt x="66" y="197"/>
                </a:cubicBezTo>
                <a:cubicBezTo>
                  <a:pt x="67" y="201"/>
                  <a:pt x="66" y="207"/>
                  <a:pt x="67" y="212"/>
                </a:cubicBezTo>
                <a:cubicBezTo>
                  <a:pt x="67" y="213"/>
                  <a:pt x="67" y="214"/>
                  <a:pt x="67" y="215"/>
                </a:cubicBezTo>
                <a:cubicBezTo>
                  <a:pt x="68" y="215"/>
                  <a:pt x="69" y="216"/>
                  <a:pt x="70" y="216"/>
                </a:cubicBezTo>
                <a:cubicBezTo>
                  <a:pt x="70" y="217"/>
                  <a:pt x="70" y="218"/>
                  <a:pt x="69" y="217"/>
                </a:cubicBezTo>
                <a:cubicBezTo>
                  <a:pt x="70" y="219"/>
                  <a:pt x="71" y="220"/>
                  <a:pt x="72" y="221"/>
                </a:cubicBezTo>
                <a:cubicBezTo>
                  <a:pt x="72" y="223"/>
                  <a:pt x="72" y="226"/>
                  <a:pt x="72" y="227"/>
                </a:cubicBezTo>
                <a:cubicBezTo>
                  <a:pt x="70" y="228"/>
                  <a:pt x="68" y="229"/>
                  <a:pt x="65" y="229"/>
                </a:cubicBezTo>
                <a:cubicBezTo>
                  <a:pt x="65" y="229"/>
                  <a:pt x="65" y="230"/>
                  <a:pt x="65" y="230"/>
                </a:cubicBezTo>
                <a:cubicBezTo>
                  <a:pt x="65" y="230"/>
                  <a:pt x="64" y="230"/>
                  <a:pt x="63" y="230"/>
                </a:cubicBezTo>
                <a:cubicBezTo>
                  <a:pt x="63" y="230"/>
                  <a:pt x="63" y="229"/>
                  <a:pt x="62" y="229"/>
                </a:cubicBezTo>
                <a:cubicBezTo>
                  <a:pt x="59" y="229"/>
                  <a:pt x="56" y="229"/>
                  <a:pt x="53" y="229"/>
                </a:cubicBezTo>
                <a:cubicBezTo>
                  <a:pt x="53" y="229"/>
                  <a:pt x="53" y="229"/>
                  <a:pt x="53" y="229"/>
                </a:cubicBezTo>
                <a:cubicBezTo>
                  <a:pt x="52" y="227"/>
                  <a:pt x="54" y="228"/>
                  <a:pt x="54" y="227"/>
                </a:cubicBezTo>
                <a:cubicBezTo>
                  <a:pt x="53" y="227"/>
                  <a:pt x="53" y="228"/>
                  <a:pt x="51" y="228"/>
                </a:cubicBezTo>
                <a:cubicBezTo>
                  <a:pt x="51" y="226"/>
                  <a:pt x="53" y="225"/>
                  <a:pt x="54" y="223"/>
                </a:cubicBezTo>
                <a:cubicBezTo>
                  <a:pt x="53" y="223"/>
                  <a:pt x="51" y="226"/>
                  <a:pt x="50" y="225"/>
                </a:cubicBezTo>
                <a:cubicBezTo>
                  <a:pt x="52" y="222"/>
                  <a:pt x="55" y="221"/>
                  <a:pt x="57" y="218"/>
                </a:cubicBezTo>
                <a:cubicBezTo>
                  <a:pt x="57" y="218"/>
                  <a:pt x="56" y="218"/>
                  <a:pt x="56" y="218"/>
                </a:cubicBezTo>
                <a:cubicBezTo>
                  <a:pt x="55" y="217"/>
                  <a:pt x="56" y="215"/>
                  <a:pt x="57" y="214"/>
                </a:cubicBezTo>
                <a:cubicBezTo>
                  <a:pt x="57" y="212"/>
                  <a:pt x="58" y="211"/>
                  <a:pt x="59" y="209"/>
                </a:cubicBezTo>
                <a:cubicBezTo>
                  <a:pt x="60" y="209"/>
                  <a:pt x="60" y="209"/>
                  <a:pt x="60" y="208"/>
                </a:cubicBezTo>
                <a:cubicBezTo>
                  <a:pt x="60" y="208"/>
                  <a:pt x="60" y="208"/>
                  <a:pt x="60" y="208"/>
                </a:cubicBezTo>
                <a:cubicBezTo>
                  <a:pt x="59" y="208"/>
                  <a:pt x="59" y="210"/>
                  <a:pt x="57" y="210"/>
                </a:cubicBezTo>
                <a:cubicBezTo>
                  <a:pt x="56" y="209"/>
                  <a:pt x="57" y="208"/>
                  <a:pt x="57" y="207"/>
                </a:cubicBezTo>
                <a:cubicBezTo>
                  <a:pt x="57" y="207"/>
                  <a:pt x="57" y="206"/>
                  <a:pt x="57" y="206"/>
                </a:cubicBezTo>
                <a:cubicBezTo>
                  <a:pt x="57" y="204"/>
                  <a:pt x="57" y="202"/>
                  <a:pt x="56" y="199"/>
                </a:cubicBezTo>
                <a:cubicBezTo>
                  <a:pt x="56" y="199"/>
                  <a:pt x="56" y="200"/>
                  <a:pt x="55" y="199"/>
                </a:cubicBezTo>
                <a:cubicBezTo>
                  <a:pt x="55" y="197"/>
                  <a:pt x="57" y="196"/>
                  <a:pt x="56" y="194"/>
                </a:cubicBezTo>
                <a:cubicBezTo>
                  <a:pt x="57" y="193"/>
                  <a:pt x="55" y="192"/>
                  <a:pt x="55" y="190"/>
                </a:cubicBezTo>
                <a:cubicBezTo>
                  <a:pt x="55" y="190"/>
                  <a:pt x="56" y="190"/>
                  <a:pt x="56" y="190"/>
                </a:cubicBezTo>
                <a:cubicBezTo>
                  <a:pt x="56" y="187"/>
                  <a:pt x="56" y="184"/>
                  <a:pt x="56" y="182"/>
                </a:cubicBezTo>
                <a:cubicBezTo>
                  <a:pt x="56" y="181"/>
                  <a:pt x="55" y="181"/>
                  <a:pt x="55" y="180"/>
                </a:cubicBezTo>
                <a:cubicBezTo>
                  <a:pt x="55" y="179"/>
                  <a:pt x="55" y="179"/>
                  <a:pt x="55" y="179"/>
                </a:cubicBezTo>
                <a:cubicBezTo>
                  <a:pt x="56" y="178"/>
                  <a:pt x="55" y="178"/>
                  <a:pt x="55" y="177"/>
                </a:cubicBezTo>
                <a:cubicBezTo>
                  <a:pt x="55" y="170"/>
                  <a:pt x="54" y="161"/>
                  <a:pt x="53" y="153"/>
                </a:cubicBezTo>
                <a:cubicBezTo>
                  <a:pt x="53" y="153"/>
                  <a:pt x="52" y="153"/>
                  <a:pt x="52" y="153"/>
                </a:cubicBezTo>
                <a:cubicBezTo>
                  <a:pt x="52" y="152"/>
                  <a:pt x="53" y="151"/>
                  <a:pt x="52" y="149"/>
                </a:cubicBezTo>
                <a:cubicBezTo>
                  <a:pt x="52" y="149"/>
                  <a:pt x="51" y="150"/>
                  <a:pt x="51" y="149"/>
                </a:cubicBezTo>
                <a:cubicBezTo>
                  <a:pt x="51" y="149"/>
                  <a:pt x="51" y="149"/>
                  <a:pt x="51" y="148"/>
                </a:cubicBezTo>
                <a:cubicBezTo>
                  <a:pt x="49" y="147"/>
                  <a:pt x="50" y="144"/>
                  <a:pt x="48" y="143"/>
                </a:cubicBezTo>
                <a:cubicBezTo>
                  <a:pt x="48" y="144"/>
                  <a:pt x="48" y="145"/>
                  <a:pt x="47" y="145"/>
                </a:cubicBezTo>
                <a:cubicBezTo>
                  <a:pt x="47" y="144"/>
                  <a:pt x="47" y="144"/>
                  <a:pt x="47" y="143"/>
                </a:cubicBezTo>
                <a:cubicBezTo>
                  <a:pt x="46" y="145"/>
                  <a:pt x="45" y="147"/>
                  <a:pt x="44" y="149"/>
                </a:cubicBezTo>
                <a:cubicBezTo>
                  <a:pt x="44" y="151"/>
                  <a:pt x="43" y="152"/>
                  <a:pt x="44" y="154"/>
                </a:cubicBezTo>
                <a:cubicBezTo>
                  <a:pt x="43" y="157"/>
                  <a:pt x="43" y="161"/>
                  <a:pt x="42" y="163"/>
                </a:cubicBezTo>
                <a:cubicBezTo>
                  <a:pt x="42" y="163"/>
                  <a:pt x="42" y="162"/>
                  <a:pt x="41" y="162"/>
                </a:cubicBezTo>
                <a:cubicBezTo>
                  <a:pt x="43" y="158"/>
                  <a:pt x="43" y="153"/>
                  <a:pt x="43" y="149"/>
                </a:cubicBezTo>
                <a:cubicBezTo>
                  <a:pt x="42" y="149"/>
                  <a:pt x="43" y="152"/>
                  <a:pt x="42" y="152"/>
                </a:cubicBezTo>
                <a:cubicBezTo>
                  <a:pt x="42" y="153"/>
                  <a:pt x="42" y="154"/>
                  <a:pt x="42" y="156"/>
                </a:cubicBezTo>
                <a:cubicBezTo>
                  <a:pt x="41" y="157"/>
                  <a:pt x="41" y="158"/>
                  <a:pt x="41" y="160"/>
                </a:cubicBezTo>
                <a:cubicBezTo>
                  <a:pt x="41" y="160"/>
                  <a:pt x="41" y="161"/>
                  <a:pt x="41" y="162"/>
                </a:cubicBezTo>
                <a:cubicBezTo>
                  <a:pt x="41" y="163"/>
                  <a:pt x="40" y="166"/>
                  <a:pt x="41" y="169"/>
                </a:cubicBezTo>
                <a:cubicBezTo>
                  <a:pt x="41" y="170"/>
                  <a:pt x="40" y="172"/>
                  <a:pt x="40" y="174"/>
                </a:cubicBezTo>
                <a:cubicBezTo>
                  <a:pt x="40" y="175"/>
                  <a:pt x="40" y="175"/>
                  <a:pt x="40" y="176"/>
                </a:cubicBezTo>
                <a:cubicBezTo>
                  <a:pt x="40" y="179"/>
                  <a:pt x="40" y="181"/>
                  <a:pt x="39" y="185"/>
                </a:cubicBezTo>
                <a:cubicBezTo>
                  <a:pt x="39" y="187"/>
                  <a:pt x="39" y="189"/>
                  <a:pt x="39" y="190"/>
                </a:cubicBezTo>
                <a:cubicBezTo>
                  <a:pt x="39" y="191"/>
                  <a:pt x="39" y="191"/>
                  <a:pt x="39" y="191"/>
                </a:cubicBezTo>
                <a:cubicBezTo>
                  <a:pt x="39" y="192"/>
                  <a:pt x="39" y="192"/>
                  <a:pt x="39" y="193"/>
                </a:cubicBezTo>
                <a:cubicBezTo>
                  <a:pt x="38" y="197"/>
                  <a:pt x="38" y="201"/>
                  <a:pt x="38" y="205"/>
                </a:cubicBezTo>
                <a:cubicBezTo>
                  <a:pt x="37" y="207"/>
                  <a:pt x="37" y="208"/>
                  <a:pt x="37" y="210"/>
                </a:cubicBezTo>
                <a:cubicBezTo>
                  <a:pt x="37" y="211"/>
                  <a:pt x="38" y="212"/>
                  <a:pt x="38" y="213"/>
                </a:cubicBezTo>
                <a:cubicBezTo>
                  <a:pt x="38" y="213"/>
                  <a:pt x="37" y="214"/>
                  <a:pt x="37" y="213"/>
                </a:cubicBezTo>
                <a:cubicBezTo>
                  <a:pt x="37" y="214"/>
                  <a:pt x="37" y="214"/>
                  <a:pt x="37" y="214"/>
                </a:cubicBezTo>
                <a:cubicBezTo>
                  <a:pt x="38" y="216"/>
                  <a:pt x="39" y="217"/>
                  <a:pt x="39" y="219"/>
                </a:cubicBezTo>
                <a:close/>
                <a:moveTo>
                  <a:pt x="37" y="215"/>
                </a:moveTo>
                <a:cubicBezTo>
                  <a:pt x="37" y="214"/>
                  <a:pt x="36" y="214"/>
                  <a:pt x="36" y="214"/>
                </a:cubicBezTo>
                <a:cubicBezTo>
                  <a:pt x="36" y="214"/>
                  <a:pt x="37" y="215"/>
                  <a:pt x="37" y="215"/>
                </a:cubicBezTo>
                <a:close/>
                <a:moveTo>
                  <a:pt x="144" y="15"/>
                </a:moveTo>
                <a:cubicBezTo>
                  <a:pt x="144" y="15"/>
                  <a:pt x="145" y="14"/>
                  <a:pt x="145" y="14"/>
                </a:cubicBezTo>
                <a:cubicBezTo>
                  <a:pt x="145" y="14"/>
                  <a:pt x="145" y="15"/>
                  <a:pt x="144" y="15"/>
                </a:cubicBezTo>
                <a:close/>
                <a:moveTo>
                  <a:pt x="146" y="15"/>
                </a:moveTo>
                <a:cubicBezTo>
                  <a:pt x="147" y="15"/>
                  <a:pt x="146" y="16"/>
                  <a:pt x="147" y="16"/>
                </a:cubicBezTo>
                <a:cubicBezTo>
                  <a:pt x="147" y="15"/>
                  <a:pt x="147" y="14"/>
                  <a:pt x="146" y="14"/>
                </a:cubicBezTo>
                <a:cubicBezTo>
                  <a:pt x="147" y="14"/>
                  <a:pt x="146" y="14"/>
                  <a:pt x="146" y="14"/>
                </a:cubicBezTo>
                <a:cubicBezTo>
                  <a:pt x="146" y="14"/>
                  <a:pt x="146" y="14"/>
                  <a:pt x="146" y="15"/>
                </a:cubicBezTo>
                <a:close/>
                <a:moveTo>
                  <a:pt x="142" y="18"/>
                </a:moveTo>
                <a:cubicBezTo>
                  <a:pt x="143" y="18"/>
                  <a:pt x="144" y="18"/>
                  <a:pt x="144" y="17"/>
                </a:cubicBezTo>
                <a:cubicBezTo>
                  <a:pt x="143" y="17"/>
                  <a:pt x="143" y="18"/>
                  <a:pt x="142" y="18"/>
                </a:cubicBezTo>
                <a:close/>
                <a:moveTo>
                  <a:pt x="130" y="34"/>
                </a:moveTo>
                <a:cubicBezTo>
                  <a:pt x="132" y="32"/>
                  <a:pt x="134" y="30"/>
                  <a:pt x="135" y="28"/>
                </a:cubicBezTo>
                <a:cubicBezTo>
                  <a:pt x="133" y="30"/>
                  <a:pt x="131" y="32"/>
                  <a:pt x="130" y="34"/>
                </a:cubicBezTo>
                <a:close/>
                <a:moveTo>
                  <a:pt x="122" y="44"/>
                </a:moveTo>
                <a:cubicBezTo>
                  <a:pt x="122" y="44"/>
                  <a:pt x="123" y="44"/>
                  <a:pt x="123" y="44"/>
                </a:cubicBezTo>
                <a:cubicBezTo>
                  <a:pt x="124" y="43"/>
                  <a:pt x="125" y="41"/>
                  <a:pt x="125" y="40"/>
                </a:cubicBezTo>
                <a:cubicBezTo>
                  <a:pt x="124" y="42"/>
                  <a:pt x="123" y="43"/>
                  <a:pt x="122" y="44"/>
                </a:cubicBezTo>
                <a:close/>
                <a:moveTo>
                  <a:pt x="30" y="52"/>
                </a:moveTo>
                <a:cubicBezTo>
                  <a:pt x="30" y="52"/>
                  <a:pt x="30" y="52"/>
                  <a:pt x="31" y="52"/>
                </a:cubicBezTo>
                <a:cubicBezTo>
                  <a:pt x="31" y="52"/>
                  <a:pt x="31" y="52"/>
                  <a:pt x="31" y="51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52"/>
                  <a:pt x="30" y="52"/>
                  <a:pt x="30" y="52"/>
                </a:cubicBezTo>
                <a:close/>
                <a:moveTo>
                  <a:pt x="61" y="56"/>
                </a:moveTo>
                <a:cubicBezTo>
                  <a:pt x="62" y="56"/>
                  <a:pt x="62" y="58"/>
                  <a:pt x="63" y="59"/>
                </a:cubicBezTo>
                <a:cubicBezTo>
                  <a:pt x="63" y="59"/>
                  <a:pt x="63" y="58"/>
                  <a:pt x="64" y="58"/>
                </a:cubicBezTo>
                <a:cubicBezTo>
                  <a:pt x="64" y="57"/>
                  <a:pt x="64" y="56"/>
                  <a:pt x="64" y="55"/>
                </a:cubicBezTo>
                <a:cubicBezTo>
                  <a:pt x="63" y="56"/>
                  <a:pt x="64" y="57"/>
                  <a:pt x="63" y="57"/>
                </a:cubicBezTo>
                <a:cubicBezTo>
                  <a:pt x="61" y="55"/>
                  <a:pt x="65" y="51"/>
                  <a:pt x="66" y="55"/>
                </a:cubicBezTo>
                <a:cubicBezTo>
                  <a:pt x="67" y="55"/>
                  <a:pt x="68" y="54"/>
                  <a:pt x="68" y="54"/>
                </a:cubicBezTo>
                <a:cubicBezTo>
                  <a:pt x="67" y="53"/>
                  <a:pt x="66" y="53"/>
                  <a:pt x="67" y="52"/>
                </a:cubicBezTo>
                <a:cubicBezTo>
                  <a:pt x="65" y="51"/>
                  <a:pt x="62" y="51"/>
                  <a:pt x="60" y="52"/>
                </a:cubicBezTo>
                <a:cubicBezTo>
                  <a:pt x="62" y="53"/>
                  <a:pt x="63" y="51"/>
                  <a:pt x="64" y="52"/>
                </a:cubicBezTo>
                <a:cubicBezTo>
                  <a:pt x="64" y="54"/>
                  <a:pt x="62" y="54"/>
                  <a:pt x="61" y="56"/>
                </a:cubicBezTo>
                <a:close/>
                <a:moveTo>
                  <a:pt x="112" y="56"/>
                </a:moveTo>
                <a:cubicBezTo>
                  <a:pt x="114" y="55"/>
                  <a:pt x="114" y="53"/>
                  <a:pt x="116" y="52"/>
                </a:cubicBezTo>
                <a:cubicBezTo>
                  <a:pt x="116" y="52"/>
                  <a:pt x="117" y="52"/>
                  <a:pt x="116" y="52"/>
                </a:cubicBezTo>
                <a:cubicBezTo>
                  <a:pt x="115" y="53"/>
                  <a:pt x="113" y="54"/>
                  <a:pt x="112" y="56"/>
                </a:cubicBezTo>
                <a:close/>
                <a:moveTo>
                  <a:pt x="33" y="54"/>
                </a:moveTo>
                <a:cubicBezTo>
                  <a:pt x="33" y="54"/>
                  <a:pt x="33" y="54"/>
                  <a:pt x="33" y="54"/>
                </a:cubicBezTo>
                <a:cubicBezTo>
                  <a:pt x="32" y="55"/>
                  <a:pt x="32" y="56"/>
                  <a:pt x="32" y="57"/>
                </a:cubicBezTo>
                <a:cubicBezTo>
                  <a:pt x="32" y="57"/>
                  <a:pt x="31" y="58"/>
                  <a:pt x="32" y="59"/>
                </a:cubicBezTo>
                <a:cubicBezTo>
                  <a:pt x="34" y="57"/>
                  <a:pt x="34" y="54"/>
                  <a:pt x="35" y="52"/>
                </a:cubicBezTo>
                <a:cubicBezTo>
                  <a:pt x="33" y="51"/>
                  <a:pt x="33" y="53"/>
                  <a:pt x="33" y="54"/>
                </a:cubicBezTo>
                <a:close/>
                <a:moveTo>
                  <a:pt x="71" y="52"/>
                </a:moveTo>
                <a:cubicBezTo>
                  <a:pt x="73" y="53"/>
                  <a:pt x="75" y="53"/>
                  <a:pt x="77" y="52"/>
                </a:cubicBezTo>
                <a:cubicBezTo>
                  <a:pt x="75" y="52"/>
                  <a:pt x="72" y="51"/>
                  <a:pt x="71" y="52"/>
                </a:cubicBezTo>
                <a:close/>
                <a:moveTo>
                  <a:pt x="69" y="52"/>
                </a:moveTo>
                <a:cubicBezTo>
                  <a:pt x="69" y="52"/>
                  <a:pt x="70" y="53"/>
                  <a:pt x="70" y="52"/>
                </a:cubicBezTo>
                <a:cubicBezTo>
                  <a:pt x="69" y="53"/>
                  <a:pt x="69" y="52"/>
                  <a:pt x="69" y="52"/>
                </a:cubicBezTo>
                <a:close/>
                <a:moveTo>
                  <a:pt x="35" y="55"/>
                </a:moveTo>
                <a:cubicBezTo>
                  <a:pt x="36" y="54"/>
                  <a:pt x="37" y="54"/>
                  <a:pt x="37" y="53"/>
                </a:cubicBezTo>
                <a:cubicBezTo>
                  <a:pt x="37" y="53"/>
                  <a:pt x="36" y="52"/>
                  <a:pt x="36" y="52"/>
                </a:cubicBezTo>
                <a:cubicBezTo>
                  <a:pt x="36" y="53"/>
                  <a:pt x="35" y="54"/>
                  <a:pt x="35" y="55"/>
                </a:cubicBezTo>
                <a:close/>
                <a:moveTo>
                  <a:pt x="56" y="53"/>
                </a:moveTo>
                <a:cubicBezTo>
                  <a:pt x="53" y="54"/>
                  <a:pt x="48" y="53"/>
                  <a:pt x="45" y="54"/>
                </a:cubicBezTo>
                <a:cubicBezTo>
                  <a:pt x="49" y="55"/>
                  <a:pt x="53" y="54"/>
                  <a:pt x="56" y="53"/>
                </a:cubicBezTo>
                <a:close/>
                <a:moveTo>
                  <a:pt x="37" y="56"/>
                </a:moveTo>
                <a:cubicBezTo>
                  <a:pt x="38" y="55"/>
                  <a:pt x="39" y="54"/>
                  <a:pt x="40" y="54"/>
                </a:cubicBezTo>
                <a:cubicBezTo>
                  <a:pt x="38" y="53"/>
                  <a:pt x="37" y="55"/>
                  <a:pt x="37" y="56"/>
                </a:cubicBezTo>
                <a:close/>
                <a:moveTo>
                  <a:pt x="61" y="54"/>
                </a:moveTo>
                <a:cubicBezTo>
                  <a:pt x="61" y="54"/>
                  <a:pt x="62" y="54"/>
                  <a:pt x="62" y="54"/>
                </a:cubicBezTo>
                <a:cubicBezTo>
                  <a:pt x="61" y="54"/>
                  <a:pt x="61" y="54"/>
                  <a:pt x="61" y="54"/>
                </a:cubicBezTo>
                <a:close/>
                <a:moveTo>
                  <a:pt x="29" y="54"/>
                </a:moveTo>
                <a:cubicBezTo>
                  <a:pt x="29" y="55"/>
                  <a:pt x="29" y="55"/>
                  <a:pt x="28" y="55"/>
                </a:cubicBezTo>
                <a:cubicBezTo>
                  <a:pt x="28" y="55"/>
                  <a:pt x="28" y="54"/>
                  <a:pt x="28" y="54"/>
                </a:cubicBezTo>
                <a:cubicBezTo>
                  <a:pt x="28" y="55"/>
                  <a:pt x="27" y="54"/>
                  <a:pt x="27" y="54"/>
                </a:cubicBezTo>
                <a:cubicBezTo>
                  <a:pt x="27" y="55"/>
                  <a:pt x="27" y="55"/>
                  <a:pt x="27" y="56"/>
                </a:cubicBezTo>
                <a:cubicBezTo>
                  <a:pt x="26" y="55"/>
                  <a:pt x="26" y="55"/>
                  <a:pt x="26" y="55"/>
                </a:cubicBezTo>
                <a:cubicBezTo>
                  <a:pt x="26" y="56"/>
                  <a:pt x="26" y="57"/>
                  <a:pt x="26" y="57"/>
                </a:cubicBezTo>
                <a:cubicBezTo>
                  <a:pt x="27" y="57"/>
                  <a:pt x="26" y="56"/>
                  <a:pt x="27" y="56"/>
                </a:cubicBezTo>
                <a:cubicBezTo>
                  <a:pt x="27" y="56"/>
                  <a:pt x="26" y="57"/>
                  <a:pt x="27" y="58"/>
                </a:cubicBezTo>
                <a:cubicBezTo>
                  <a:pt x="27" y="57"/>
                  <a:pt x="27" y="55"/>
                  <a:pt x="29" y="56"/>
                </a:cubicBezTo>
                <a:cubicBezTo>
                  <a:pt x="29" y="55"/>
                  <a:pt x="30" y="55"/>
                  <a:pt x="30" y="54"/>
                </a:cubicBezTo>
                <a:cubicBezTo>
                  <a:pt x="29" y="54"/>
                  <a:pt x="29" y="54"/>
                  <a:pt x="29" y="54"/>
                </a:cubicBezTo>
                <a:close/>
                <a:moveTo>
                  <a:pt x="63" y="54"/>
                </a:moveTo>
                <a:cubicBezTo>
                  <a:pt x="64" y="54"/>
                  <a:pt x="64" y="54"/>
                  <a:pt x="64" y="54"/>
                </a:cubicBezTo>
                <a:cubicBezTo>
                  <a:pt x="63" y="54"/>
                  <a:pt x="63" y="54"/>
                  <a:pt x="63" y="54"/>
                </a:cubicBezTo>
                <a:close/>
                <a:moveTo>
                  <a:pt x="38" y="59"/>
                </a:moveTo>
                <a:cubicBezTo>
                  <a:pt x="39" y="57"/>
                  <a:pt x="41" y="56"/>
                  <a:pt x="43" y="54"/>
                </a:cubicBezTo>
                <a:cubicBezTo>
                  <a:pt x="42" y="54"/>
                  <a:pt x="42" y="54"/>
                  <a:pt x="41" y="54"/>
                </a:cubicBezTo>
                <a:cubicBezTo>
                  <a:pt x="40" y="56"/>
                  <a:pt x="38" y="57"/>
                  <a:pt x="38" y="59"/>
                </a:cubicBezTo>
                <a:close/>
                <a:moveTo>
                  <a:pt x="60" y="55"/>
                </a:moveTo>
                <a:cubicBezTo>
                  <a:pt x="59" y="55"/>
                  <a:pt x="59" y="55"/>
                  <a:pt x="59" y="55"/>
                </a:cubicBezTo>
                <a:cubicBezTo>
                  <a:pt x="59" y="54"/>
                  <a:pt x="59" y="54"/>
                  <a:pt x="59" y="54"/>
                </a:cubicBezTo>
                <a:cubicBezTo>
                  <a:pt x="58" y="54"/>
                  <a:pt x="58" y="55"/>
                  <a:pt x="57" y="56"/>
                </a:cubicBezTo>
                <a:cubicBezTo>
                  <a:pt x="57" y="57"/>
                  <a:pt x="58" y="57"/>
                  <a:pt x="58" y="58"/>
                </a:cubicBezTo>
                <a:cubicBezTo>
                  <a:pt x="59" y="57"/>
                  <a:pt x="60" y="56"/>
                  <a:pt x="60" y="55"/>
                </a:cubicBezTo>
                <a:cubicBezTo>
                  <a:pt x="60" y="55"/>
                  <a:pt x="60" y="55"/>
                  <a:pt x="60" y="55"/>
                </a:cubicBezTo>
                <a:close/>
                <a:moveTo>
                  <a:pt x="55" y="54"/>
                </a:moveTo>
                <a:cubicBezTo>
                  <a:pt x="53" y="56"/>
                  <a:pt x="52" y="57"/>
                  <a:pt x="51" y="59"/>
                </a:cubicBezTo>
                <a:cubicBezTo>
                  <a:pt x="51" y="60"/>
                  <a:pt x="51" y="61"/>
                  <a:pt x="52" y="61"/>
                </a:cubicBezTo>
                <a:cubicBezTo>
                  <a:pt x="53" y="61"/>
                  <a:pt x="55" y="58"/>
                  <a:pt x="54" y="57"/>
                </a:cubicBezTo>
                <a:cubicBezTo>
                  <a:pt x="54" y="57"/>
                  <a:pt x="54" y="57"/>
                  <a:pt x="54" y="57"/>
                </a:cubicBezTo>
                <a:cubicBezTo>
                  <a:pt x="54" y="57"/>
                  <a:pt x="54" y="58"/>
                  <a:pt x="55" y="58"/>
                </a:cubicBezTo>
                <a:cubicBezTo>
                  <a:pt x="55" y="57"/>
                  <a:pt x="56" y="56"/>
                  <a:pt x="56" y="56"/>
                </a:cubicBezTo>
                <a:cubicBezTo>
                  <a:pt x="57" y="55"/>
                  <a:pt x="57" y="55"/>
                  <a:pt x="57" y="54"/>
                </a:cubicBezTo>
                <a:cubicBezTo>
                  <a:pt x="56" y="55"/>
                  <a:pt x="54" y="56"/>
                  <a:pt x="53" y="57"/>
                </a:cubicBezTo>
                <a:cubicBezTo>
                  <a:pt x="54" y="56"/>
                  <a:pt x="54" y="55"/>
                  <a:pt x="55" y="54"/>
                </a:cubicBezTo>
                <a:close/>
                <a:moveTo>
                  <a:pt x="67" y="56"/>
                </a:moveTo>
                <a:cubicBezTo>
                  <a:pt x="67" y="57"/>
                  <a:pt x="67" y="58"/>
                  <a:pt x="68" y="59"/>
                </a:cubicBezTo>
                <a:cubicBezTo>
                  <a:pt x="68" y="58"/>
                  <a:pt x="69" y="58"/>
                  <a:pt x="68" y="57"/>
                </a:cubicBezTo>
                <a:cubicBezTo>
                  <a:pt x="69" y="57"/>
                  <a:pt x="70" y="57"/>
                  <a:pt x="71" y="57"/>
                </a:cubicBezTo>
                <a:cubicBezTo>
                  <a:pt x="70" y="57"/>
                  <a:pt x="71" y="57"/>
                  <a:pt x="71" y="57"/>
                </a:cubicBezTo>
                <a:cubicBezTo>
                  <a:pt x="70" y="57"/>
                  <a:pt x="70" y="57"/>
                  <a:pt x="70" y="56"/>
                </a:cubicBezTo>
                <a:cubicBezTo>
                  <a:pt x="70" y="56"/>
                  <a:pt x="70" y="55"/>
                  <a:pt x="71" y="55"/>
                </a:cubicBezTo>
                <a:cubicBezTo>
                  <a:pt x="71" y="54"/>
                  <a:pt x="70" y="54"/>
                  <a:pt x="69" y="54"/>
                </a:cubicBezTo>
                <a:cubicBezTo>
                  <a:pt x="69" y="55"/>
                  <a:pt x="69" y="55"/>
                  <a:pt x="69" y="55"/>
                </a:cubicBezTo>
                <a:cubicBezTo>
                  <a:pt x="68" y="55"/>
                  <a:pt x="68" y="56"/>
                  <a:pt x="67" y="56"/>
                </a:cubicBezTo>
                <a:close/>
                <a:moveTo>
                  <a:pt x="96" y="56"/>
                </a:moveTo>
                <a:cubicBezTo>
                  <a:pt x="93" y="55"/>
                  <a:pt x="87" y="55"/>
                  <a:pt x="84" y="55"/>
                </a:cubicBezTo>
                <a:cubicBezTo>
                  <a:pt x="88" y="56"/>
                  <a:pt x="91" y="56"/>
                  <a:pt x="96" y="56"/>
                </a:cubicBezTo>
                <a:close/>
                <a:moveTo>
                  <a:pt x="45" y="56"/>
                </a:moveTo>
                <a:cubicBezTo>
                  <a:pt x="46" y="56"/>
                  <a:pt x="46" y="55"/>
                  <a:pt x="47" y="56"/>
                </a:cubicBezTo>
                <a:cubicBezTo>
                  <a:pt x="47" y="56"/>
                  <a:pt x="46" y="57"/>
                  <a:pt x="46" y="57"/>
                </a:cubicBezTo>
                <a:cubicBezTo>
                  <a:pt x="46" y="58"/>
                  <a:pt x="46" y="58"/>
                  <a:pt x="46" y="58"/>
                </a:cubicBezTo>
                <a:cubicBezTo>
                  <a:pt x="47" y="58"/>
                  <a:pt x="47" y="57"/>
                  <a:pt x="48" y="57"/>
                </a:cubicBezTo>
                <a:cubicBezTo>
                  <a:pt x="48" y="56"/>
                  <a:pt x="49" y="56"/>
                  <a:pt x="49" y="55"/>
                </a:cubicBezTo>
                <a:cubicBezTo>
                  <a:pt x="48" y="55"/>
                  <a:pt x="47" y="55"/>
                  <a:pt x="45" y="55"/>
                </a:cubicBezTo>
                <a:cubicBezTo>
                  <a:pt x="45" y="55"/>
                  <a:pt x="45" y="56"/>
                  <a:pt x="45" y="56"/>
                </a:cubicBezTo>
                <a:close/>
                <a:moveTo>
                  <a:pt x="38" y="56"/>
                </a:moveTo>
                <a:cubicBezTo>
                  <a:pt x="37" y="57"/>
                  <a:pt x="36" y="57"/>
                  <a:pt x="36" y="58"/>
                </a:cubicBezTo>
                <a:cubicBezTo>
                  <a:pt x="36" y="58"/>
                  <a:pt x="35" y="59"/>
                  <a:pt x="36" y="60"/>
                </a:cubicBezTo>
                <a:cubicBezTo>
                  <a:pt x="37" y="58"/>
                  <a:pt x="38" y="57"/>
                  <a:pt x="39" y="55"/>
                </a:cubicBezTo>
                <a:cubicBezTo>
                  <a:pt x="38" y="55"/>
                  <a:pt x="39" y="56"/>
                  <a:pt x="38" y="56"/>
                </a:cubicBezTo>
                <a:close/>
                <a:moveTo>
                  <a:pt x="35" y="57"/>
                </a:moveTo>
                <a:cubicBezTo>
                  <a:pt x="35" y="56"/>
                  <a:pt x="36" y="55"/>
                  <a:pt x="36" y="55"/>
                </a:cubicBezTo>
                <a:cubicBezTo>
                  <a:pt x="35" y="56"/>
                  <a:pt x="34" y="56"/>
                  <a:pt x="35" y="57"/>
                </a:cubicBezTo>
                <a:close/>
                <a:moveTo>
                  <a:pt x="51" y="55"/>
                </a:moveTo>
                <a:cubicBezTo>
                  <a:pt x="50" y="56"/>
                  <a:pt x="50" y="56"/>
                  <a:pt x="50" y="57"/>
                </a:cubicBezTo>
                <a:cubicBezTo>
                  <a:pt x="50" y="57"/>
                  <a:pt x="50" y="57"/>
                  <a:pt x="50" y="57"/>
                </a:cubicBezTo>
                <a:cubicBezTo>
                  <a:pt x="51" y="56"/>
                  <a:pt x="52" y="56"/>
                  <a:pt x="52" y="55"/>
                </a:cubicBezTo>
                <a:cubicBezTo>
                  <a:pt x="52" y="55"/>
                  <a:pt x="52" y="55"/>
                  <a:pt x="51" y="55"/>
                </a:cubicBezTo>
                <a:close/>
                <a:moveTo>
                  <a:pt x="39" y="61"/>
                </a:moveTo>
                <a:cubicBezTo>
                  <a:pt x="39" y="61"/>
                  <a:pt x="39" y="62"/>
                  <a:pt x="40" y="62"/>
                </a:cubicBezTo>
                <a:cubicBezTo>
                  <a:pt x="40" y="61"/>
                  <a:pt x="43" y="60"/>
                  <a:pt x="42" y="58"/>
                </a:cubicBezTo>
                <a:cubicBezTo>
                  <a:pt x="42" y="58"/>
                  <a:pt x="42" y="57"/>
                  <a:pt x="43" y="57"/>
                </a:cubicBezTo>
                <a:cubicBezTo>
                  <a:pt x="43" y="58"/>
                  <a:pt x="43" y="58"/>
                  <a:pt x="43" y="58"/>
                </a:cubicBezTo>
                <a:cubicBezTo>
                  <a:pt x="44" y="58"/>
                  <a:pt x="44" y="57"/>
                  <a:pt x="45" y="57"/>
                </a:cubicBezTo>
                <a:cubicBezTo>
                  <a:pt x="44" y="56"/>
                  <a:pt x="44" y="56"/>
                  <a:pt x="44" y="55"/>
                </a:cubicBezTo>
                <a:cubicBezTo>
                  <a:pt x="42" y="57"/>
                  <a:pt x="41" y="59"/>
                  <a:pt x="39" y="61"/>
                </a:cubicBezTo>
                <a:close/>
                <a:moveTo>
                  <a:pt x="71" y="56"/>
                </a:moveTo>
                <a:cubicBezTo>
                  <a:pt x="73" y="56"/>
                  <a:pt x="74" y="56"/>
                  <a:pt x="75" y="55"/>
                </a:cubicBezTo>
                <a:cubicBezTo>
                  <a:pt x="73" y="55"/>
                  <a:pt x="72" y="55"/>
                  <a:pt x="71" y="56"/>
                </a:cubicBezTo>
                <a:close/>
                <a:moveTo>
                  <a:pt x="41" y="56"/>
                </a:moveTo>
                <a:cubicBezTo>
                  <a:pt x="41" y="58"/>
                  <a:pt x="38" y="58"/>
                  <a:pt x="38" y="60"/>
                </a:cubicBezTo>
                <a:cubicBezTo>
                  <a:pt x="40" y="59"/>
                  <a:pt x="42" y="57"/>
                  <a:pt x="42" y="55"/>
                </a:cubicBezTo>
                <a:cubicBezTo>
                  <a:pt x="42" y="56"/>
                  <a:pt x="42" y="56"/>
                  <a:pt x="41" y="56"/>
                </a:cubicBezTo>
                <a:close/>
                <a:moveTo>
                  <a:pt x="24" y="57"/>
                </a:moveTo>
                <a:cubicBezTo>
                  <a:pt x="23" y="61"/>
                  <a:pt x="22" y="66"/>
                  <a:pt x="21" y="70"/>
                </a:cubicBezTo>
                <a:cubicBezTo>
                  <a:pt x="23" y="67"/>
                  <a:pt x="23" y="62"/>
                  <a:pt x="25" y="59"/>
                </a:cubicBezTo>
                <a:cubicBezTo>
                  <a:pt x="25" y="58"/>
                  <a:pt x="25" y="57"/>
                  <a:pt x="25" y="56"/>
                </a:cubicBezTo>
                <a:cubicBezTo>
                  <a:pt x="24" y="56"/>
                  <a:pt x="24" y="56"/>
                  <a:pt x="24" y="57"/>
                </a:cubicBezTo>
                <a:cubicBezTo>
                  <a:pt x="24" y="56"/>
                  <a:pt x="24" y="57"/>
                  <a:pt x="24" y="57"/>
                </a:cubicBezTo>
                <a:close/>
                <a:moveTo>
                  <a:pt x="77" y="57"/>
                </a:moveTo>
                <a:cubicBezTo>
                  <a:pt x="77" y="57"/>
                  <a:pt x="78" y="57"/>
                  <a:pt x="78" y="56"/>
                </a:cubicBezTo>
                <a:cubicBezTo>
                  <a:pt x="78" y="56"/>
                  <a:pt x="77" y="56"/>
                  <a:pt x="77" y="57"/>
                </a:cubicBezTo>
                <a:close/>
                <a:moveTo>
                  <a:pt x="83" y="57"/>
                </a:moveTo>
                <a:cubicBezTo>
                  <a:pt x="85" y="57"/>
                  <a:pt x="87" y="58"/>
                  <a:pt x="89" y="57"/>
                </a:cubicBezTo>
                <a:cubicBezTo>
                  <a:pt x="87" y="57"/>
                  <a:pt x="86" y="56"/>
                  <a:pt x="83" y="56"/>
                </a:cubicBezTo>
                <a:cubicBezTo>
                  <a:pt x="84" y="56"/>
                  <a:pt x="83" y="57"/>
                  <a:pt x="83" y="57"/>
                </a:cubicBezTo>
                <a:close/>
                <a:moveTo>
                  <a:pt x="50" y="58"/>
                </a:moveTo>
                <a:cubicBezTo>
                  <a:pt x="50" y="58"/>
                  <a:pt x="50" y="58"/>
                  <a:pt x="50" y="58"/>
                </a:cubicBezTo>
                <a:cubicBezTo>
                  <a:pt x="51" y="58"/>
                  <a:pt x="51" y="57"/>
                  <a:pt x="51" y="57"/>
                </a:cubicBezTo>
                <a:cubicBezTo>
                  <a:pt x="51" y="57"/>
                  <a:pt x="50" y="57"/>
                  <a:pt x="50" y="58"/>
                </a:cubicBezTo>
                <a:close/>
                <a:moveTo>
                  <a:pt x="59" y="59"/>
                </a:moveTo>
                <a:cubicBezTo>
                  <a:pt x="59" y="59"/>
                  <a:pt x="59" y="60"/>
                  <a:pt x="59" y="60"/>
                </a:cubicBezTo>
                <a:cubicBezTo>
                  <a:pt x="60" y="59"/>
                  <a:pt x="61" y="59"/>
                  <a:pt x="61" y="58"/>
                </a:cubicBezTo>
                <a:cubicBezTo>
                  <a:pt x="61" y="58"/>
                  <a:pt x="61" y="57"/>
                  <a:pt x="60" y="57"/>
                </a:cubicBezTo>
                <a:cubicBezTo>
                  <a:pt x="60" y="57"/>
                  <a:pt x="60" y="57"/>
                  <a:pt x="60" y="57"/>
                </a:cubicBezTo>
                <a:cubicBezTo>
                  <a:pt x="60" y="58"/>
                  <a:pt x="59" y="58"/>
                  <a:pt x="59" y="59"/>
                </a:cubicBezTo>
                <a:close/>
                <a:moveTo>
                  <a:pt x="30" y="58"/>
                </a:moveTo>
                <a:cubicBezTo>
                  <a:pt x="31" y="58"/>
                  <a:pt x="31" y="57"/>
                  <a:pt x="31" y="57"/>
                </a:cubicBezTo>
                <a:cubicBezTo>
                  <a:pt x="31" y="57"/>
                  <a:pt x="30" y="57"/>
                  <a:pt x="30" y="58"/>
                </a:cubicBezTo>
                <a:close/>
                <a:moveTo>
                  <a:pt x="108" y="57"/>
                </a:moveTo>
                <a:cubicBezTo>
                  <a:pt x="106" y="57"/>
                  <a:pt x="105" y="57"/>
                  <a:pt x="104" y="57"/>
                </a:cubicBezTo>
                <a:cubicBezTo>
                  <a:pt x="106" y="57"/>
                  <a:pt x="107" y="58"/>
                  <a:pt x="108" y="57"/>
                </a:cubicBezTo>
                <a:close/>
                <a:moveTo>
                  <a:pt x="55" y="59"/>
                </a:moveTo>
                <a:cubicBezTo>
                  <a:pt x="55" y="59"/>
                  <a:pt x="55" y="60"/>
                  <a:pt x="56" y="61"/>
                </a:cubicBezTo>
                <a:cubicBezTo>
                  <a:pt x="58" y="60"/>
                  <a:pt x="56" y="58"/>
                  <a:pt x="56" y="57"/>
                </a:cubicBezTo>
                <a:cubicBezTo>
                  <a:pt x="56" y="57"/>
                  <a:pt x="55" y="58"/>
                  <a:pt x="55" y="59"/>
                </a:cubicBezTo>
                <a:close/>
                <a:moveTo>
                  <a:pt x="47" y="60"/>
                </a:moveTo>
                <a:cubicBezTo>
                  <a:pt x="48" y="59"/>
                  <a:pt x="48" y="59"/>
                  <a:pt x="49" y="58"/>
                </a:cubicBezTo>
                <a:cubicBezTo>
                  <a:pt x="49" y="58"/>
                  <a:pt x="49" y="57"/>
                  <a:pt x="49" y="57"/>
                </a:cubicBezTo>
                <a:cubicBezTo>
                  <a:pt x="48" y="58"/>
                  <a:pt x="47" y="59"/>
                  <a:pt x="47" y="60"/>
                </a:cubicBezTo>
                <a:close/>
                <a:moveTo>
                  <a:pt x="32" y="59"/>
                </a:moveTo>
                <a:cubicBezTo>
                  <a:pt x="32" y="60"/>
                  <a:pt x="32" y="60"/>
                  <a:pt x="32" y="60"/>
                </a:cubicBezTo>
                <a:cubicBezTo>
                  <a:pt x="32" y="59"/>
                  <a:pt x="33" y="58"/>
                  <a:pt x="33" y="59"/>
                </a:cubicBezTo>
                <a:cubicBezTo>
                  <a:pt x="33" y="58"/>
                  <a:pt x="33" y="58"/>
                  <a:pt x="33" y="58"/>
                </a:cubicBezTo>
                <a:cubicBezTo>
                  <a:pt x="33" y="58"/>
                  <a:pt x="32" y="59"/>
                  <a:pt x="32" y="59"/>
                </a:cubicBezTo>
                <a:close/>
                <a:moveTo>
                  <a:pt x="101" y="58"/>
                </a:moveTo>
                <a:cubicBezTo>
                  <a:pt x="102" y="58"/>
                  <a:pt x="102" y="59"/>
                  <a:pt x="103" y="58"/>
                </a:cubicBezTo>
                <a:cubicBezTo>
                  <a:pt x="102" y="58"/>
                  <a:pt x="101" y="58"/>
                  <a:pt x="101" y="58"/>
                </a:cubicBezTo>
                <a:close/>
                <a:moveTo>
                  <a:pt x="104" y="58"/>
                </a:moveTo>
                <a:cubicBezTo>
                  <a:pt x="104" y="58"/>
                  <a:pt x="105" y="58"/>
                  <a:pt x="105" y="58"/>
                </a:cubicBezTo>
                <a:cubicBezTo>
                  <a:pt x="105" y="58"/>
                  <a:pt x="104" y="58"/>
                  <a:pt x="104" y="58"/>
                </a:cubicBezTo>
                <a:close/>
                <a:moveTo>
                  <a:pt x="29" y="59"/>
                </a:moveTo>
                <a:cubicBezTo>
                  <a:pt x="29" y="59"/>
                  <a:pt x="30" y="59"/>
                  <a:pt x="29" y="60"/>
                </a:cubicBezTo>
                <a:cubicBezTo>
                  <a:pt x="29" y="60"/>
                  <a:pt x="29" y="61"/>
                  <a:pt x="29" y="62"/>
                </a:cubicBezTo>
                <a:cubicBezTo>
                  <a:pt x="29" y="61"/>
                  <a:pt x="30" y="61"/>
                  <a:pt x="30" y="61"/>
                </a:cubicBezTo>
                <a:cubicBezTo>
                  <a:pt x="30" y="60"/>
                  <a:pt x="31" y="59"/>
                  <a:pt x="30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59"/>
                  <a:pt x="29" y="59"/>
                  <a:pt x="29" y="59"/>
                </a:cubicBezTo>
                <a:close/>
                <a:moveTo>
                  <a:pt x="44" y="59"/>
                </a:moveTo>
                <a:cubicBezTo>
                  <a:pt x="44" y="60"/>
                  <a:pt x="44" y="60"/>
                  <a:pt x="44" y="60"/>
                </a:cubicBezTo>
                <a:cubicBezTo>
                  <a:pt x="44" y="60"/>
                  <a:pt x="46" y="59"/>
                  <a:pt x="45" y="58"/>
                </a:cubicBezTo>
                <a:cubicBezTo>
                  <a:pt x="45" y="58"/>
                  <a:pt x="45" y="59"/>
                  <a:pt x="44" y="59"/>
                </a:cubicBezTo>
                <a:close/>
                <a:moveTo>
                  <a:pt x="113" y="59"/>
                </a:moveTo>
                <a:cubicBezTo>
                  <a:pt x="113" y="59"/>
                  <a:pt x="114" y="59"/>
                  <a:pt x="114" y="58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113" y="58"/>
                  <a:pt x="113" y="58"/>
                  <a:pt x="113" y="59"/>
                </a:cubicBezTo>
                <a:close/>
                <a:moveTo>
                  <a:pt x="48" y="61"/>
                </a:moveTo>
                <a:cubicBezTo>
                  <a:pt x="48" y="61"/>
                  <a:pt x="49" y="60"/>
                  <a:pt x="50" y="59"/>
                </a:cubicBezTo>
                <a:cubicBezTo>
                  <a:pt x="49" y="58"/>
                  <a:pt x="46" y="61"/>
                  <a:pt x="48" y="61"/>
                </a:cubicBezTo>
                <a:close/>
                <a:moveTo>
                  <a:pt x="33" y="62"/>
                </a:moveTo>
                <a:cubicBezTo>
                  <a:pt x="33" y="63"/>
                  <a:pt x="33" y="63"/>
                  <a:pt x="33" y="63"/>
                </a:cubicBezTo>
                <a:cubicBezTo>
                  <a:pt x="34" y="63"/>
                  <a:pt x="34" y="62"/>
                  <a:pt x="34" y="61"/>
                </a:cubicBezTo>
                <a:cubicBezTo>
                  <a:pt x="34" y="60"/>
                  <a:pt x="35" y="59"/>
                  <a:pt x="34" y="59"/>
                </a:cubicBezTo>
                <a:cubicBezTo>
                  <a:pt x="34" y="60"/>
                  <a:pt x="34" y="61"/>
                  <a:pt x="33" y="62"/>
                </a:cubicBezTo>
                <a:close/>
                <a:moveTo>
                  <a:pt x="27" y="60"/>
                </a:moveTo>
                <a:cubicBezTo>
                  <a:pt x="28" y="60"/>
                  <a:pt x="28" y="60"/>
                  <a:pt x="28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7" y="59"/>
                  <a:pt x="27" y="60"/>
                  <a:pt x="27" y="60"/>
                </a:cubicBezTo>
                <a:close/>
                <a:moveTo>
                  <a:pt x="68" y="62"/>
                </a:moveTo>
                <a:cubicBezTo>
                  <a:pt x="68" y="61"/>
                  <a:pt x="68" y="61"/>
                  <a:pt x="69" y="61"/>
                </a:cubicBezTo>
                <a:cubicBezTo>
                  <a:pt x="69" y="60"/>
                  <a:pt x="69" y="59"/>
                  <a:pt x="69" y="59"/>
                </a:cubicBezTo>
                <a:cubicBezTo>
                  <a:pt x="68" y="60"/>
                  <a:pt x="67" y="61"/>
                  <a:pt x="68" y="62"/>
                </a:cubicBezTo>
                <a:close/>
                <a:moveTo>
                  <a:pt x="63" y="60"/>
                </a:moveTo>
                <a:cubicBezTo>
                  <a:pt x="64" y="60"/>
                  <a:pt x="63" y="61"/>
                  <a:pt x="64" y="61"/>
                </a:cubicBezTo>
                <a:cubicBezTo>
                  <a:pt x="64" y="60"/>
                  <a:pt x="64" y="60"/>
                  <a:pt x="64" y="59"/>
                </a:cubicBezTo>
                <a:cubicBezTo>
                  <a:pt x="64" y="60"/>
                  <a:pt x="63" y="59"/>
                  <a:pt x="63" y="60"/>
                </a:cubicBezTo>
                <a:close/>
                <a:moveTo>
                  <a:pt x="52" y="62"/>
                </a:moveTo>
                <a:cubicBezTo>
                  <a:pt x="53" y="63"/>
                  <a:pt x="53" y="64"/>
                  <a:pt x="53" y="64"/>
                </a:cubicBezTo>
                <a:cubicBezTo>
                  <a:pt x="54" y="63"/>
                  <a:pt x="55" y="63"/>
                  <a:pt x="55" y="62"/>
                </a:cubicBezTo>
                <a:cubicBezTo>
                  <a:pt x="55" y="61"/>
                  <a:pt x="55" y="60"/>
                  <a:pt x="54" y="60"/>
                </a:cubicBezTo>
                <a:cubicBezTo>
                  <a:pt x="53" y="61"/>
                  <a:pt x="53" y="61"/>
                  <a:pt x="52" y="62"/>
                </a:cubicBezTo>
                <a:close/>
                <a:moveTo>
                  <a:pt x="60" y="62"/>
                </a:moveTo>
                <a:cubicBezTo>
                  <a:pt x="61" y="61"/>
                  <a:pt x="62" y="60"/>
                  <a:pt x="62" y="60"/>
                </a:cubicBezTo>
                <a:cubicBezTo>
                  <a:pt x="61" y="60"/>
                  <a:pt x="59" y="61"/>
                  <a:pt x="60" y="62"/>
                </a:cubicBezTo>
                <a:close/>
                <a:moveTo>
                  <a:pt x="44" y="61"/>
                </a:moveTo>
                <a:cubicBezTo>
                  <a:pt x="45" y="61"/>
                  <a:pt x="46" y="60"/>
                  <a:pt x="45" y="60"/>
                </a:cubicBezTo>
                <a:cubicBezTo>
                  <a:pt x="45" y="60"/>
                  <a:pt x="44" y="61"/>
                  <a:pt x="44" y="61"/>
                </a:cubicBezTo>
                <a:close/>
                <a:moveTo>
                  <a:pt x="36" y="61"/>
                </a:moveTo>
                <a:cubicBezTo>
                  <a:pt x="37" y="61"/>
                  <a:pt x="37" y="60"/>
                  <a:pt x="37" y="60"/>
                </a:cubicBezTo>
                <a:cubicBezTo>
                  <a:pt x="37" y="60"/>
                  <a:pt x="36" y="61"/>
                  <a:pt x="36" y="61"/>
                </a:cubicBezTo>
                <a:close/>
                <a:moveTo>
                  <a:pt x="48" y="62"/>
                </a:moveTo>
                <a:cubicBezTo>
                  <a:pt x="48" y="63"/>
                  <a:pt x="49" y="63"/>
                  <a:pt x="49" y="64"/>
                </a:cubicBezTo>
                <a:cubicBezTo>
                  <a:pt x="51" y="63"/>
                  <a:pt x="52" y="61"/>
                  <a:pt x="50" y="60"/>
                </a:cubicBezTo>
                <a:cubicBezTo>
                  <a:pt x="49" y="61"/>
                  <a:pt x="49" y="62"/>
                  <a:pt x="48" y="62"/>
                </a:cubicBezTo>
                <a:close/>
                <a:moveTo>
                  <a:pt x="65" y="62"/>
                </a:moveTo>
                <a:cubicBezTo>
                  <a:pt x="66" y="62"/>
                  <a:pt x="65" y="60"/>
                  <a:pt x="65" y="60"/>
                </a:cubicBezTo>
                <a:cubicBezTo>
                  <a:pt x="65" y="61"/>
                  <a:pt x="65" y="61"/>
                  <a:pt x="65" y="62"/>
                </a:cubicBezTo>
                <a:close/>
                <a:moveTo>
                  <a:pt x="56" y="62"/>
                </a:moveTo>
                <a:cubicBezTo>
                  <a:pt x="57" y="62"/>
                  <a:pt x="57" y="61"/>
                  <a:pt x="58" y="61"/>
                </a:cubicBezTo>
                <a:cubicBezTo>
                  <a:pt x="58" y="61"/>
                  <a:pt x="58" y="60"/>
                  <a:pt x="57" y="60"/>
                </a:cubicBezTo>
                <a:cubicBezTo>
                  <a:pt x="57" y="61"/>
                  <a:pt x="56" y="62"/>
                  <a:pt x="56" y="62"/>
                </a:cubicBezTo>
                <a:close/>
                <a:moveTo>
                  <a:pt x="31" y="62"/>
                </a:moveTo>
                <a:cubicBezTo>
                  <a:pt x="31" y="62"/>
                  <a:pt x="32" y="61"/>
                  <a:pt x="31" y="61"/>
                </a:cubicBezTo>
                <a:cubicBezTo>
                  <a:pt x="31" y="61"/>
                  <a:pt x="31" y="61"/>
                  <a:pt x="31" y="62"/>
                </a:cubicBezTo>
                <a:close/>
                <a:moveTo>
                  <a:pt x="41" y="64"/>
                </a:moveTo>
                <a:cubicBezTo>
                  <a:pt x="41" y="63"/>
                  <a:pt x="44" y="62"/>
                  <a:pt x="43" y="61"/>
                </a:cubicBezTo>
                <a:cubicBezTo>
                  <a:pt x="42" y="62"/>
                  <a:pt x="40" y="63"/>
                  <a:pt x="41" y="64"/>
                </a:cubicBezTo>
                <a:close/>
                <a:moveTo>
                  <a:pt x="36" y="62"/>
                </a:moveTo>
                <a:cubicBezTo>
                  <a:pt x="37" y="62"/>
                  <a:pt x="37" y="62"/>
                  <a:pt x="37" y="62"/>
                </a:cubicBezTo>
                <a:cubicBezTo>
                  <a:pt x="37" y="62"/>
                  <a:pt x="38" y="62"/>
                  <a:pt x="38" y="61"/>
                </a:cubicBezTo>
                <a:cubicBezTo>
                  <a:pt x="38" y="61"/>
                  <a:pt x="38" y="61"/>
                  <a:pt x="37" y="61"/>
                </a:cubicBezTo>
                <a:cubicBezTo>
                  <a:pt x="37" y="61"/>
                  <a:pt x="37" y="61"/>
                  <a:pt x="36" y="62"/>
                </a:cubicBezTo>
                <a:close/>
                <a:moveTo>
                  <a:pt x="45" y="62"/>
                </a:moveTo>
                <a:cubicBezTo>
                  <a:pt x="45" y="61"/>
                  <a:pt x="46" y="61"/>
                  <a:pt x="46" y="61"/>
                </a:cubicBezTo>
                <a:cubicBezTo>
                  <a:pt x="46" y="61"/>
                  <a:pt x="45" y="62"/>
                  <a:pt x="45" y="62"/>
                </a:cubicBezTo>
                <a:close/>
                <a:moveTo>
                  <a:pt x="45" y="63"/>
                </a:moveTo>
                <a:cubicBezTo>
                  <a:pt x="45" y="63"/>
                  <a:pt x="46" y="63"/>
                  <a:pt x="45" y="64"/>
                </a:cubicBezTo>
                <a:cubicBezTo>
                  <a:pt x="46" y="64"/>
                  <a:pt x="46" y="63"/>
                  <a:pt x="47" y="62"/>
                </a:cubicBezTo>
                <a:cubicBezTo>
                  <a:pt x="47" y="61"/>
                  <a:pt x="45" y="62"/>
                  <a:pt x="45" y="63"/>
                </a:cubicBezTo>
                <a:close/>
                <a:moveTo>
                  <a:pt x="70" y="61"/>
                </a:moveTo>
                <a:cubicBezTo>
                  <a:pt x="71" y="62"/>
                  <a:pt x="70" y="62"/>
                  <a:pt x="70" y="63"/>
                </a:cubicBezTo>
                <a:cubicBezTo>
                  <a:pt x="70" y="63"/>
                  <a:pt x="70" y="63"/>
                  <a:pt x="70" y="63"/>
                </a:cubicBezTo>
                <a:cubicBezTo>
                  <a:pt x="70" y="64"/>
                  <a:pt x="71" y="65"/>
                  <a:pt x="70" y="66"/>
                </a:cubicBezTo>
                <a:cubicBezTo>
                  <a:pt x="69" y="65"/>
                  <a:pt x="70" y="65"/>
                  <a:pt x="69" y="65"/>
                </a:cubicBezTo>
                <a:cubicBezTo>
                  <a:pt x="69" y="66"/>
                  <a:pt x="70" y="68"/>
                  <a:pt x="70" y="70"/>
                </a:cubicBezTo>
                <a:cubicBezTo>
                  <a:pt x="69" y="70"/>
                  <a:pt x="69" y="70"/>
                  <a:pt x="69" y="70"/>
                </a:cubicBezTo>
                <a:cubicBezTo>
                  <a:pt x="69" y="71"/>
                  <a:pt x="69" y="71"/>
                  <a:pt x="69" y="72"/>
                </a:cubicBezTo>
                <a:cubicBezTo>
                  <a:pt x="70" y="73"/>
                  <a:pt x="69" y="75"/>
                  <a:pt x="70" y="75"/>
                </a:cubicBezTo>
                <a:cubicBezTo>
                  <a:pt x="70" y="70"/>
                  <a:pt x="71" y="66"/>
                  <a:pt x="71" y="62"/>
                </a:cubicBezTo>
                <a:cubicBezTo>
                  <a:pt x="71" y="62"/>
                  <a:pt x="71" y="62"/>
                  <a:pt x="71" y="62"/>
                </a:cubicBezTo>
                <a:cubicBezTo>
                  <a:pt x="71" y="61"/>
                  <a:pt x="71" y="62"/>
                  <a:pt x="71" y="61"/>
                </a:cubicBezTo>
                <a:cubicBezTo>
                  <a:pt x="71" y="61"/>
                  <a:pt x="70" y="61"/>
                  <a:pt x="70" y="61"/>
                </a:cubicBezTo>
                <a:close/>
                <a:moveTo>
                  <a:pt x="61" y="63"/>
                </a:moveTo>
                <a:cubicBezTo>
                  <a:pt x="61" y="64"/>
                  <a:pt x="61" y="65"/>
                  <a:pt x="62" y="66"/>
                </a:cubicBezTo>
                <a:cubicBezTo>
                  <a:pt x="62" y="64"/>
                  <a:pt x="62" y="62"/>
                  <a:pt x="62" y="61"/>
                </a:cubicBezTo>
                <a:cubicBezTo>
                  <a:pt x="62" y="62"/>
                  <a:pt x="61" y="62"/>
                  <a:pt x="61" y="63"/>
                </a:cubicBezTo>
                <a:close/>
                <a:moveTo>
                  <a:pt x="25" y="65"/>
                </a:moveTo>
                <a:cubicBezTo>
                  <a:pt x="26" y="64"/>
                  <a:pt x="27" y="63"/>
                  <a:pt x="27" y="62"/>
                </a:cubicBezTo>
                <a:cubicBezTo>
                  <a:pt x="26" y="63"/>
                  <a:pt x="26" y="64"/>
                  <a:pt x="25" y="65"/>
                </a:cubicBezTo>
                <a:close/>
                <a:moveTo>
                  <a:pt x="31" y="63"/>
                </a:moveTo>
                <a:cubicBezTo>
                  <a:pt x="31" y="63"/>
                  <a:pt x="32" y="63"/>
                  <a:pt x="32" y="64"/>
                </a:cubicBezTo>
                <a:cubicBezTo>
                  <a:pt x="31" y="64"/>
                  <a:pt x="31" y="64"/>
                  <a:pt x="31" y="64"/>
                </a:cubicBezTo>
                <a:cubicBezTo>
                  <a:pt x="31" y="63"/>
                  <a:pt x="31" y="64"/>
                  <a:pt x="31" y="63"/>
                </a:cubicBezTo>
                <a:cubicBezTo>
                  <a:pt x="31" y="63"/>
                  <a:pt x="32" y="63"/>
                  <a:pt x="32" y="62"/>
                </a:cubicBezTo>
                <a:cubicBezTo>
                  <a:pt x="31" y="62"/>
                  <a:pt x="31" y="63"/>
                  <a:pt x="31" y="63"/>
                </a:cubicBezTo>
                <a:cubicBezTo>
                  <a:pt x="31" y="64"/>
                  <a:pt x="31" y="64"/>
                  <a:pt x="31" y="64"/>
                </a:cubicBezTo>
                <a:cubicBezTo>
                  <a:pt x="31" y="64"/>
                  <a:pt x="31" y="64"/>
                  <a:pt x="31" y="64"/>
                </a:cubicBezTo>
                <a:cubicBezTo>
                  <a:pt x="31" y="65"/>
                  <a:pt x="31" y="65"/>
                  <a:pt x="32" y="66"/>
                </a:cubicBezTo>
                <a:cubicBezTo>
                  <a:pt x="32" y="65"/>
                  <a:pt x="32" y="63"/>
                  <a:pt x="32" y="62"/>
                </a:cubicBezTo>
                <a:cubicBezTo>
                  <a:pt x="31" y="63"/>
                  <a:pt x="32" y="63"/>
                  <a:pt x="31" y="63"/>
                </a:cubicBezTo>
                <a:close/>
                <a:moveTo>
                  <a:pt x="42" y="64"/>
                </a:moveTo>
                <a:cubicBezTo>
                  <a:pt x="41" y="64"/>
                  <a:pt x="41" y="65"/>
                  <a:pt x="41" y="65"/>
                </a:cubicBezTo>
                <a:cubicBezTo>
                  <a:pt x="41" y="64"/>
                  <a:pt x="41" y="65"/>
                  <a:pt x="41" y="65"/>
                </a:cubicBezTo>
                <a:cubicBezTo>
                  <a:pt x="42" y="64"/>
                  <a:pt x="44" y="63"/>
                  <a:pt x="43" y="62"/>
                </a:cubicBezTo>
                <a:cubicBezTo>
                  <a:pt x="42" y="63"/>
                  <a:pt x="42" y="64"/>
                  <a:pt x="41" y="65"/>
                </a:cubicBezTo>
                <a:cubicBezTo>
                  <a:pt x="41" y="64"/>
                  <a:pt x="42" y="64"/>
                  <a:pt x="42" y="64"/>
                </a:cubicBezTo>
                <a:close/>
                <a:moveTo>
                  <a:pt x="35" y="65"/>
                </a:moveTo>
                <a:cubicBezTo>
                  <a:pt x="35" y="65"/>
                  <a:pt x="36" y="64"/>
                  <a:pt x="36" y="63"/>
                </a:cubicBezTo>
                <a:cubicBezTo>
                  <a:pt x="36" y="63"/>
                  <a:pt x="36" y="62"/>
                  <a:pt x="36" y="62"/>
                </a:cubicBezTo>
                <a:cubicBezTo>
                  <a:pt x="35" y="63"/>
                  <a:pt x="35" y="64"/>
                  <a:pt x="35" y="65"/>
                </a:cubicBezTo>
                <a:close/>
                <a:moveTo>
                  <a:pt x="37" y="64"/>
                </a:moveTo>
                <a:cubicBezTo>
                  <a:pt x="38" y="64"/>
                  <a:pt x="38" y="64"/>
                  <a:pt x="38" y="64"/>
                </a:cubicBezTo>
                <a:cubicBezTo>
                  <a:pt x="38" y="64"/>
                  <a:pt x="39" y="63"/>
                  <a:pt x="39" y="63"/>
                </a:cubicBezTo>
                <a:cubicBezTo>
                  <a:pt x="39" y="63"/>
                  <a:pt x="39" y="62"/>
                  <a:pt x="38" y="62"/>
                </a:cubicBezTo>
                <a:cubicBezTo>
                  <a:pt x="38" y="63"/>
                  <a:pt x="37" y="63"/>
                  <a:pt x="37" y="64"/>
                </a:cubicBezTo>
                <a:close/>
                <a:moveTo>
                  <a:pt x="57" y="64"/>
                </a:moveTo>
                <a:cubicBezTo>
                  <a:pt x="57" y="64"/>
                  <a:pt x="57" y="64"/>
                  <a:pt x="58" y="64"/>
                </a:cubicBezTo>
                <a:cubicBezTo>
                  <a:pt x="58" y="64"/>
                  <a:pt x="59" y="63"/>
                  <a:pt x="59" y="63"/>
                </a:cubicBezTo>
                <a:cubicBezTo>
                  <a:pt x="58" y="63"/>
                  <a:pt x="58" y="63"/>
                  <a:pt x="57" y="64"/>
                </a:cubicBezTo>
                <a:close/>
                <a:moveTo>
                  <a:pt x="63" y="64"/>
                </a:moveTo>
                <a:cubicBezTo>
                  <a:pt x="63" y="64"/>
                  <a:pt x="63" y="64"/>
                  <a:pt x="64" y="64"/>
                </a:cubicBezTo>
                <a:cubicBezTo>
                  <a:pt x="63" y="63"/>
                  <a:pt x="63" y="63"/>
                  <a:pt x="63" y="63"/>
                </a:cubicBezTo>
                <a:cubicBezTo>
                  <a:pt x="63" y="63"/>
                  <a:pt x="63" y="64"/>
                  <a:pt x="63" y="64"/>
                </a:cubicBezTo>
                <a:close/>
                <a:moveTo>
                  <a:pt x="50" y="65"/>
                </a:moveTo>
                <a:cubicBezTo>
                  <a:pt x="50" y="66"/>
                  <a:pt x="50" y="66"/>
                  <a:pt x="51" y="67"/>
                </a:cubicBezTo>
                <a:cubicBezTo>
                  <a:pt x="52" y="67"/>
                  <a:pt x="52" y="66"/>
                  <a:pt x="52" y="65"/>
                </a:cubicBezTo>
                <a:cubicBezTo>
                  <a:pt x="52" y="64"/>
                  <a:pt x="52" y="63"/>
                  <a:pt x="51" y="63"/>
                </a:cubicBezTo>
                <a:cubicBezTo>
                  <a:pt x="51" y="64"/>
                  <a:pt x="50" y="64"/>
                  <a:pt x="50" y="65"/>
                </a:cubicBezTo>
                <a:close/>
                <a:moveTo>
                  <a:pt x="46" y="65"/>
                </a:moveTo>
                <a:cubicBezTo>
                  <a:pt x="47" y="65"/>
                  <a:pt x="47" y="66"/>
                  <a:pt x="47" y="66"/>
                </a:cubicBezTo>
                <a:cubicBezTo>
                  <a:pt x="47" y="66"/>
                  <a:pt x="47" y="66"/>
                  <a:pt x="48" y="66"/>
                </a:cubicBezTo>
                <a:cubicBezTo>
                  <a:pt x="48" y="66"/>
                  <a:pt x="48" y="66"/>
                  <a:pt x="48" y="66"/>
                </a:cubicBezTo>
                <a:cubicBezTo>
                  <a:pt x="48" y="66"/>
                  <a:pt x="48" y="66"/>
                  <a:pt x="48" y="65"/>
                </a:cubicBezTo>
                <a:cubicBezTo>
                  <a:pt x="48" y="65"/>
                  <a:pt x="48" y="64"/>
                  <a:pt x="47" y="63"/>
                </a:cubicBezTo>
                <a:cubicBezTo>
                  <a:pt x="47" y="64"/>
                  <a:pt x="46" y="64"/>
                  <a:pt x="46" y="65"/>
                </a:cubicBezTo>
                <a:close/>
                <a:moveTo>
                  <a:pt x="54" y="64"/>
                </a:moveTo>
                <a:cubicBezTo>
                  <a:pt x="54" y="65"/>
                  <a:pt x="54" y="65"/>
                  <a:pt x="54" y="65"/>
                </a:cubicBezTo>
                <a:cubicBezTo>
                  <a:pt x="54" y="65"/>
                  <a:pt x="55" y="65"/>
                  <a:pt x="54" y="64"/>
                </a:cubicBezTo>
                <a:close/>
                <a:moveTo>
                  <a:pt x="54" y="66"/>
                </a:moveTo>
                <a:cubicBezTo>
                  <a:pt x="55" y="66"/>
                  <a:pt x="57" y="64"/>
                  <a:pt x="56" y="63"/>
                </a:cubicBezTo>
                <a:cubicBezTo>
                  <a:pt x="55" y="64"/>
                  <a:pt x="54" y="65"/>
                  <a:pt x="54" y="66"/>
                </a:cubicBezTo>
                <a:close/>
                <a:moveTo>
                  <a:pt x="42" y="66"/>
                </a:moveTo>
                <a:cubicBezTo>
                  <a:pt x="42" y="65"/>
                  <a:pt x="43" y="65"/>
                  <a:pt x="43" y="65"/>
                </a:cubicBezTo>
                <a:cubicBezTo>
                  <a:pt x="43" y="66"/>
                  <a:pt x="42" y="66"/>
                  <a:pt x="42" y="66"/>
                </a:cubicBezTo>
                <a:cubicBezTo>
                  <a:pt x="42" y="67"/>
                  <a:pt x="42" y="67"/>
                  <a:pt x="43" y="67"/>
                </a:cubicBezTo>
                <a:cubicBezTo>
                  <a:pt x="44" y="66"/>
                  <a:pt x="44" y="66"/>
                  <a:pt x="45" y="65"/>
                </a:cubicBezTo>
                <a:cubicBezTo>
                  <a:pt x="45" y="64"/>
                  <a:pt x="45" y="64"/>
                  <a:pt x="44" y="64"/>
                </a:cubicBezTo>
                <a:cubicBezTo>
                  <a:pt x="43" y="63"/>
                  <a:pt x="42" y="65"/>
                  <a:pt x="42" y="66"/>
                </a:cubicBezTo>
                <a:close/>
                <a:moveTo>
                  <a:pt x="27" y="67"/>
                </a:moveTo>
                <a:cubicBezTo>
                  <a:pt x="27" y="66"/>
                  <a:pt x="28" y="65"/>
                  <a:pt x="28" y="64"/>
                </a:cubicBezTo>
                <a:cubicBezTo>
                  <a:pt x="27" y="65"/>
                  <a:pt x="27" y="66"/>
                  <a:pt x="27" y="67"/>
                </a:cubicBezTo>
                <a:close/>
                <a:moveTo>
                  <a:pt x="36" y="67"/>
                </a:moveTo>
                <a:cubicBezTo>
                  <a:pt x="36" y="67"/>
                  <a:pt x="37" y="66"/>
                  <a:pt x="37" y="65"/>
                </a:cubicBezTo>
                <a:cubicBezTo>
                  <a:pt x="37" y="64"/>
                  <a:pt x="37" y="64"/>
                  <a:pt x="37" y="64"/>
                </a:cubicBezTo>
                <a:cubicBezTo>
                  <a:pt x="36" y="65"/>
                  <a:pt x="35" y="66"/>
                  <a:pt x="36" y="67"/>
                </a:cubicBezTo>
                <a:close/>
                <a:moveTo>
                  <a:pt x="58" y="65"/>
                </a:moveTo>
                <a:cubicBezTo>
                  <a:pt x="58" y="65"/>
                  <a:pt x="59" y="64"/>
                  <a:pt x="59" y="64"/>
                </a:cubicBezTo>
                <a:cubicBezTo>
                  <a:pt x="58" y="64"/>
                  <a:pt x="58" y="65"/>
                  <a:pt x="58" y="65"/>
                </a:cubicBezTo>
                <a:close/>
                <a:moveTo>
                  <a:pt x="39" y="65"/>
                </a:moveTo>
                <a:cubicBezTo>
                  <a:pt x="39" y="66"/>
                  <a:pt x="39" y="66"/>
                  <a:pt x="39" y="66"/>
                </a:cubicBezTo>
                <a:cubicBezTo>
                  <a:pt x="39" y="66"/>
                  <a:pt x="40" y="65"/>
                  <a:pt x="40" y="65"/>
                </a:cubicBezTo>
                <a:cubicBezTo>
                  <a:pt x="40" y="65"/>
                  <a:pt x="40" y="64"/>
                  <a:pt x="40" y="64"/>
                </a:cubicBezTo>
                <a:cubicBezTo>
                  <a:pt x="39" y="65"/>
                  <a:pt x="39" y="65"/>
                  <a:pt x="39" y="65"/>
                </a:cubicBezTo>
                <a:close/>
                <a:moveTo>
                  <a:pt x="58" y="66"/>
                </a:moveTo>
                <a:cubicBezTo>
                  <a:pt x="59" y="67"/>
                  <a:pt x="59" y="68"/>
                  <a:pt x="59" y="68"/>
                </a:cubicBezTo>
                <a:cubicBezTo>
                  <a:pt x="60" y="68"/>
                  <a:pt x="61" y="67"/>
                  <a:pt x="61" y="66"/>
                </a:cubicBezTo>
                <a:cubicBezTo>
                  <a:pt x="60" y="67"/>
                  <a:pt x="60" y="65"/>
                  <a:pt x="59" y="64"/>
                </a:cubicBezTo>
                <a:cubicBezTo>
                  <a:pt x="59" y="65"/>
                  <a:pt x="58" y="66"/>
                  <a:pt x="58" y="66"/>
                </a:cubicBezTo>
                <a:close/>
                <a:moveTo>
                  <a:pt x="29" y="67"/>
                </a:moveTo>
                <a:cubicBezTo>
                  <a:pt x="30" y="66"/>
                  <a:pt x="30" y="66"/>
                  <a:pt x="30" y="65"/>
                </a:cubicBezTo>
                <a:cubicBezTo>
                  <a:pt x="30" y="65"/>
                  <a:pt x="30" y="65"/>
                  <a:pt x="30" y="65"/>
                </a:cubicBezTo>
                <a:cubicBezTo>
                  <a:pt x="30" y="66"/>
                  <a:pt x="29" y="66"/>
                  <a:pt x="29" y="67"/>
                </a:cubicBezTo>
                <a:close/>
                <a:moveTo>
                  <a:pt x="63" y="65"/>
                </a:moveTo>
                <a:cubicBezTo>
                  <a:pt x="63" y="66"/>
                  <a:pt x="62" y="67"/>
                  <a:pt x="63" y="68"/>
                </a:cubicBezTo>
                <a:cubicBezTo>
                  <a:pt x="64" y="67"/>
                  <a:pt x="65" y="67"/>
                  <a:pt x="64" y="66"/>
                </a:cubicBezTo>
                <a:cubicBezTo>
                  <a:pt x="64" y="66"/>
                  <a:pt x="64" y="65"/>
                  <a:pt x="64" y="65"/>
                </a:cubicBezTo>
                <a:cubicBezTo>
                  <a:pt x="64" y="65"/>
                  <a:pt x="63" y="65"/>
                  <a:pt x="63" y="65"/>
                </a:cubicBezTo>
                <a:cubicBezTo>
                  <a:pt x="63" y="65"/>
                  <a:pt x="63" y="66"/>
                  <a:pt x="63" y="65"/>
                </a:cubicBezTo>
                <a:close/>
                <a:moveTo>
                  <a:pt x="24" y="69"/>
                </a:moveTo>
                <a:cubicBezTo>
                  <a:pt x="25" y="68"/>
                  <a:pt x="26" y="67"/>
                  <a:pt x="26" y="65"/>
                </a:cubicBezTo>
                <a:cubicBezTo>
                  <a:pt x="25" y="66"/>
                  <a:pt x="24" y="67"/>
                  <a:pt x="24" y="69"/>
                </a:cubicBezTo>
                <a:close/>
                <a:moveTo>
                  <a:pt x="39" y="67"/>
                </a:moveTo>
                <a:cubicBezTo>
                  <a:pt x="40" y="67"/>
                  <a:pt x="40" y="66"/>
                  <a:pt x="41" y="66"/>
                </a:cubicBezTo>
                <a:cubicBezTo>
                  <a:pt x="41" y="66"/>
                  <a:pt x="40" y="66"/>
                  <a:pt x="40" y="66"/>
                </a:cubicBezTo>
                <a:cubicBezTo>
                  <a:pt x="40" y="66"/>
                  <a:pt x="39" y="66"/>
                  <a:pt x="39" y="67"/>
                </a:cubicBezTo>
                <a:close/>
                <a:moveTo>
                  <a:pt x="43" y="69"/>
                </a:moveTo>
                <a:cubicBezTo>
                  <a:pt x="44" y="69"/>
                  <a:pt x="44" y="70"/>
                  <a:pt x="44" y="70"/>
                </a:cubicBezTo>
                <a:cubicBezTo>
                  <a:pt x="45" y="69"/>
                  <a:pt x="47" y="67"/>
                  <a:pt x="45" y="66"/>
                </a:cubicBezTo>
                <a:cubicBezTo>
                  <a:pt x="45" y="67"/>
                  <a:pt x="43" y="68"/>
                  <a:pt x="43" y="69"/>
                </a:cubicBezTo>
                <a:close/>
                <a:moveTo>
                  <a:pt x="51" y="68"/>
                </a:moveTo>
                <a:cubicBezTo>
                  <a:pt x="51" y="68"/>
                  <a:pt x="52" y="69"/>
                  <a:pt x="52" y="69"/>
                </a:cubicBezTo>
                <a:cubicBezTo>
                  <a:pt x="53" y="69"/>
                  <a:pt x="53" y="68"/>
                  <a:pt x="54" y="67"/>
                </a:cubicBezTo>
                <a:cubicBezTo>
                  <a:pt x="53" y="66"/>
                  <a:pt x="53" y="66"/>
                  <a:pt x="53" y="66"/>
                </a:cubicBezTo>
                <a:cubicBezTo>
                  <a:pt x="52" y="66"/>
                  <a:pt x="52" y="67"/>
                  <a:pt x="51" y="68"/>
                </a:cubicBezTo>
                <a:close/>
                <a:moveTo>
                  <a:pt x="55" y="67"/>
                </a:moveTo>
                <a:cubicBezTo>
                  <a:pt x="55" y="67"/>
                  <a:pt x="55" y="68"/>
                  <a:pt x="55" y="68"/>
                </a:cubicBezTo>
                <a:cubicBezTo>
                  <a:pt x="56" y="67"/>
                  <a:pt x="56" y="66"/>
                  <a:pt x="56" y="66"/>
                </a:cubicBezTo>
                <a:cubicBezTo>
                  <a:pt x="56" y="66"/>
                  <a:pt x="55" y="67"/>
                  <a:pt x="55" y="67"/>
                </a:cubicBezTo>
                <a:close/>
                <a:moveTo>
                  <a:pt x="30" y="67"/>
                </a:moveTo>
                <a:cubicBezTo>
                  <a:pt x="31" y="68"/>
                  <a:pt x="31" y="67"/>
                  <a:pt x="31" y="67"/>
                </a:cubicBezTo>
                <a:cubicBezTo>
                  <a:pt x="31" y="66"/>
                  <a:pt x="31" y="66"/>
                  <a:pt x="30" y="66"/>
                </a:cubicBezTo>
                <a:cubicBezTo>
                  <a:pt x="30" y="66"/>
                  <a:pt x="30" y="67"/>
                  <a:pt x="30" y="67"/>
                </a:cubicBezTo>
                <a:close/>
                <a:moveTo>
                  <a:pt x="32" y="67"/>
                </a:moveTo>
                <a:cubicBezTo>
                  <a:pt x="32" y="67"/>
                  <a:pt x="33" y="68"/>
                  <a:pt x="33" y="68"/>
                </a:cubicBezTo>
                <a:cubicBezTo>
                  <a:pt x="33" y="67"/>
                  <a:pt x="34" y="67"/>
                  <a:pt x="33" y="66"/>
                </a:cubicBezTo>
                <a:cubicBezTo>
                  <a:pt x="33" y="66"/>
                  <a:pt x="33" y="67"/>
                  <a:pt x="32" y="67"/>
                </a:cubicBezTo>
                <a:close/>
                <a:moveTo>
                  <a:pt x="48" y="68"/>
                </a:moveTo>
                <a:cubicBezTo>
                  <a:pt x="49" y="68"/>
                  <a:pt x="48" y="69"/>
                  <a:pt x="49" y="69"/>
                </a:cubicBezTo>
                <a:cubicBezTo>
                  <a:pt x="49" y="69"/>
                  <a:pt x="50" y="68"/>
                  <a:pt x="50" y="68"/>
                </a:cubicBezTo>
                <a:cubicBezTo>
                  <a:pt x="49" y="67"/>
                  <a:pt x="50" y="66"/>
                  <a:pt x="49" y="66"/>
                </a:cubicBezTo>
                <a:cubicBezTo>
                  <a:pt x="49" y="67"/>
                  <a:pt x="48" y="67"/>
                  <a:pt x="48" y="68"/>
                </a:cubicBezTo>
                <a:close/>
                <a:moveTo>
                  <a:pt x="36" y="68"/>
                </a:moveTo>
                <a:cubicBezTo>
                  <a:pt x="37" y="69"/>
                  <a:pt x="36" y="69"/>
                  <a:pt x="37" y="69"/>
                </a:cubicBezTo>
                <a:cubicBezTo>
                  <a:pt x="37" y="68"/>
                  <a:pt x="38" y="68"/>
                  <a:pt x="38" y="67"/>
                </a:cubicBezTo>
                <a:cubicBezTo>
                  <a:pt x="38" y="66"/>
                  <a:pt x="37" y="68"/>
                  <a:pt x="36" y="68"/>
                </a:cubicBezTo>
                <a:close/>
                <a:moveTo>
                  <a:pt x="40" y="68"/>
                </a:moveTo>
                <a:cubicBezTo>
                  <a:pt x="40" y="68"/>
                  <a:pt x="41" y="68"/>
                  <a:pt x="40" y="69"/>
                </a:cubicBezTo>
                <a:cubicBezTo>
                  <a:pt x="41" y="69"/>
                  <a:pt x="41" y="69"/>
                  <a:pt x="41" y="69"/>
                </a:cubicBezTo>
                <a:cubicBezTo>
                  <a:pt x="42" y="68"/>
                  <a:pt x="42" y="67"/>
                  <a:pt x="41" y="67"/>
                </a:cubicBezTo>
                <a:cubicBezTo>
                  <a:pt x="41" y="67"/>
                  <a:pt x="40" y="67"/>
                  <a:pt x="40" y="68"/>
                </a:cubicBezTo>
                <a:close/>
                <a:moveTo>
                  <a:pt x="66" y="70"/>
                </a:moveTo>
                <a:cubicBezTo>
                  <a:pt x="66" y="69"/>
                  <a:pt x="66" y="69"/>
                  <a:pt x="67" y="69"/>
                </a:cubicBezTo>
                <a:cubicBezTo>
                  <a:pt x="67" y="68"/>
                  <a:pt x="66" y="67"/>
                  <a:pt x="66" y="67"/>
                </a:cubicBezTo>
                <a:cubicBezTo>
                  <a:pt x="66" y="67"/>
                  <a:pt x="66" y="68"/>
                  <a:pt x="66" y="68"/>
                </a:cubicBezTo>
                <a:cubicBezTo>
                  <a:pt x="65" y="69"/>
                  <a:pt x="66" y="70"/>
                  <a:pt x="66" y="70"/>
                </a:cubicBezTo>
                <a:close/>
                <a:moveTo>
                  <a:pt x="57" y="68"/>
                </a:moveTo>
                <a:cubicBezTo>
                  <a:pt x="56" y="68"/>
                  <a:pt x="56" y="68"/>
                  <a:pt x="56" y="68"/>
                </a:cubicBezTo>
                <a:cubicBezTo>
                  <a:pt x="57" y="69"/>
                  <a:pt x="56" y="70"/>
                  <a:pt x="57" y="71"/>
                </a:cubicBezTo>
                <a:cubicBezTo>
                  <a:pt x="58" y="70"/>
                  <a:pt x="58" y="70"/>
                  <a:pt x="59" y="69"/>
                </a:cubicBezTo>
                <a:cubicBezTo>
                  <a:pt x="58" y="69"/>
                  <a:pt x="58" y="67"/>
                  <a:pt x="57" y="67"/>
                </a:cubicBezTo>
                <a:cubicBezTo>
                  <a:pt x="57" y="67"/>
                  <a:pt x="56" y="68"/>
                  <a:pt x="57" y="68"/>
                </a:cubicBezTo>
                <a:close/>
                <a:moveTo>
                  <a:pt x="64" y="69"/>
                </a:moveTo>
                <a:cubicBezTo>
                  <a:pt x="64" y="69"/>
                  <a:pt x="64" y="70"/>
                  <a:pt x="65" y="70"/>
                </a:cubicBezTo>
                <a:cubicBezTo>
                  <a:pt x="65" y="69"/>
                  <a:pt x="65" y="68"/>
                  <a:pt x="65" y="67"/>
                </a:cubicBezTo>
                <a:cubicBezTo>
                  <a:pt x="65" y="68"/>
                  <a:pt x="64" y="68"/>
                  <a:pt x="64" y="69"/>
                </a:cubicBezTo>
                <a:close/>
                <a:moveTo>
                  <a:pt x="34" y="68"/>
                </a:moveTo>
                <a:cubicBezTo>
                  <a:pt x="35" y="68"/>
                  <a:pt x="35" y="68"/>
                  <a:pt x="35" y="68"/>
                </a:cubicBezTo>
                <a:cubicBezTo>
                  <a:pt x="35" y="67"/>
                  <a:pt x="35" y="67"/>
                  <a:pt x="35" y="67"/>
                </a:cubicBezTo>
                <a:cubicBezTo>
                  <a:pt x="34" y="67"/>
                  <a:pt x="35" y="68"/>
                  <a:pt x="34" y="68"/>
                </a:cubicBezTo>
                <a:close/>
                <a:moveTo>
                  <a:pt x="37" y="70"/>
                </a:moveTo>
                <a:cubicBezTo>
                  <a:pt x="38" y="69"/>
                  <a:pt x="38" y="68"/>
                  <a:pt x="39" y="68"/>
                </a:cubicBezTo>
                <a:cubicBezTo>
                  <a:pt x="38" y="68"/>
                  <a:pt x="38" y="69"/>
                  <a:pt x="37" y="70"/>
                </a:cubicBezTo>
                <a:close/>
                <a:moveTo>
                  <a:pt x="27" y="72"/>
                </a:moveTo>
                <a:cubicBezTo>
                  <a:pt x="27" y="72"/>
                  <a:pt x="28" y="71"/>
                  <a:pt x="28" y="70"/>
                </a:cubicBezTo>
                <a:cubicBezTo>
                  <a:pt x="27" y="70"/>
                  <a:pt x="29" y="68"/>
                  <a:pt x="28" y="68"/>
                </a:cubicBezTo>
                <a:cubicBezTo>
                  <a:pt x="27" y="69"/>
                  <a:pt x="26" y="71"/>
                  <a:pt x="27" y="72"/>
                </a:cubicBezTo>
                <a:close/>
                <a:moveTo>
                  <a:pt x="61" y="70"/>
                </a:moveTo>
                <a:cubicBezTo>
                  <a:pt x="61" y="70"/>
                  <a:pt x="61" y="70"/>
                  <a:pt x="62" y="69"/>
                </a:cubicBezTo>
                <a:cubicBezTo>
                  <a:pt x="61" y="69"/>
                  <a:pt x="62" y="69"/>
                  <a:pt x="61" y="68"/>
                </a:cubicBezTo>
                <a:cubicBezTo>
                  <a:pt x="60" y="68"/>
                  <a:pt x="60" y="70"/>
                  <a:pt x="61" y="70"/>
                </a:cubicBezTo>
                <a:close/>
                <a:moveTo>
                  <a:pt x="53" y="71"/>
                </a:moveTo>
                <a:cubicBezTo>
                  <a:pt x="53" y="70"/>
                  <a:pt x="54" y="70"/>
                  <a:pt x="55" y="69"/>
                </a:cubicBezTo>
                <a:cubicBezTo>
                  <a:pt x="54" y="67"/>
                  <a:pt x="52" y="70"/>
                  <a:pt x="53" y="71"/>
                </a:cubicBezTo>
                <a:close/>
                <a:moveTo>
                  <a:pt x="33" y="69"/>
                </a:moveTo>
                <a:cubicBezTo>
                  <a:pt x="33" y="69"/>
                  <a:pt x="34" y="69"/>
                  <a:pt x="34" y="68"/>
                </a:cubicBezTo>
                <a:cubicBezTo>
                  <a:pt x="33" y="68"/>
                  <a:pt x="33" y="69"/>
                  <a:pt x="33" y="69"/>
                </a:cubicBezTo>
                <a:close/>
                <a:moveTo>
                  <a:pt x="38" y="71"/>
                </a:moveTo>
                <a:cubicBezTo>
                  <a:pt x="39" y="70"/>
                  <a:pt x="39" y="69"/>
                  <a:pt x="40" y="69"/>
                </a:cubicBezTo>
                <a:cubicBezTo>
                  <a:pt x="40" y="69"/>
                  <a:pt x="40" y="69"/>
                  <a:pt x="39" y="69"/>
                </a:cubicBezTo>
                <a:cubicBezTo>
                  <a:pt x="39" y="69"/>
                  <a:pt x="38" y="70"/>
                  <a:pt x="38" y="71"/>
                </a:cubicBezTo>
                <a:close/>
                <a:moveTo>
                  <a:pt x="45" y="71"/>
                </a:moveTo>
                <a:cubicBezTo>
                  <a:pt x="46" y="71"/>
                  <a:pt x="46" y="72"/>
                  <a:pt x="46" y="72"/>
                </a:cubicBezTo>
                <a:cubicBezTo>
                  <a:pt x="47" y="71"/>
                  <a:pt x="48" y="71"/>
                  <a:pt x="48" y="70"/>
                </a:cubicBezTo>
                <a:cubicBezTo>
                  <a:pt x="48" y="70"/>
                  <a:pt x="48" y="69"/>
                  <a:pt x="47" y="69"/>
                </a:cubicBezTo>
                <a:cubicBezTo>
                  <a:pt x="46" y="69"/>
                  <a:pt x="46" y="70"/>
                  <a:pt x="45" y="71"/>
                </a:cubicBezTo>
                <a:close/>
                <a:moveTo>
                  <a:pt x="41" y="70"/>
                </a:moveTo>
                <a:cubicBezTo>
                  <a:pt x="42" y="71"/>
                  <a:pt x="42" y="71"/>
                  <a:pt x="43" y="72"/>
                </a:cubicBezTo>
                <a:cubicBezTo>
                  <a:pt x="43" y="71"/>
                  <a:pt x="43" y="71"/>
                  <a:pt x="44" y="71"/>
                </a:cubicBezTo>
                <a:cubicBezTo>
                  <a:pt x="43" y="70"/>
                  <a:pt x="43" y="69"/>
                  <a:pt x="42" y="69"/>
                </a:cubicBezTo>
                <a:cubicBezTo>
                  <a:pt x="42" y="69"/>
                  <a:pt x="42" y="70"/>
                  <a:pt x="41" y="70"/>
                </a:cubicBezTo>
                <a:close/>
                <a:moveTo>
                  <a:pt x="49" y="70"/>
                </a:moveTo>
                <a:cubicBezTo>
                  <a:pt x="50" y="70"/>
                  <a:pt x="50" y="71"/>
                  <a:pt x="50" y="71"/>
                </a:cubicBezTo>
                <a:cubicBezTo>
                  <a:pt x="51" y="71"/>
                  <a:pt x="51" y="71"/>
                  <a:pt x="51" y="70"/>
                </a:cubicBezTo>
                <a:cubicBezTo>
                  <a:pt x="51" y="69"/>
                  <a:pt x="50" y="69"/>
                  <a:pt x="49" y="70"/>
                </a:cubicBezTo>
                <a:close/>
                <a:moveTo>
                  <a:pt x="35" y="71"/>
                </a:moveTo>
                <a:cubicBezTo>
                  <a:pt x="35" y="71"/>
                  <a:pt x="35" y="71"/>
                  <a:pt x="35" y="71"/>
                </a:cubicBezTo>
                <a:cubicBezTo>
                  <a:pt x="35" y="71"/>
                  <a:pt x="36" y="70"/>
                  <a:pt x="36" y="70"/>
                </a:cubicBezTo>
                <a:cubicBezTo>
                  <a:pt x="36" y="69"/>
                  <a:pt x="36" y="69"/>
                  <a:pt x="36" y="69"/>
                </a:cubicBezTo>
                <a:cubicBezTo>
                  <a:pt x="35" y="70"/>
                  <a:pt x="35" y="70"/>
                  <a:pt x="35" y="71"/>
                </a:cubicBezTo>
                <a:close/>
                <a:moveTo>
                  <a:pt x="39" y="71"/>
                </a:moveTo>
                <a:cubicBezTo>
                  <a:pt x="38" y="71"/>
                  <a:pt x="38" y="71"/>
                  <a:pt x="38" y="71"/>
                </a:cubicBezTo>
                <a:cubicBezTo>
                  <a:pt x="38" y="72"/>
                  <a:pt x="39" y="71"/>
                  <a:pt x="39" y="72"/>
                </a:cubicBezTo>
                <a:cubicBezTo>
                  <a:pt x="39" y="71"/>
                  <a:pt x="40" y="71"/>
                  <a:pt x="40" y="70"/>
                </a:cubicBezTo>
                <a:cubicBezTo>
                  <a:pt x="40" y="70"/>
                  <a:pt x="40" y="69"/>
                  <a:pt x="40" y="69"/>
                </a:cubicBezTo>
                <a:cubicBezTo>
                  <a:pt x="40" y="70"/>
                  <a:pt x="38" y="70"/>
                  <a:pt x="39" y="71"/>
                </a:cubicBezTo>
                <a:close/>
                <a:moveTo>
                  <a:pt x="54" y="71"/>
                </a:moveTo>
                <a:cubicBezTo>
                  <a:pt x="54" y="72"/>
                  <a:pt x="54" y="73"/>
                  <a:pt x="55" y="73"/>
                </a:cubicBezTo>
                <a:cubicBezTo>
                  <a:pt x="56" y="73"/>
                  <a:pt x="56" y="70"/>
                  <a:pt x="55" y="70"/>
                </a:cubicBezTo>
                <a:cubicBezTo>
                  <a:pt x="55" y="70"/>
                  <a:pt x="54" y="71"/>
                  <a:pt x="54" y="71"/>
                </a:cubicBezTo>
                <a:close/>
                <a:moveTo>
                  <a:pt x="32" y="71"/>
                </a:moveTo>
                <a:cubicBezTo>
                  <a:pt x="33" y="71"/>
                  <a:pt x="33" y="70"/>
                  <a:pt x="33" y="70"/>
                </a:cubicBezTo>
                <a:cubicBezTo>
                  <a:pt x="33" y="70"/>
                  <a:pt x="32" y="70"/>
                  <a:pt x="32" y="71"/>
                </a:cubicBezTo>
                <a:close/>
                <a:moveTo>
                  <a:pt x="64" y="72"/>
                </a:moveTo>
                <a:cubicBezTo>
                  <a:pt x="64" y="72"/>
                  <a:pt x="64" y="72"/>
                  <a:pt x="64" y="72"/>
                </a:cubicBezTo>
                <a:cubicBezTo>
                  <a:pt x="64" y="71"/>
                  <a:pt x="63" y="70"/>
                  <a:pt x="63" y="70"/>
                </a:cubicBezTo>
                <a:cubicBezTo>
                  <a:pt x="63" y="71"/>
                  <a:pt x="63" y="72"/>
                  <a:pt x="64" y="72"/>
                </a:cubicBezTo>
                <a:close/>
                <a:moveTo>
                  <a:pt x="36" y="72"/>
                </a:moveTo>
                <a:cubicBezTo>
                  <a:pt x="36" y="71"/>
                  <a:pt x="37" y="71"/>
                  <a:pt x="36" y="70"/>
                </a:cubicBezTo>
                <a:cubicBezTo>
                  <a:pt x="36" y="71"/>
                  <a:pt x="35" y="71"/>
                  <a:pt x="36" y="72"/>
                </a:cubicBezTo>
                <a:close/>
                <a:moveTo>
                  <a:pt x="29" y="73"/>
                </a:moveTo>
                <a:cubicBezTo>
                  <a:pt x="30" y="72"/>
                  <a:pt x="30" y="72"/>
                  <a:pt x="31" y="71"/>
                </a:cubicBezTo>
                <a:cubicBezTo>
                  <a:pt x="30" y="71"/>
                  <a:pt x="31" y="70"/>
                  <a:pt x="30" y="70"/>
                </a:cubicBezTo>
                <a:cubicBezTo>
                  <a:pt x="30" y="71"/>
                  <a:pt x="29" y="71"/>
                  <a:pt x="29" y="73"/>
                </a:cubicBezTo>
                <a:close/>
                <a:moveTo>
                  <a:pt x="58" y="72"/>
                </a:moveTo>
                <a:cubicBezTo>
                  <a:pt x="58" y="72"/>
                  <a:pt x="58" y="71"/>
                  <a:pt x="58" y="71"/>
                </a:cubicBezTo>
                <a:cubicBezTo>
                  <a:pt x="59" y="71"/>
                  <a:pt x="59" y="72"/>
                  <a:pt x="59" y="72"/>
                </a:cubicBezTo>
                <a:cubicBezTo>
                  <a:pt x="60" y="72"/>
                  <a:pt x="59" y="71"/>
                  <a:pt x="59" y="70"/>
                </a:cubicBezTo>
                <a:cubicBezTo>
                  <a:pt x="59" y="71"/>
                  <a:pt x="57" y="71"/>
                  <a:pt x="58" y="72"/>
                </a:cubicBezTo>
                <a:close/>
                <a:moveTo>
                  <a:pt x="62" y="72"/>
                </a:moveTo>
                <a:cubicBezTo>
                  <a:pt x="61" y="71"/>
                  <a:pt x="62" y="71"/>
                  <a:pt x="62" y="71"/>
                </a:cubicBezTo>
                <a:cubicBezTo>
                  <a:pt x="61" y="71"/>
                  <a:pt x="61" y="72"/>
                  <a:pt x="62" y="72"/>
                </a:cubicBezTo>
                <a:close/>
                <a:moveTo>
                  <a:pt x="21" y="79"/>
                </a:moveTo>
                <a:cubicBezTo>
                  <a:pt x="22" y="77"/>
                  <a:pt x="24" y="74"/>
                  <a:pt x="24" y="72"/>
                </a:cubicBezTo>
                <a:cubicBezTo>
                  <a:pt x="24" y="72"/>
                  <a:pt x="24" y="71"/>
                  <a:pt x="23" y="71"/>
                </a:cubicBezTo>
                <a:cubicBezTo>
                  <a:pt x="23" y="74"/>
                  <a:pt x="22" y="76"/>
                  <a:pt x="21" y="79"/>
                </a:cubicBezTo>
                <a:close/>
                <a:moveTo>
                  <a:pt x="66" y="72"/>
                </a:moveTo>
                <a:cubicBezTo>
                  <a:pt x="66" y="72"/>
                  <a:pt x="66" y="72"/>
                  <a:pt x="66" y="72"/>
                </a:cubicBezTo>
                <a:cubicBezTo>
                  <a:pt x="66" y="72"/>
                  <a:pt x="67" y="71"/>
                  <a:pt x="66" y="71"/>
                </a:cubicBezTo>
                <a:cubicBezTo>
                  <a:pt x="66" y="71"/>
                  <a:pt x="66" y="71"/>
                  <a:pt x="66" y="72"/>
                </a:cubicBezTo>
                <a:close/>
                <a:moveTo>
                  <a:pt x="25" y="73"/>
                </a:moveTo>
                <a:cubicBezTo>
                  <a:pt x="25" y="73"/>
                  <a:pt x="26" y="72"/>
                  <a:pt x="26" y="71"/>
                </a:cubicBezTo>
                <a:cubicBezTo>
                  <a:pt x="26" y="72"/>
                  <a:pt x="25" y="73"/>
                  <a:pt x="25" y="73"/>
                </a:cubicBezTo>
                <a:close/>
                <a:moveTo>
                  <a:pt x="39" y="73"/>
                </a:moveTo>
                <a:cubicBezTo>
                  <a:pt x="40" y="73"/>
                  <a:pt x="40" y="74"/>
                  <a:pt x="40" y="74"/>
                </a:cubicBezTo>
                <a:cubicBezTo>
                  <a:pt x="41" y="74"/>
                  <a:pt x="42" y="73"/>
                  <a:pt x="42" y="73"/>
                </a:cubicBezTo>
                <a:cubicBezTo>
                  <a:pt x="42" y="72"/>
                  <a:pt x="41" y="71"/>
                  <a:pt x="41" y="71"/>
                </a:cubicBezTo>
                <a:cubicBezTo>
                  <a:pt x="40" y="71"/>
                  <a:pt x="40" y="72"/>
                  <a:pt x="39" y="73"/>
                </a:cubicBezTo>
                <a:close/>
                <a:moveTo>
                  <a:pt x="51" y="73"/>
                </a:moveTo>
                <a:cubicBezTo>
                  <a:pt x="52" y="73"/>
                  <a:pt x="52" y="72"/>
                  <a:pt x="52" y="72"/>
                </a:cubicBezTo>
                <a:cubicBezTo>
                  <a:pt x="52" y="71"/>
                  <a:pt x="52" y="71"/>
                  <a:pt x="52" y="71"/>
                </a:cubicBezTo>
                <a:cubicBezTo>
                  <a:pt x="51" y="71"/>
                  <a:pt x="51" y="72"/>
                  <a:pt x="51" y="73"/>
                </a:cubicBezTo>
                <a:close/>
                <a:moveTo>
                  <a:pt x="47" y="73"/>
                </a:moveTo>
                <a:cubicBezTo>
                  <a:pt x="47" y="74"/>
                  <a:pt x="47" y="74"/>
                  <a:pt x="48" y="74"/>
                </a:cubicBezTo>
                <a:cubicBezTo>
                  <a:pt x="48" y="74"/>
                  <a:pt x="49" y="73"/>
                  <a:pt x="50" y="72"/>
                </a:cubicBezTo>
                <a:cubicBezTo>
                  <a:pt x="49" y="70"/>
                  <a:pt x="47" y="72"/>
                  <a:pt x="47" y="73"/>
                </a:cubicBezTo>
                <a:close/>
                <a:moveTo>
                  <a:pt x="37" y="72"/>
                </a:moveTo>
                <a:cubicBezTo>
                  <a:pt x="37" y="72"/>
                  <a:pt x="38" y="72"/>
                  <a:pt x="37" y="71"/>
                </a:cubicBezTo>
                <a:cubicBezTo>
                  <a:pt x="37" y="71"/>
                  <a:pt x="36" y="72"/>
                  <a:pt x="37" y="72"/>
                </a:cubicBezTo>
                <a:close/>
                <a:moveTo>
                  <a:pt x="63" y="73"/>
                </a:moveTo>
                <a:cubicBezTo>
                  <a:pt x="63" y="73"/>
                  <a:pt x="63" y="73"/>
                  <a:pt x="63" y="72"/>
                </a:cubicBezTo>
                <a:cubicBezTo>
                  <a:pt x="63" y="72"/>
                  <a:pt x="63" y="71"/>
                  <a:pt x="62" y="72"/>
                </a:cubicBezTo>
                <a:cubicBezTo>
                  <a:pt x="63" y="72"/>
                  <a:pt x="62" y="73"/>
                  <a:pt x="63" y="73"/>
                </a:cubicBezTo>
                <a:close/>
                <a:moveTo>
                  <a:pt x="43" y="73"/>
                </a:moveTo>
                <a:cubicBezTo>
                  <a:pt x="44" y="73"/>
                  <a:pt x="44" y="74"/>
                  <a:pt x="44" y="74"/>
                </a:cubicBezTo>
                <a:cubicBezTo>
                  <a:pt x="45" y="74"/>
                  <a:pt x="45" y="73"/>
                  <a:pt x="45" y="73"/>
                </a:cubicBezTo>
                <a:cubicBezTo>
                  <a:pt x="45" y="73"/>
                  <a:pt x="45" y="72"/>
                  <a:pt x="44" y="72"/>
                </a:cubicBezTo>
                <a:cubicBezTo>
                  <a:pt x="44" y="72"/>
                  <a:pt x="43" y="72"/>
                  <a:pt x="43" y="73"/>
                </a:cubicBezTo>
                <a:close/>
                <a:moveTo>
                  <a:pt x="36" y="74"/>
                </a:moveTo>
                <a:cubicBezTo>
                  <a:pt x="37" y="74"/>
                  <a:pt x="37" y="74"/>
                  <a:pt x="37" y="74"/>
                </a:cubicBezTo>
                <a:cubicBezTo>
                  <a:pt x="37" y="74"/>
                  <a:pt x="38" y="73"/>
                  <a:pt x="38" y="72"/>
                </a:cubicBezTo>
                <a:cubicBezTo>
                  <a:pt x="37" y="72"/>
                  <a:pt x="37" y="73"/>
                  <a:pt x="36" y="74"/>
                </a:cubicBezTo>
                <a:close/>
                <a:moveTo>
                  <a:pt x="33" y="73"/>
                </a:moveTo>
                <a:cubicBezTo>
                  <a:pt x="34" y="73"/>
                  <a:pt x="34" y="73"/>
                  <a:pt x="34" y="72"/>
                </a:cubicBezTo>
                <a:cubicBezTo>
                  <a:pt x="33" y="72"/>
                  <a:pt x="33" y="73"/>
                  <a:pt x="33" y="73"/>
                </a:cubicBezTo>
                <a:close/>
                <a:moveTo>
                  <a:pt x="67" y="73"/>
                </a:moveTo>
                <a:cubicBezTo>
                  <a:pt x="67" y="73"/>
                  <a:pt x="67" y="73"/>
                  <a:pt x="67" y="72"/>
                </a:cubicBezTo>
                <a:cubicBezTo>
                  <a:pt x="67" y="72"/>
                  <a:pt x="67" y="72"/>
                  <a:pt x="67" y="72"/>
                </a:cubicBezTo>
                <a:cubicBezTo>
                  <a:pt x="67" y="73"/>
                  <a:pt x="67" y="73"/>
                  <a:pt x="67" y="73"/>
                </a:cubicBezTo>
                <a:close/>
                <a:moveTo>
                  <a:pt x="53" y="73"/>
                </a:moveTo>
                <a:cubicBezTo>
                  <a:pt x="53" y="74"/>
                  <a:pt x="52" y="75"/>
                  <a:pt x="53" y="75"/>
                </a:cubicBezTo>
                <a:cubicBezTo>
                  <a:pt x="54" y="75"/>
                  <a:pt x="54" y="75"/>
                  <a:pt x="54" y="74"/>
                </a:cubicBezTo>
                <a:cubicBezTo>
                  <a:pt x="54" y="74"/>
                  <a:pt x="53" y="73"/>
                  <a:pt x="53" y="73"/>
                </a:cubicBezTo>
                <a:close/>
                <a:moveTo>
                  <a:pt x="53" y="73"/>
                </a:moveTo>
                <a:cubicBezTo>
                  <a:pt x="53" y="73"/>
                  <a:pt x="53" y="72"/>
                  <a:pt x="53" y="73"/>
                </a:cubicBezTo>
                <a:cubicBezTo>
                  <a:pt x="53" y="73"/>
                  <a:pt x="52" y="73"/>
                  <a:pt x="53" y="73"/>
                </a:cubicBezTo>
                <a:cubicBezTo>
                  <a:pt x="53" y="73"/>
                  <a:pt x="53" y="73"/>
                  <a:pt x="53" y="73"/>
                </a:cubicBezTo>
                <a:close/>
                <a:moveTo>
                  <a:pt x="34" y="74"/>
                </a:moveTo>
                <a:cubicBezTo>
                  <a:pt x="35" y="73"/>
                  <a:pt x="35" y="73"/>
                  <a:pt x="35" y="73"/>
                </a:cubicBezTo>
                <a:cubicBezTo>
                  <a:pt x="35" y="73"/>
                  <a:pt x="34" y="73"/>
                  <a:pt x="34" y="74"/>
                </a:cubicBezTo>
                <a:close/>
                <a:moveTo>
                  <a:pt x="59" y="74"/>
                </a:moveTo>
                <a:cubicBezTo>
                  <a:pt x="59" y="75"/>
                  <a:pt x="60" y="75"/>
                  <a:pt x="60" y="76"/>
                </a:cubicBezTo>
                <a:cubicBezTo>
                  <a:pt x="62" y="75"/>
                  <a:pt x="60" y="73"/>
                  <a:pt x="60" y="73"/>
                </a:cubicBezTo>
                <a:cubicBezTo>
                  <a:pt x="60" y="73"/>
                  <a:pt x="59" y="73"/>
                  <a:pt x="59" y="74"/>
                </a:cubicBezTo>
                <a:close/>
                <a:moveTo>
                  <a:pt x="64" y="73"/>
                </a:moveTo>
                <a:cubicBezTo>
                  <a:pt x="64" y="73"/>
                  <a:pt x="65" y="73"/>
                  <a:pt x="65" y="73"/>
                </a:cubicBezTo>
                <a:cubicBezTo>
                  <a:pt x="65" y="73"/>
                  <a:pt x="64" y="73"/>
                  <a:pt x="64" y="73"/>
                </a:cubicBezTo>
                <a:cubicBezTo>
                  <a:pt x="64" y="73"/>
                  <a:pt x="64" y="74"/>
                  <a:pt x="64" y="73"/>
                </a:cubicBezTo>
                <a:close/>
                <a:moveTo>
                  <a:pt x="19" y="74"/>
                </a:moveTo>
                <a:cubicBezTo>
                  <a:pt x="19" y="74"/>
                  <a:pt x="20" y="73"/>
                  <a:pt x="19" y="73"/>
                </a:cubicBezTo>
                <a:cubicBezTo>
                  <a:pt x="19" y="73"/>
                  <a:pt x="19" y="73"/>
                  <a:pt x="19" y="74"/>
                </a:cubicBezTo>
                <a:close/>
                <a:moveTo>
                  <a:pt x="29" y="74"/>
                </a:moveTo>
                <a:cubicBezTo>
                  <a:pt x="30" y="74"/>
                  <a:pt x="30" y="73"/>
                  <a:pt x="30" y="73"/>
                </a:cubicBezTo>
                <a:cubicBezTo>
                  <a:pt x="30" y="74"/>
                  <a:pt x="29" y="74"/>
                  <a:pt x="29" y="74"/>
                </a:cubicBezTo>
                <a:close/>
                <a:moveTo>
                  <a:pt x="49" y="74"/>
                </a:moveTo>
                <a:cubicBezTo>
                  <a:pt x="49" y="74"/>
                  <a:pt x="48" y="75"/>
                  <a:pt x="48" y="75"/>
                </a:cubicBezTo>
                <a:cubicBezTo>
                  <a:pt x="48" y="76"/>
                  <a:pt x="48" y="76"/>
                  <a:pt x="49" y="76"/>
                </a:cubicBezTo>
                <a:cubicBezTo>
                  <a:pt x="49" y="75"/>
                  <a:pt x="50" y="74"/>
                  <a:pt x="51" y="73"/>
                </a:cubicBezTo>
                <a:cubicBezTo>
                  <a:pt x="50" y="73"/>
                  <a:pt x="50" y="73"/>
                  <a:pt x="50" y="73"/>
                </a:cubicBezTo>
                <a:cubicBezTo>
                  <a:pt x="50" y="73"/>
                  <a:pt x="49" y="74"/>
                  <a:pt x="49" y="74"/>
                </a:cubicBezTo>
                <a:close/>
                <a:moveTo>
                  <a:pt x="56" y="76"/>
                </a:moveTo>
                <a:cubicBezTo>
                  <a:pt x="57" y="75"/>
                  <a:pt x="57" y="75"/>
                  <a:pt x="57" y="75"/>
                </a:cubicBezTo>
                <a:cubicBezTo>
                  <a:pt x="57" y="74"/>
                  <a:pt x="57" y="73"/>
                  <a:pt x="56" y="73"/>
                </a:cubicBezTo>
                <a:cubicBezTo>
                  <a:pt x="56" y="74"/>
                  <a:pt x="56" y="75"/>
                  <a:pt x="56" y="76"/>
                </a:cubicBezTo>
                <a:close/>
                <a:moveTo>
                  <a:pt x="43" y="74"/>
                </a:moveTo>
                <a:cubicBezTo>
                  <a:pt x="42" y="74"/>
                  <a:pt x="42" y="75"/>
                  <a:pt x="41" y="76"/>
                </a:cubicBezTo>
                <a:cubicBezTo>
                  <a:pt x="41" y="76"/>
                  <a:pt x="42" y="76"/>
                  <a:pt x="42" y="77"/>
                </a:cubicBezTo>
                <a:cubicBezTo>
                  <a:pt x="43" y="76"/>
                  <a:pt x="43" y="76"/>
                  <a:pt x="44" y="75"/>
                </a:cubicBezTo>
                <a:cubicBezTo>
                  <a:pt x="43" y="75"/>
                  <a:pt x="43" y="74"/>
                  <a:pt x="43" y="74"/>
                </a:cubicBezTo>
                <a:close/>
                <a:moveTo>
                  <a:pt x="64" y="75"/>
                </a:moveTo>
                <a:cubicBezTo>
                  <a:pt x="64" y="75"/>
                  <a:pt x="64" y="75"/>
                  <a:pt x="64" y="75"/>
                </a:cubicBezTo>
                <a:cubicBezTo>
                  <a:pt x="64" y="75"/>
                  <a:pt x="64" y="74"/>
                  <a:pt x="64" y="74"/>
                </a:cubicBezTo>
                <a:cubicBezTo>
                  <a:pt x="64" y="74"/>
                  <a:pt x="64" y="74"/>
                  <a:pt x="63" y="74"/>
                </a:cubicBezTo>
                <a:cubicBezTo>
                  <a:pt x="63" y="74"/>
                  <a:pt x="64" y="76"/>
                  <a:pt x="64" y="75"/>
                </a:cubicBezTo>
                <a:close/>
                <a:moveTo>
                  <a:pt x="27" y="76"/>
                </a:moveTo>
                <a:cubicBezTo>
                  <a:pt x="28" y="75"/>
                  <a:pt x="28" y="74"/>
                  <a:pt x="27" y="74"/>
                </a:cubicBezTo>
                <a:cubicBezTo>
                  <a:pt x="27" y="74"/>
                  <a:pt x="27" y="75"/>
                  <a:pt x="27" y="76"/>
                </a:cubicBezTo>
                <a:close/>
                <a:moveTo>
                  <a:pt x="46" y="76"/>
                </a:moveTo>
                <a:cubicBezTo>
                  <a:pt x="46" y="76"/>
                  <a:pt x="47" y="76"/>
                  <a:pt x="47" y="75"/>
                </a:cubicBezTo>
                <a:cubicBezTo>
                  <a:pt x="47" y="75"/>
                  <a:pt x="46" y="74"/>
                  <a:pt x="46" y="74"/>
                </a:cubicBezTo>
                <a:cubicBezTo>
                  <a:pt x="45" y="74"/>
                  <a:pt x="45" y="75"/>
                  <a:pt x="45" y="75"/>
                </a:cubicBezTo>
                <a:cubicBezTo>
                  <a:pt x="45" y="75"/>
                  <a:pt x="45" y="75"/>
                  <a:pt x="45" y="75"/>
                </a:cubicBezTo>
                <a:cubicBezTo>
                  <a:pt x="45" y="76"/>
                  <a:pt x="46" y="76"/>
                  <a:pt x="46" y="76"/>
                </a:cubicBezTo>
                <a:close/>
                <a:moveTo>
                  <a:pt x="39" y="77"/>
                </a:moveTo>
                <a:cubicBezTo>
                  <a:pt x="40" y="76"/>
                  <a:pt x="40" y="74"/>
                  <a:pt x="39" y="74"/>
                </a:cubicBezTo>
                <a:cubicBezTo>
                  <a:pt x="38" y="75"/>
                  <a:pt x="38" y="76"/>
                  <a:pt x="39" y="77"/>
                </a:cubicBezTo>
                <a:close/>
                <a:moveTo>
                  <a:pt x="19" y="75"/>
                </a:moveTo>
                <a:cubicBezTo>
                  <a:pt x="19" y="75"/>
                  <a:pt x="19" y="74"/>
                  <a:pt x="19" y="74"/>
                </a:cubicBezTo>
                <a:cubicBezTo>
                  <a:pt x="19" y="75"/>
                  <a:pt x="18" y="75"/>
                  <a:pt x="19" y="75"/>
                </a:cubicBezTo>
                <a:close/>
                <a:moveTo>
                  <a:pt x="35" y="76"/>
                </a:moveTo>
                <a:cubicBezTo>
                  <a:pt x="35" y="76"/>
                  <a:pt x="36" y="75"/>
                  <a:pt x="36" y="74"/>
                </a:cubicBezTo>
                <a:cubicBezTo>
                  <a:pt x="35" y="74"/>
                  <a:pt x="35" y="75"/>
                  <a:pt x="35" y="76"/>
                </a:cubicBezTo>
                <a:close/>
                <a:moveTo>
                  <a:pt x="49" y="77"/>
                </a:moveTo>
                <a:cubicBezTo>
                  <a:pt x="50" y="77"/>
                  <a:pt x="50" y="78"/>
                  <a:pt x="50" y="78"/>
                </a:cubicBezTo>
                <a:cubicBezTo>
                  <a:pt x="52" y="78"/>
                  <a:pt x="52" y="75"/>
                  <a:pt x="51" y="74"/>
                </a:cubicBezTo>
                <a:cubicBezTo>
                  <a:pt x="50" y="75"/>
                  <a:pt x="50" y="76"/>
                  <a:pt x="49" y="77"/>
                </a:cubicBezTo>
                <a:close/>
                <a:moveTo>
                  <a:pt x="19" y="84"/>
                </a:moveTo>
                <a:cubicBezTo>
                  <a:pt x="19" y="81"/>
                  <a:pt x="21" y="77"/>
                  <a:pt x="22" y="75"/>
                </a:cubicBezTo>
                <a:cubicBezTo>
                  <a:pt x="22" y="75"/>
                  <a:pt x="22" y="74"/>
                  <a:pt x="22" y="75"/>
                </a:cubicBezTo>
                <a:cubicBezTo>
                  <a:pt x="21" y="78"/>
                  <a:pt x="19" y="81"/>
                  <a:pt x="19" y="84"/>
                </a:cubicBezTo>
                <a:close/>
                <a:moveTo>
                  <a:pt x="30" y="76"/>
                </a:moveTo>
                <a:cubicBezTo>
                  <a:pt x="30" y="75"/>
                  <a:pt x="31" y="75"/>
                  <a:pt x="30" y="75"/>
                </a:cubicBezTo>
                <a:cubicBezTo>
                  <a:pt x="30" y="75"/>
                  <a:pt x="29" y="75"/>
                  <a:pt x="30" y="76"/>
                </a:cubicBezTo>
                <a:close/>
                <a:moveTo>
                  <a:pt x="25" y="75"/>
                </a:moveTo>
                <a:cubicBezTo>
                  <a:pt x="26" y="82"/>
                  <a:pt x="27" y="89"/>
                  <a:pt x="28" y="95"/>
                </a:cubicBezTo>
                <a:cubicBezTo>
                  <a:pt x="28" y="95"/>
                  <a:pt x="27" y="95"/>
                  <a:pt x="27" y="95"/>
                </a:cubicBezTo>
                <a:cubicBezTo>
                  <a:pt x="28" y="98"/>
                  <a:pt x="28" y="102"/>
                  <a:pt x="29" y="104"/>
                </a:cubicBezTo>
                <a:cubicBezTo>
                  <a:pt x="29" y="104"/>
                  <a:pt x="28" y="104"/>
                  <a:pt x="28" y="105"/>
                </a:cubicBezTo>
                <a:cubicBezTo>
                  <a:pt x="29" y="106"/>
                  <a:pt x="29" y="107"/>
                  <a:pt x="29" y="108"/>
                </a:cubicBezTo>
                <a:cubicBezTo>
                  <a:pt x="30" y="115"/>
                  <a:pt x="30" y="121"/>
                  <a:pt x="30" y="126"/>
                </a:cubicBezTo>
                <a:cubicBezTo>
                  <a:pt x="31" y="130"/>
                  <a:pt x="31" y="135"/>
                  <a:pt x="32" y="139"/>
                </a:cubicBezTo>
                <a:cubicBezTo>
                  <a:pt x="31" y="128"/>
                  <a:pt x="30" y="119"/>
                  <a:pt x="30" y="109"/>
                </a:cubicBezTo>
                <a:cubicBezTo>
                  <a:pt x="30" y="108"/>
                  <a:pt x="30" y="108"/>
                  <a:pt x="30" y="108"/>
                </a:cubicBezTo>
                <a:cubicBezTo>
                  <a:pt x="29" y="97"/>
                  <a:pt x="27" y="84"/>
                  <a:pt x="26" y="75"/>
                </a:cubicBezTo>
                <a:cubicBezTo>
                  <a:pt x="26" y="75"/>
                  <a:pt x="25" y="75"/>
                  <a:pt x="25" y="75"/>
                </a:cubicBezTo>
                <a:close/>
                <a:moveTo>
                  <a:pt x="32" y="76"/>
                </a:moveTo>
                <a:cubicBezTo>
                  <a:pt x="32" y="76"/>
                  <a:pt x="33" y="75"/>
                  <a:pt x="33" y="75"/>
                </a:cubicBezTo>
                <a:cubicBezTo>
                  <a:pt x="33" y="75"/>
                  <a:pt x="32" y="76"/>
                  <a:pt x="32" y="76"/>
                </a:cubicBezTo>
                <a:close/>
                <a:moveTo>
                  <a:pt x="55" y="77"/>
                </a:moveTo>
                <a:cubicBezTo>
                  <a:pt x="55" y="76"/>
                  <a:pt x="55" y="75"/>
                  <a:pt x="55" y="75"/>
                </a:cubicBezTo>
                <a:cubicBezTo>
                  <a:pt x="54" y="76"/>
                  <a:pt x="55" y="76"/>
                  <a:pt x="55" y="77"/>
                </a:cubicBezTo>
                <a:close/>
                <a:moveTo>
                  <a:pt x="67" y="77"/>
                </a:moveTo>
                <a:cubicBezTo>
                  <a:pt x="67" y="76"/>
                  <a:pt x="67" y="75"/>
                  <a:pt x="67" y="75"/>
                </a:cubicBezTo>
                <a:cubicBezTo>
                  <a:pt x="67" y="76"/>
                  <a:pt x="66" y="77"/>
                  <a:pt x="67" y="77"/>
                </a:cubicBezTo>
                <a:close/>
                <a:moveTo>
                  <a:pt x="22" y="81"/>
                </a:moveTo>
                <a:cubicBezTo>
                  <a:pt x="22" y="81"/>
                  <a:pt x="23" y="80"/>
                  <a:pt x="23" y="80"/>
                </a:cubicBezTo>
                <a:cubicBezTo>
                  <a:pt x="23" y="80"/>
                  <a:pt x="23" y="79"/>
                  <a:pt x="23" y="79"/>
                </a:cubicBezTo>
                <a:cubicBezTo>
                  <a:pt x="23" y="78"/>
                  <a:pt x="25" y="77"/>
                  <a:pt x="24" y="75"/>
                </a:cubicBezTo>
                <a:cubicBezTo>
                  <a:pt x="23" y="77"/>
                  <a:pt x="23" y="79"/>
                  <a:pt x="22" y="81"/>
                </a:cubicBezTo>
                <a:close/>
                <a:moveTo>
                  <a:pt x="15" y="93"/>
                </a:moveTo>
                <a:cubicBezTo>
                  <a:pt x="17" y="87"/>
                  <a:pt x="19" y="81"/>
                  <a:pt x="20" y="75"/>
                </a:cubicBezTo>
                <a:cubicBezTo>
                  <a:pt x="18" y="81"/>
                  <a:pt x="16" y="87"/>
                  <a:pt x="15" y="93"/>
                </a:cubicBezTo>
                <a:close/>
                <a:moveTo>
                  <a:pt x="35" y="77"/>
                </a:moveTo>
                <a:cubicBezTo>
                  <a:pt x="36" y="77"/>
                  <a:pt x="37" y="76"/>
                  <a:pt x="37" y="75"/>
                </a:cubicBezTo>
                <a:cubicBezTo>
                  <a:pt x="36" y="76"/>
                  <a:pt x="35" y="76"/>
                  <a:pt x="35" y="77"/>
                </a:cubicBezTo>
                <a:close/>
                <a:moveTo>
                  <a:pt x="59" y="77"/>
                </a:moveTo>
                <a:cubicBezTo>
                  <a:pt x="60" y="77"/>
                  <a:pt x="59" y="76"/>
                  <a:pt x="59" y="75"/>
                </a:cubicBezTo>
                <a:cubicBezTo>
                  <a:pt x="58" y="76"/>
                  <a:pt x="59" y="77"/>
                  <a:pt x="59" y="77"/>
                </a:cubicBezTo>
                <a:close/>
                <a:moveTo>
                  <a:pt x="65" y="76"/>
                </a:moveTo>
                <a:cubicBezTo>
                  <a:pt x="65" y="76"/>
                  <a:pt x="65" y="76"/>
                  <a:pt x="66" y="77"/>
                </a:cubicBezTo>
                <a:cubicBezTo>
                  <a:pt x="65" y="77"/>
                  <a:pt x="66" y="77"/>
                  <a:pt x="66" y="77"/>
                </a:cubicBezTo>
                <a:cubicBezTo>
                  <a:pt x="66" y="76"/>
                  <a:pt x="66" y="75"/>
                  <a:pt x="65" y="75"/>
                </a:cubicBezTo>
                <a:cubicBezTo>
                  <a:pt x="65" y="76"/>
                  <a:pt x="66" y="76"/>
                  <a:pt x="65" y="76"/>
                </a:cubicBezTo>
                <a:close/>
                <a:moveTo>
                  <a:pt x="54" y="76"/>
                </a:moveTo>
                <a:cubicBezTo>
                  <a:pt x="54" y="77"/>
                  <a:pt x="54" y="77"/>
                  <a:pt x="54" y="78"/>
                </a:cubicBezTo>
                <a:cubicBezTo>
                  <a:pt x="55" y="78"/>
                  <a:pt x="55" y="77"/>
                  <a:pt x="55" y="77"/>
                </a:cubicBezTo>
                <a:cubicBezTo>
                  <a:pt x="55" y="77"/>
                  <a:pt x="54" y="76"/>
                  <a:pt x="54" y="75"/>
                </a:cubicBezTo>
                <a:cubicBezTo>
                  <a:pt x="54" y="76"/>
                  <a:pt x="54" y="76"/>
                  <a:pt x="54" y="76"/>
                </a:cubicBezTo>
                <a:close/>
                <a:moveTo>
                  <a:pt x="43" y="78"/>
                </a:moveTo>
                <a:cubicBezTo>
                  <a:pt x="43" y="78"/>
                  <a:pt x="43" y="79"/>
                  <a:pt x="44" y="79"/>
                </a:cubicBezTo>
                <a:cubicBezTo>
                  <a:pt x="45" y="78"/>
                  <a:pt x="46" y="77"/>
                  <a:pt x="44" y="76"/>
                </a:cubicBezTo>
                <a:cubicBezTo>
                  <a:pt x="44" y="77"/>
                  <a:pt x="43" y="77"/>
                  <a:pt x="43" y="78"/>
                </a:cubicBezTo>
                <a:close/>
                <a:moveTo>
                  <a:pt x="57" y="77"/>
                </a:moveTo>
                <a:cubicBezTo>
                  <a:pt x="58" y="77"/>
                  <a:pt x="57" y="76"/>
                  <a:pt x="58" y="76"/>
                </a:cubicBezTo>
                <a:cubicBezTo>
                  <a:pt x="57" y="76"/>
                  <a:pt x="57" y="77"/>
                  <a:pt x="57" y="77"/>
                </a:cubicBezTo>
                <a:close/>
                <a:moveTo>
                  <a:pt x="61" y="77"/>
                </a:moveTo>
                <a:cubicBezTo>
                  <a:pt x="61" y="77"/>
                  <a:pt x="61" y="77"/>
                  <a:pt x="61" y="77"/>
                </a:cubicBezTo>
                <a:cubicBezTo>
                  <a:pt x="61" y="76"/>
                  <a:pt x="62" y="76"/>
                  <a:pt x="61" y="76"/>
                </a:cubicBezTo>
                <a:cubicBezTo>
                  <a:pt x="61" y="76"/>
                  <a:pt x="61" y="76"/>
                  <a:pt x="61" y="77"/>
                </a:cubicBezTo>
                <a:close/>
                <a:moveTo>
                  <a:pt x="47" y="78"/>
                </a:moveTo>
                <a:cubicBezTo>
                  <a:pt x="47" y="78"/>
                  <a:pt x="47" y="78"/>
                  <a:pt x="47" y="78"/>
                </a:cubicBezTo>
                <a:cubicBezTo>
                  <a:pt x="47" y="77"/>
                  <a:pt x="48" y="77"/>
                  <a:pt x="48" y="76"/>
                </a:cubicBezTo>
                <a:cubicBezTo>
                  <a:pt x="48" y="76"/>
                  <a:pt x="48" y="76"/>
                  <a:pt x="47" y="76"/>
                </a:cubicBezTo>
                <a:cubicBezTo>
                  <a:pt x="47" y="77"/>
                  <a:pt x="46" y="77"/>
                  <a:pt x="47" y="78"/>
                </a:cubicBezTo>
                <a:close/>
                <a:moveTo>
                  <a:pt x="33" y="77"/>
                </a:moveTo>
                <a:cubicBezTo>
                  <a:pt x="33" y="77"/>
                  <a:pt x="34" y="76"/>
                  <a:pt x="33" y="76"/>
                </a:cubicBezTo>
                <a:cubicBezTo>
                  <a:pt x="33" y="76"/>
                  <a:pt x="33" y="77"/>
                  <a:pt x="33" y="77"/>
                </a:cubicBezTo>
                <a:close/>
                <a:moveTo>
                  <a:pt x="36" y="78"/>
                </a:moveTo>
                <a:cubicBezTo>
                  <a:pt x="36" y="79"/>
                  <a:pt x="36" y="79"/>
                  <a:pt x="36" y="79"/>
                </a:cubicBezTo>
                <a:cubicBezTo>
                  <a:pt x="37" y="79"/>
                  <a:pt x="38" y="78"/>
                  <a:pt x="38" y="77"/>
                </a:cubicBezTo>
                <a:cubicBezTo>
                  <a:pt x="38" y="77"/>
                  <a:pt x="38" y="76"/>
                  <a:pt x="37" y="76"/>
                </a:cubicBezTo>
                <a:cubicBezTo>
                  <a:pt x="37" y="77"/>
                  <a:pt x="36" y="77"/>
                  <a:pt x="36" y="78"/>
                </a:cubicBezTo>
                <a:close/>
                <a:moveTo>
                  <a:pt x="63" y="77"/>
                </a:moveTo>
                <a:cubicBezTo>
                  <a:pt x="63" y="77"/>
                  <a:pt x="63" y="76"/>
                  <a:pt x="63" y="76"/>
                </a:cubicBezTo>
                <a:cubicBezTo>
                  <a:pt x="63" y="76"/>
                  <a:pt x="63" y="77"/>
                  <a:pt x="63" y="77"/>
                </a:cubicBezTo>
                <a:close/>
                <a:moveTo>
                  <a:pt x="31" y="77"/>
                </a:moveTo>
                <a:cubicBezTo>
                  <a:pt x="31" y="77"/>
                  <a:pt x="31" y="76"/>
                  <a:pt x="30" y="76"/>
                </a:cubicBezTo>
                <a:cubicBezTo>
                  <a:pt x="30" y="77"/>
                  <a:pt x="30" y="77"/>
                  <a:pt x="31" y="77"/>
                </a:cubicBezTo>
                <a:close/>
                <a:moveTo>
                  <a:pt x="40" y="78"/>
                </a:moveTo>
                <a:cubicBezTo>
                  <a:pt x="40" y="78"/>
                  <a:pt x="40" y="78"/>
                  <a:pt x="41" y="79"/>
                </a:cubicBezTo>
                <a:cubicBezTo>
                  <a:pt x="41" y="78"/>
                  <a:pt x="41" y="78"/>
                  <a:pt x="41" y="78"/>
                </a:cubicBezTo>
                <a:cubicBezTo>
                  <a:pt x="41" y="76"/>
                  <a:pt x="40" y="76"/>
                  <a:pt x="40" y="78"/>
                </a:cubicBezTo>
                <a:close/>
                <a:moveTo>
                  <a:pt x="69" y="78"/>
                </a:moveTo>
                <a:cubicBezTo>
                  <a:pt x="69" y="77"/>
                  <a:pt x="69" y="76"/>
                  <a:pt x="68" y="76"/>
                </a:cubicBezTo>
                <a:cubicBezTo>
                  <a:pt x="69" y="77"/>
                  <a:pt x="69" y="78"/>
                  <a:pt x="69" y="78"/>
                </a:cubicBezTo>
                <a:close/>
                <a:moveTo>
                  <a:pt x="33" y="78"/>
                </a:moveTo>
                <a:cubicBezTo>
                  <a:pt x="33" y="78"/>
                  <a:pt x="33" y="78"/>
                  <a:pt x="33" y="78"/>
                </a:cubicBezTo>
                <a:cubicBezTo>
                  <a:pt x="34" y="78"/>
                  <a:pt x="34" y="78"/>
                  <a:pt x="34" y="77"/>
                </a:cubicBezTo>
                <a:cubicBezTo>
                  <a:pt x="34" y="77"/>
                  <a:pt x="34" y="77"/>
                  <a:pt x="34" y="77"/>
                </a:cubicBezTo>
                <a:cubicBezTo>
                  <a:pt x="34" y="77"/>
                  <a:pt x="33" y="77"/>
                  <a:pt x="33" y="78"/>
                </a:cubicBezTo>
                <a:close/>
                <a:moveTo>
                  <a:pt x="57" y="80"/>
                </a:moveTo>
                <a:cubicBezTo>
                  <a:pt x="57" y="80"/>
                  <a:pt x="57" y="79"/>
                  <a:pt x="57" y="79"/>
                </a:cubicBezTo>
                <a:cubicBezTo>
                  <a:pt x="57" y="78"/>
                  <a:pt x="57" y="78"/>
                  <a:pt x="56" y="77"/>
                </a:cubicBezTo>
                <a:cubicBezTo>
                  <a:pt x="56" y="78"/>
                  <a:pt x="57" y="79"/>
                  <a:pt x="57" y="80"/>
                </a:cubicBezTo>
                <a:close/>
                <a:moveTo>
                  <a:pt x="27" y="77"/>
                </a:moveTo>
                <a:cubicBezTo>
                  <a:pt x="28" y="78"/>
                  <a:pt x="27" y="79"/>
                  <a:pt x="28" y="79"/>
                </a:cubicBezTo>
                <a:cubicBezTo>
                  <a:pt x="28" y="78"/>
                  <a:pt x="28" y="78"/>
                  <a:pt x="29" y="77"/>
                </a:cubicBezTo>
                <a:cubicBezTo>
                  <a:pt x="28" y="77"/>
                  <a:pt x="28" y="77"/>
                  <a:pt x="27" y="77"/>
                </a:cubicBezTo>
                <a:close/>
                <a:moveTo>
                  <a:pt x="31" y="78"/>
                </a:moveTo>
                <a:cubicBezTo>
                  <a:pt x="31" y="78"/>
                  <a:pt x="31" y="77"/>
                  <a:pt x="31" y="77"/>
                </a:cubicBezTo>
                <a:cubicBezTo>
                  <a:pt x="31" y="77"/>
                  <a:pt x="30" y="78"/>
                  <a:pt x="31" y="78"/>
                </a:cubicBezTo>
                <a:close/>
                <a:moveTo>
                  <a:pt x="47" y="79"/>
                </a:moveTo>
                <a:cubicBezTo>
                  <a:pt x="48" y="79"/>
                  <a:pt x="48" y="80"/>
                  <a:pt x="49" y="80"/>
                </a:cubicBezTo>
                <a:cubicBezTo>
                  <a:pt x="49" y="80"/>
                  <a:pt x="49" y="80"/>
                  <a:pt x="50" y="79"/>
                </a:cubicBezTo>
                <a:cubicBezTo>
                  <a:pt x="49" y="79"/>
                  <a:pt x="49" y="78"/>
                  <a:pt x="48" y="77"/>
                </a:cubicBezTo>
                <a:cubicBezTo>
                  <a:pt x="48" y="78"/>
                  <a:pt x="47" y="78"/>
                  <a:pt x="47" y="79"/>
                </a:cubicBezTo>
                <a:close/>
                <a:moveTo>
                  <a:pt x="53" y="80"/>
                </a:moveTo>
                <a:cubicBezTo>
                  <a:pt x="53" y="79"/>
                  <a:pt x="54" y="79"/>
                  <a:pt x="54" y="78"/>
                </a:cubicBezTo>
                <a:cubicBezTo>
                  <a:pt x="53" y="76"/>
                  <a:pt x="52" y="79"/>
                  <a:pt x="53" y="80"/>
                </a:cubicBezTo>
                <a:close/>
                <a:moveTo>
                  <a:pt x="64" y="78"/>
                </a:moveTo>
                <a:cubicBezTo>
                  <a:pt x="64" y="78"/>
                  <a:pt x="64" y="77"/>
                  <a:pt x="64" y="77"/>
                </a:cubicBezTo>
                <a:cubicBezTo>
                  <a:pt x="64" y="77"/>
                  <a:pt x="63" y="78"/>
                  <a:pt x="63" y="78"/>
                </a:cubicBezTo>
                <a:cubicBezTo>
                  <a:pt x="64" y="78"/>
                  <a:pt x="64" y="78"/>
                  <a:pt x="64" y="78"/>
                </a:cubicBezTo>
                <a:close/>
                <a:moveTo>
                  <a:pt x="60" y="78"/>
                </a:moveTo>
                <a:cubicBezTo>
                  <a:pt x="60" y="79"/>
                  <a:pt x="60" y="79"/>
                  <a:pt x="61" y="80"/>
                </a:cubicBezTo>
                <a:cubicBezTo>
                  <a:pt x="61" y="79"/>
                  <a:pt x="61" y="79"/>
                  <a:pt x="61" y="79"/>
                </a:cubicBezTo>
                <a:cubicBezTo>
                  <a:pt x="61" y="79"/>
                  <a:pt x="61" y="78"/>
                  <a:pt x="60" y="77"/>
                </a:cubicBezTo>
                <a:cubicBezTo>
                  <a:pt x="60" y="78"/>
                  <a:pt x="59" y="78"/>
                  <a:pt x="60" y="78"/>
                </a:cubicBezTo>
                <a:close/>
                <a:moveTo>
                  <a:pt x="68" y="78"/>
                </a:moveTo>
                <a:cubicBezTo>
                  <a:pt x="68" y="78"/>
                  <a:pt x="68" y="79"/>
                  <a:pt x="68" y="80"/>
                </a:cubicBezTo>
                <a:cubicBezTo>
                  <a:pt x="68" y="80"/>
                  <a:pt x="69" y="80"/>
                  <a:pt x="69" y="80"/>
                </a:cubicBezTo>
                <a:cubicBezTo>
                  <a:pt x="67" y="81"/>
                  <a:pt x="68" y="85"/>
                  <a:pt x="68" y="87"/>
                </a:cubicBezTo>
                <a:cubicBezTo>
                  <a:pt x="68" y="87"/>
                  <a:pt x="68" y="87"/>
                  <a:pt x="67" y="87"/>
                </a:cubicBezTo>
                <a:cubicBezTo>
                  <a:pt x="67" y="89"/>
                  <a:pt x="67" y="91"/>
                  <a:pt x="68" y="93"/>
                </a:cubicBezTo>
                <a:cubicBezTo>
                  <a:pt x="69" y="88"/>
                  <a:pt x="70" y="83"/>
                  <a:pt x="69" y="79"/>
                </a:cubicBezTo>
                <a:cubicBezTo>
                  <a:pt x="69" y="79"/>
                  <a:pt x="69" y="78"/>
                  <a:pt x="68" y="78"/>
                </a:cubicBezTo>
                <a:close/>
                <a:moveTo>
                  <a:pt x="34" y="80"/>
                </a:moveTo>
                <a:cubicBezTo>
                  <a:pt x="34" y="79"/>
                  <a:pt x="35" y="79"/>
                  <a:pt x="35" y="78"/>
                </a:cubicBezTo>
                <a:cubicBezTo>
                  <a:pt x="34" y="78"/>
                  <a:pt x="33" y="79"/>
                  <a:pt x="34" y="80"/>
                </a:cubicBezTo>
                <a:close/>
                <a:moveTo>
                  <a:pt x="37" y="80"/>
                </a:moveTo>
                <a:cubicBezTo>
                  <a:pt x="38" y="80"/>
                  <a:pt x="38" y="81"/>
                  <a:pt x="38" y="81"/>
                </a:cubicBezTo>
                <a:cubicBezTo>
                  <a:pt x="39" y="81"/>
                  <a:pt x="41" y="79"/>
                  <a:pt x="39" y="78"/>
                </a:cubicBezTo>
                <a:cubicBezTo>
                  <a:pt x="38" y="79"/>
                  <a:pt x="38" y="79"/>
                  <a:pt x="37" y="80"/>
                </a:cubicBezTo>
                <a:close/>
                <a:moveTo>
                  <a:pt x="46" y="79"/>
                </a:moveTo>
                <a:cubicBezTo>
                  <a:pt x="46" y="79"/>
                  <a:pt x="46" y="79"/>
                  <a:pt x="46" y="78"/>
                </a:cubicBezTo>
                <a:cubicBezTo>
                  <a:pt x="46" y="78"/>
                  <a:pt x="46" y="78"/>
                  <a:pt x="45" y="78"/>
                </a:cubicBezTo>
                <a:cubicBezTo>
                  <a:pt x="45" y="79"/>
                  <a:pt x="44" y="79"/>
                  <a:pt x="44" y="80"/>
                </a:cubicBezTo>
                <a:cubicBezTo>
                  <a:pt x="45" y="80"/>
                  <a:pt x="45" y="79"/>
                  <a:pt x="46" y="79"/>
                </a:cubicBezTo>
                <a:close/>
                <a:moveTo>
                  <a:pt x="51" y="79"/>
                </a:moveTo>
                <a:cubicBezTo>
                  <a:pt x="51" y="79"/>
                  <a:pt x="51" y="80"/>
                  <a:pt x="52" y="80"/>
                </a:cubicBezTo>
                <a:cubicBezTo>
                  <a:pt x="52" y="79"/>
                  <a:pt x="52" y="79"/>
                  <a:pt x="52" y="78"/>
                </a:cubicBezTo>
                <a:cubicBezTo>
                  <a:pt x="51" y="78"/>
                  <a:pt x="51" y="79"/>
                  <a:pt x="51" y="79"/>
                </a:cubicBezTo>
                <a:close/>
                <a:moveTo>
                  <a:pt x="41" y="80"/>
                </a:moveTo>
                <a:cubicBezTo>
                  <a:pt x="41" y="80"/>
                  <a:pt x="42" y="81"/>
                  <a:pt x="42" y="81"/>
                </a:cubicBezTo>
                <a:cubicBezTo>
                  <a:pt x="42" y="80"/>
                  <a:pt x="43" y="80"/>
                  <a:pt x="43" y="80"/>
                </a:cubicBezTo>
                <a:cubicBezTo>
                  <a:pt x="43" y="79"/>
                  <a:pt x="43" y="79"/>
                  <a:pt x="42" y="79"/>
                </a:cubicBezTo>
                <a:cubicBezTo>
                  <a:pt x="42" y="79"/>
                  <a:pt x="41" y="79"/>
                  <a:pt x="41" y="80"/>
                </a:cubicBezTo>
                <a:close/>
                <a:moveTo>
                  <a:pt x="59" y="79"/>
                </a:moveTo>
                <a:cubicBezTo>
                  <a:pt x="59" y="79"/>
                  <a:pt x="60" y="80"/>
                  <a:pt x="60" y="80"/>
                </a:cubicBezTo>
                <a:cubicBezTo>
                  <a:pt x="60" y="80"/>
                  <a:pt x="60" y="79"/>
                  <a:pt x="59" y="79"/>
                </a:cubicBezTo>
                <a:cubicBezTo>
                  <a:pt x="59" y="79"/>
                  <a:pt x="59" y="79"/>
                  <a:pt x="59" y="79"/>
                </a:cubicBezTo>
                <a:close/>
                <a:moveTo>
                  <a:pt x="34" y="80"/>
                </a:moveTo>
                <a:cubicBezTo>
                  <a:pt x="34" y="81"/>
                  <a:pt x="35" y="81"/>
                  <a:pt x="35" y="82"/>
                </a:cubicBezTo>
                <a:cubicBezTo>
                  <a:pt x="35" y="81"/>
                  <a:pt x="36" y="81"/>
                  <a:pt x="36" y="80"/>
                </a:cubicBezTo>
                <a:cubicBezTo>
                  <a:pt x="36" y="79"/>
                  <a:pt x="36" y="79"/>
                  <a:pt x="35" y="79"/>
                </a:cubicBezTo>
                <a:cubicBezTo>
                  <a:pt x="35" y="79"/>
                  <a:pt x="34" y="80"/>
                  <a:pt x="34" y="80"/>
                </a:cubicBezTo>
                <a:close/>
                <a:moveTo>
                  <a:pt x="32" y="80"/>
                </a:moveTo>
                <a:cubicBezTo>
                  <a:pt x="32" y="80"/>
                  <a:pt x="33" y="79"/>
                  <a:pt x="32" y="79"/>
                </a:cubicBezTo>
                <a:cubicBezTo>
                  <a:pt x="32" y="79"/>
                  <a:pt x="32" y="80"/>
                  <a:pt x="32" y="80"/>
                </a:cubicBezTo>
                <a:close/>
                <a:moveTo>
                  <a:pt x="47" y="83"/>
                </a:moveTo>
                <a:cubicBezTo>
                  <a:pt x="47" y="83"/>
                  <a:pt x="47" y="82"/>
                  <a:pt x="48" y="81"/>
                </a:cubicBezTo>
                <a:cubicBezTo>
                  <a:pt x="48" y="81"/>
                  <a:pt x="47" y="80"/>
                  <a:pt x="47" y="79"/>
                </a:cubicBezTo>
                <a:cubicBezTo>
                  <a:pt x="45" y="80"/>
                  <a:pt x="45" y="82"/>
                  <a:pt x="47" y="83"/>
                </a:cubicBezTo>
                <a:close/>
                <a:moveTo>
                  <a:pt x="54" y="80"/>
                </a:moveTo>
                <a:cubicBezTo>
                  <a:pt x="53" y="81"/>
                  <a:pt x="54" y="81"/>
                  <a:pt x="54" y="81"/>
                </a:cubicBezTo>
                <a:cubicBezTo>
                  <a:pt x="54" y="82"/>
                  <a:pt x="54" y="81"/>
                  <a:pt x="54" y="82"/>
                </a:cubicBezTo>
                <a:cubicBezTo>
                  <a:pt x="55" y="82"/>
                  <a:pt x="54" y="82"/>
                  <a:pt x="54" y="82"/>
                </a:cubicBezTo>
                <a:cubicBezTo>
                  <a:pt x="55" y="82"/>
                  <a:pt x="55" y="82"/>
                  <a:pt x="55" y="82"/>
                </a:cubicBezTo>
                <a:cubicBezTo>
                  <a:pt x="56" y="82"/>
                  <a:pt x="55" y="80"/>
                  <a:pt x="54" y="79"/>
                </a:cubicBezTo>
                <a:cubicBezTo>
                  <a:pt x="54" y="80"/>
                  <a:pt x="54" y="80"/>
                  <a:pt x="54" y="80"/>
                </a:cubicBezTo>
                <a:close/>
                <a:moveTo>
                  <a:pt x="57" y="80"/>
                </a:moveTo>
                <a:cubicBezTo>
                  <a:pt x="56" y="80"/>
                  <a:pt x="56" y="79"/>
                  <a:pt x="56" y="79"/>
                </a:cubicBezTo>
                <a:cubicBezTo>
                  <a:pt x="56" y="80"/>
                  <a:pt x="56" y="80"/>
                  <a:pt x="57" y="80"/>
                </a:cubicBezTo>
                <a:close/>
                <a:moveTo>
                  <a:pt x="27" y="81"/>
                </a:moveTo>
                <a:cubicBezTo>
                  <a:pt x="28" y="81"/>
                  <a:pt x="28" y="80"/>
                  <a:pt x="28" y="80"/>
                </a:cubicBezTo>
                <a:cubicBezTo>
                  <a:pt x="28" y="80"/>
                  <a:pt x="28" y="79"/>
                  <a:pt x="27" y="80"/>
                </a:cubicBezTo>
                <a:cubicBezTo>
                  <a:pt x="28" y="80"/>
                  <a:pt x="28" y="80"/>
                  <a:pt x="27" y="81"/>
                </a:cubicBezTo>
                <a:close/>
                <a:moveTo>
                  <a:pt x="49" y="81"/>
                </a:moveTo>
                <a:cubicBezTo>
                  <a:pt x="50" y="82"/>
                  <a:pt x="50" y="81"/>
                  <a:pt x="50" y="81"/>
                </a:cubicBezTo>
                <a:cubicBezTo>
                  <a:pt x="50" y="82"/>
                  <a:pt x="51" y="82"/>
                  <a:pt x="50" y="82"/>
                </a:cubicBezTo>
                <a:cubicBezTo>
                  <a:pt x="51" y="82"/>
                  <a:pt x="51" y="82"/>
                  <a:pt x="51" y="81"/>
                </a:cubicBezTo>
                <a:cubicBezTo>
                  <a:pt x="51" y="81"/>
                  <a:pt x="51" y="80"/>
                  <a:pt x="50" y="80"/>
                </a:cubicBezTo>
                <a:cubicBezTo>
                  <a:pt x="50" y="81"/>
                  <a:pt x="49" y="81"/>
                  <a:pt x="49" y="81"/>
                </a:cubicBezTo>
                <a:close/>
                <a:moveTo>
                  <a:pt x="32" y="81"/>
                </a:moveTo>
                <a:cubicBezTo>
                  <a:pt x="33" y="81"/>
                  <a:pt x="33" y="80"/>
                  <a:pt x="33" y="80"/>
                </a:cubicBezTo>
                <a:cubicBezTo>
                  <a:pt x="33" y="81"/>
                  <a:pt x="32" y="81"/>
                  <a:pt x="32" y="81"/>
                </a:cubicBezTo>
                <a:close/>
                <a:moveTo>
                  <a:pt x="65" y="81"/>
                </a:moveTo>
                <a:cubicBezTo>
                  <a:pt x="65" y="81"/>
                  <a:pt x="66" y="81"/>
                  <a:pt x="65" y="80"/>
                </a:cubicBezTo>
                <a:cubicBezTo>
                  <a:pt x="65" y="81"/>
                  <a:pt x="65" y="81"/>
                  <a:pt x="65" y="81"/>
                </a:cubicBezTo>
                <a:close/>
                <a:moveTo>
                  <a:pt x="43" y="82"/>
                </a:moveTo>
                <a:cubicBezTo>
                  <a:pt x="43" y="82"/>
                  <a:pt x="44" y="81"/>
                  <a:pt x="43" y="80"/>
                </a:cubicBezTo>
                <a:cubicBezTo>
                  <a:pt x="43" y="81"/>
                  <a:pt x="42" y="81"/>
                  <a:pt x="43" y="82"/>
                </a:cubicBezTo>
                <a:close/>
                <a:moveTo>
                  <a:pt x="59" y="82"/>
                </a:moveTo>
                <a:cubicBezTo>
                  <a:pt x="60" y="82"/>
                  <a:pt x="60" y="81"/>
                  <a:pt x="59" y="81"/>
                </a:cubicBezTo>
                <a:cubicBezTo>
                  <a:pt x="59" y="81"/>
                  <a:pt x="58" y="82"/>
                  <a:pt x="59" y="82"/>
                </a:cubicBezTo>
                <a:close/>
                <a:moveTo>
                  <a:pt x="66" y="81"/>
                </a:moveTo>
                <a:cubicBezTo>
                  <a:pt x="66" y="81"/>
                  <a:pt x="66" y="81"/>
                  <a:pt x="66" y="81"/>
                </a:cubicBezTo>
                <a:cubicBezTo>
                  <a:pt x="66" y="81"/>
                  <a:pt x="67" y="81"/>
                  <a:pt x="66" y="81"/>
                </a:cubicBezTo>
                <a:cubicBezTo>
                  <a:pt x="66" y="81"/>
                  <a:pt x="66" y="81"/>
                  <a:pt x="66" y="81"/>
                </a:cubicBezTo>
                <a:close/>
                <a:moveTo>
                  <a:pt x="36" y="84"/>
                </a:moveTo>
                <a:cubicBezTo>
                  <a:pt x="37" y="83"/>
                  <a:pt x="37" y="83"/>
                  <a:pt x="37" y="82"/>
                </a:cubicBezTo>
                <a:cubicBezTo>
                  <a:pt x="37" y="82"/>
                  <a:pt x="37" y="81"/>
                  <a:pt x="36" y="81"/>
                </a:cubicBezTo>
                <a:cubicBezTo>
                  <a:pt x="36" y="82"/>
                  <a:pt x="35" y="83"/>
                  <a:pt x="36" y="84"/>
                </a:cubicBezTo>
                <a:close/>
                <a:moveTo>
                  <a:pt x="39" y="83"/>
                </a:moveTo>
                <a:cubicBezTo>
                  <a:pt x="39" y="83"/>
                  <a:pt x="39" y="84"/>
                  <a:pt x="40" y="84"/>
                </a:cubicBezTo>
                <a:cubicBezTo>
                  <a:pt x="40" y="83"/>
                  <a:pt x="41" y="83"/>
                  <a:pt x="41" y="82"/>
                </a:cubicBezTo>
                <a:cubicBezTo>
                  <a:pt x="41" y="80"/>
                  <a:pt x="39" y="82"/>
                  <a:pt x="39" y="83"/>
                </a:cubicBezTo>
                <a:close/>
                <a:moveTo>
                  <a:pt x="62" y="82"/>
                </a:moveTo>
                <a:cubicBezTo>
                  <a:pt x="63" y="82"/>
                  <a:pt x="63" y="82"/>
                  <a:pt x="63" y="82"/>
                </a:cubicBezTo>
                <a:cubicBezTo>
                  <a:pt x="63" y="81"/>
                  <a:pt x="63" y="81"/>
                  <a:pt x="62" y="81"/>
                </a:cubicBezTo>
                <a:cubicBezTo>
                  <a:pt x="62" y="81"/>
                  <a:pt x="62" y="82"/>
                  <a:pt x="62" y="82"/>
                </a:cubicBezTo>
                <a:close/>
                <a:moveTo>
                  <a:pt x="30" y="81"/>
                </a:moveTo>
                <a:cubicBezTo>
                  <a:pt x="31" y="81"/>
                  <a:pt x="30" y="82"/>
                  <a:pt x="30" y="82"/>
                </a:cubicBezTo>
                <a:cubicBezTo>
                  <a:pt x="30" y="82"/>
                  <a:pt x="30" y="83"/>
                  <a:pt x="30" y="83"/>
                </a:cubicBezTo>
                <a:cubicBezTo>
                  <a:pt x="31" y="82"/>
                  <a:pt x="31" y="82"/>
                  <a:pt x="31" y="81"/>
                </a:cubicBezTo>
                <a:cubicBezTo>
                  <a:pt x="31" y="81"/>
                  <a:pt x="31" y="81"/>
                  <a:pt x="30" y="81"/>
                </a:cubicBezTo>
                <a:close/>
                <a:moveTo>
                  <a:pt x="39" y="82"/>
                </a:moveTo>
                <a:cubicBezTo>
                  <a:pt x="39" y="82"/>
                  <a:pt x="39" y="82"/>
                  <a:pt x="40" y="81"/>
                </a:cubicBezTo>
                <a:cubicBezTo>
                  <a:pt x="39" y="81"/>
                  <a:pt x="39" y="82"/>
                  <a:pt x="39" y="82"/>
                </a:cubicBezTo>
                <a:close/>
                <a:moveTo>
                  <a:pt x="43" y="83"/>
                </a:moveTo>
                <a:cubicBezTo>
                  <a:pt x="44" y="84"/>
                  <a:pt x="45" y="84"/>
                  <a:pt x="45" y="85"/>
                </a:cubicBezTo>
                <a:cubicBezTo>
                  <a:pt x="45" y="84"/>
                  <a:pt x="46" y="84"/>
                  <a:pt x="46" y="84"/>
                </a:cubicBezTo>
                <a:cubicBezTo>
                  <a:pt x="45" y="83"/>
                  <a:pt x="45" y="82"/>
                  <a:pt x="44" y="82"/>
                </a:cubicBezTo>
                <a:cubicBezTo>
                  <a:pt x="44" y="82"/>
                  <a:pt x="44" y="82"/>
                  <a:pt x="43" y="83"/>
                </a:cubicBezTo>
                <a:close/>
                <a:moveTo>
                  <a:pt x="34" y="83"/>
                </a:moveTo>
                <a:cubicBezTo>
                  <a:pt x="34" y="83"/>
                  <a:pt x="34" y="82"/>
                  <a:pt x="34" y="82"/>
                </a:cubicBezTo>
                <a:cubicBezTo>
                  <a:pt x="34" y="82"/>
                  <a:pt x="34" y="82"/>
                  <a:pt x="34" y="83"/>
                </a:cubicBezTo>
                <a:close/>
                <a:moveTo>
                  <a:pt x="47" y="84"/>
                </a:moveTo>
                <a:cubicBezTo>
                  <a:pt x="48" y="84"/>
                  <a:pt x="48" y="85"/>
                  <a:pt x="48" y="85"/>
                </a:cubicBezTo>
                <a:cubicBezTo>
                  <a:pt x="49" y="85"/>
                  <a:pt x="49" y="84"/>
                  <a:pt x="50" y="83"/>
                </a:cubicBezTo>
                <a:cubicBezTo>
                  <a:pt x="49" y="81"/>
                  <a:pt x="48" y="82"/>
                  <a:pt x="47" y="84"/>
                </a:cubicBezTo>
                <a:close/>
                <a:moveTo>
                  <a:pt x="56" y="86"/>
                </a:moveTo>
                <a:cubicBezTo>
                  <a:pt x="57" y="85"/>
                  <a:pt x="57" y="85"/>
                  <a:pt x="57" y="84"/>
                </a:cubicBezTo>
                <a:cubicBezTo>
                  <a:pt x="57" y="83"/>
                  <a:pt x="57" y="82"/>
                  <a:pt x="56" y="82"/>
                </a:cubicBezTo>
                <a:cubicBezTo>
                  <a:pt x="56" y="83"/>
                  <a:pt x="56" y="84"/>
                  <a:pt x="56" y="86"/>
                </a:cubicBezTo>
                <a:close/>
                <a:moveTo>
                  <a:pt x="60" y="82"/>
                </a:moveTo>
                <a:cubicBezTo>
                  <a:pt x="60" y="83"/>
                  <a:pt x="60" y="84"/>
                  <a:pt x="60" y="84"/>
                </a:cubicBezTo>
                <a:cubicBezTo>
                  <a:pt x="60" y="84"/>
                  <a:pt x="60" y="84"/>
                  <a:pt x="61" y="83"/>
                </a:cubicBezTo>
                <a:cubicBezTo>
                  <a:pt x="61" y="83"/>
                  <a:pt x="60" y="83"/>
                  <a:pt x="60" y="82"/>
                </a:cubicBezTo>
                <a:close/>
                <a:moveTo>
                  <a:pt x="29" y="86"/>
                </a:moveTo>
                <a:cubicBezTo>
                  <a:pt x="28" y="88"/>
                  <a:pt x="29" y="91"/>
                  <a:pt x="29" y="93"/>
                </a:cubicBezTo>
                <a:cubicBezTo>
                  <a:pt x="29" y="94"/>
                  <a:pt x="29" y="94"/>
                  <a:pt x="29" y="95"/>
                </a:cubicBezTo>
                <a:cubicBezTo>
                  <a:pt x="30" y="95"/>
                  <a:pt x="29" y="95"/>
                  <a:pt x="29" y="96"/>
                </a:cubicBezTo>
                <a:cubicBezTo>
                  <a:pt x="29" y="96"/>
                  <a:pt x="30" y="96"/>
                  <a:pt x="30" y="96"/>
                </a:cubicBezTo>
                <a:cubicBezTo>
                  <a:pt x="30" y="96"/>
                  <a:pt x="29" y="97"/>
                  <a:pt x="29" y="97"/>
                </a:cubicBezTo>
                <a:cubicBezTo>
                  <a:pt x="29" y="98"/>
                  <a:pt x="30" y="100"/>
                  <a:pt x="31" y="102"/>
                </a:cubicBezTo>
                <a:cubicBezTo>
                  <a:pt x="31" y="98"/>
                  <a:pt x="30" y="94"/>
                  <a:pt x="30" y="90"/>
                </a:cubicBezTo>
                <a:cubicBezTo>
                  <a:pt x="30" y="89"/>
                  <a:pt x="29" y="89"/>
                  <a:pt x="29" y="88"/>
                </a:cubicBezTo>
                <a:cubicBezTo>
                  <a:pt x="29" y="88"/>
                  <a:pt x="30" y="88"/>
                  <a:pt x="30" y="87"/>
                </a:cubicBezTo>
                <a:cubicBezTo>
                  <a:pt x="30" y="86"/>
                  <a:pt x="29" y="86"/>
                  <a:pt x="29" y="86"/>
                </a:cubicBezTo>
                <a:cubicBezTo>
                  <a:pt x="29" y="85"/>
                  <a:pt x="30" y="84"/>
                  <a:pt x="29" y="82"/>
                </a:cubicBezTo>
                <a:cubicBezTo>
                  <a:pt x="29" y="83"/>
                  <a:pt x="29" y="82"/>
                  <a:pt x="28" y="82"/>
                </a:cubicBezTo>
                <a:cubicBezTo>
                  <a:pt x="28" y="84"/>
                  <a:pt x="28" y="85"/>
                  <a:pt x="29" y="86"/>
                </a:cubicBezTo>
                <a:close/>
                <a:moveTo>
                  <a:pt x="66" y="83"/>
                </a:moveTo>
                <a:cubicBezTo>
                  <a:pt x="66" y="83"/>
                  <a:pt x="66" y="84"/>
                  <a:pt x="67" y="84"/>
                </a:cubicBezTo>
                <a:cubicBezTo>
                  <a:pt x="67" y="83"/>
                  <a:pt x="67" y="82"/>
                  <a:pt x="66" y="82"/>
                </a:cubicBezTo>
                <a:cubicBezTo>
                  <a:pt x="66" y="83"/>
                  <a:pt x="66" y="83"/>
                  <a:pt x="66" y="83"/>
                </a:cubicBezTo>
                <a:close/>
                <a:moveTo>
                  <a:pt x="40" y="85"/>
                </a:moveTo>
                <a:cubicBezTo>
                  <a:pt x="41" y="85"/>
                  <a:pt x="42" y="83"/>
                  <a:pt x="42" y="82"/>
                </a:cubicBezTo>
                <a:cubicBezTo>
                  <a:pt x="41" y="83"/>
                  <a:pt x="40" y="84"/>
                  <a:pt x="40" y="85"/>
                </a:cubicBezTo>
                <a:close/>
                <a:moveTo>
                  <a:pt x="63" y="84"/>
                </a:moveTo>
                <a:cubicBezTo>
                  <a:pt x="63" y="84"/>
                  <a:pt x="64" y="83"/>
                  <a:pt x="64" y="82"/>
                </a:cubicBezTo>
                <a:cubicBezTo>
                  <a:pt x="63" y="83"/>
                  <a:pt x="63" y="83"/>
                  <a:pt x="63" y="84"/>
                </a:cubicBezTo>
                <a:close/>
                <a:moveTo>
                  <a:pt x="52" y="85"/>
                </a:moveTo>
                <a:cubicBezTo>
                  <a:pt x="51" y="84"/>
                  <a:pt x="52" y="83"/>
                  <a:pt x="51" y="83"/>
                </a:cubicBezTo>
                <a:cubicBezTo>
                  <a:pt x="51" y="83"/>
                  <a:pt x="51" y="85"/>
                  <a:pt x="52" y="85"/>
                </a:cubicBezTo>
                <a:close/>
                <a:moveTo>
                  <a:pt x="21" y="84"/>
                </a:moveTo>
                <a:cubicBezTo>
                  <a:pt x="21" y="84"/>
                  <a:pt x="22" y="83"/>
                  <a:pt x="21" y="83"/>
                </a:cubicBezTo>
                <a:cubicBezTo>
                  <a:pt x="21" y="83"/>
                  <a:pt x="21" y="84"/>
                  <a:pt x="21" y="84"/>
                </a:cubicBezTo>
                <a:close/>
                <a:moveTo>
                  <a:pt x="35" y="86"/>
                </a:moveTo>
                <a:cubicBezTo>
                  <a:pt x="35" y="85"/>
                  <a:pt x="35" y="84"/>
                  <a:pt x="34" y="83"/>
                </a:cubicBezTo>
                <a:cubicBezTo>
                  <a:pt x="34" y="84"/>
                  <a:pt x="34" y="85"/>
                  <a:pt x="35" y="86"/>
                </a:cubicBezTo>
                <a:close/>
                <a:moveTo>
                  <a:pt x="38" y="86"/>
                </a:moveTo>
                <a:cubicBezTo>
                  <a:pt x="38" y="86"/>
                  <a:pt x="38" y="86"/>
                  <a:pt x="38" y="86"/>
                </a:cubicBezTo>
                <a:cubicBezTo>
                  <a:pt x="38" y="86"/>
                  <a:pt x="39" y="85"/>
                  <a:pt x="39" y="84"/>
                </a:cubicBezTo>
                <a:cubicBezTo>
                  <a:pt x="39" y="84"/>
                  <a:pt x="39" y="84"/>
                  <a:pt x="39" y="84"/>
                </a:cubicBezTo>
                <a:cubicBezTo>
                  <a:pt x="38" y="84"/>
                  <a:pt x="36" y="85"/>
                  <a:pt x="38" y="86"/>
                </a:cubicBezTo>
                <a:close/>
                <a:moveTo>
                  <a:pt x="41" y="86"/>
                </a:moveTo>
                <a:cubicBezTo>
                  <a:pt x="41" y="86"/>
                  <a:pt x="42" y="87"/>
                  <a:pt x="42" y="88"/>
                </a:cubicBezTo>
                <a:cubicBezTo>
                  <a:pt x="43" y="87"/>
                  <a:pt x="44" y="86"/>
                  <a:pt x="44" y="86"/>
                </a:cubicBezTo>
                <a:cubicBezTo>
                  <a:pt x="44" y="85"/>
                  <a:pt x="43" y="84"/>
                  <a:pt x="43" y="84"/>
                </a:cubicBezTo>
                <a:cubicBezTo>
                  <a:pt x="42" y="84"/>
                  <a:pt x="41" y="85"/>
                  <a:pt x="41" y="86"/>
                </a:cubicBezTo>
                <a:close/>
                <a:moveTo>
                  <a:pt x="35" y="85"/>
                </a:moveTo>
                <a:cubicBezTo>
                  <a:pt x="35" y="85"/>
                  <a:pt x="35" y="85"/>
                  <a:pt x="36" y="85"/>
                </a:cubicBezTo>
                <a:cubicBezTo>
                  <a:pt x="36" y="84"/>
                  <a:pt x="35" y="84"/>
                  <a:pt x="35" y="84"/>
                </a:cubicBezTo>
                <a:cubicBezTo>
                  <a:pt x="35" y="84"/>
                  <a:pt x="35" y="84"/>
                  <a:pt x="35" y="85"/>
                </a:cubicBezTo>
                <a:close/>
                <a:moveTo>
                  <a:pt x="53" y="85"/>
                </a:moveTo>
                <a:cubicBezTo>
                  <a:pt x="53" y="85"/>
                  <a:pt x="53" y="84"/>
                  <a:pt x="53" y="84"/>
                </a:cubicBezTo>
                <a:cubicBezTo>
                  <a:pt x="53" y="84"/>
                  <a:pt x="53" y="84"/>
                  <a:pt x="53" y="85"/>
                </a:cubicBezTo>
                <a:close/>
                <a:moveTo>
                  <a:pt x="30" y="87"/>
                </a:moveTo>
                <a:cubicBezTo>
                  <a:pt x="31" y="86"/>
                  <a:pt x="32" y="85"/>
                  <a:pt x="31" y="84"/>
                </a:cubicBezTo>
                <a:cubicBezTo>
                  <a:pt x="31" y="85"/>
                  <a:pt x="30" y="86"/>
                  <a:pt x="30" y="87"/>
                </a:cubicBezTo>
                <a:close/>
                <a:moveTo>
                  <a:pt x="65" y="86"/>
                </a:moveTo>
                <a:cubicBezTo>
                  <a:pt x="65" y="85"/>
                  <a:pt x="65" y="84"/>
                  <a:pt x="65" y="84"/>
                </a:cubicBezTo>
                <a:cubicBezTo>
                  <a:pt x="65" y="85"/>
                  <a:pt x="64" y="86"/>
                  <a:pt x="65" y="86"/>
                </a:cubicBezTo>
                <a:close/>
                <a:moveTo>
                  <a:pt x="66" y="85"/>
                </a:moveTo>
                <a:cubicBezTo>
                  <a:pt x="66" y="85"/>
                  <a:pt x="67" y="84"/>
                  <a:pt x="66" y="84"/>
                </a:cubicBezTo>
                <a:cubicBezTo>
                  <a:pt x="66" y="85"/>
                  <a:pt x="66" y="84"/>
                  <a:pt x="66" y="84"/>
                </a:cubicBezTo>
                <a:cubicBezTo>
                  <a:pt x="66" y="84"/>
                  <a:pt x="66" y="85"/>
                  <a:pt x="66" y="85"/>
                </a:cubicBezTo>
                <a:close/>
                <a:moveTo>
                  <a:pt x="45" y="86"/>
                </a:moveTo>
                <a:cubicBezTo>
                  <a:pt x="46" y="86"/>
                  <a:pt x="46" y="87"/>
                  <a:pt x="47" y="87"/>
                </a:cubicBezTo>
                <a:cubicBezTo>
                  <a:pt x="47" y="87"/>
                  <a:pt x="47" y="87"/>
                  <a:pt x="48" y="86"/>
                </a:cubicBezTo>
                <a:cubicBezTo>
                  <a:pt x="47" y="86"/>
                  <a:pt x="47" y="85"/>
                  <a:pt x="46" y="84"/>
                </a:cubicBezTo>
                <a:cubicBezTo>
                  <a:pt x="46" y="85"/>
                  <a:pt x="46" y="85"/>
                  <a:pt x="45" y="86"/>
                </a:cubicBezTo>
                <a:close/>
                <a:moveTo>
                  <a:pt x="49" y="86"/>
                </a:moveTo>
                <a:cubicBezTo>
                  <a:pt x="49" y="87"/>
                  <a:pt x="50" y="87"/>
                  <a:pt x="50" y="88"/>
                </a:cubicBezTo>
                <a:cubicBezTo>
                  <a:pt x="50" y="87"/>
                  <a:pt x="50" y="85"/>
                  <a:pt x="50" y="85"/>
                </a:cubicBezTo>
                <a:cubicBezTo>
                  <a:pt x="49" y="85"/>
                  <a:pt x="49" y="85"/>
                  <a:pt x="49" y="86"/>
                </a:cubicBezTo>
                <a:close/>
                <a:moveTo>
                  <a:pt x="60" y="86"/>
                </a:moveTo>
                <a:cubicBezTo>
                  <a:pt x="61" y="86"/>
                  <a:pt x="61" y="87"/>
                  <a:pt x="61" y="87"/>
                </a:cubicBezTo>
                <a:cubicBezTo>
                  <a:pt x="61" y="86"/>
                  <a:pt x="61" y="86"/>
                  <a:pt x="61" y="85"/>
                </a:cubicBezTo>
                <a:cubicBezTo>
                  <a:pt x="60" y="86"/>
                  <a:pt x="61" y="86"/>
                  <a:pt x="60" y="86"/>
                </a:cubicBezTo>
                <a:close/>
                <a:moveTo>
                  <a:pt x="36" y="87"/>
                </a:moveTo>
                <a:cubicBezTo>
                  <a:pt x="37" y="87"/>
                  <a:pt x="37" y="87"/>
                  <a:pt x="37" y="87"/>
                </a:cubicBezTo>
                <a:cubicBezTo>
                  <a:pt x="37" y="87"/>
                  <a:pt x="37" y="86"/>
                  <a:pt x="36" y="86"/>
                </a:cubicBezTo>
                <a:cubicBezTo>
                  <a:pt x="36" y="86"/>
                  <a:pt x="36" y="87"/>
                  <a:pt x="36" y="87"/>
                </a:cubicBezTo>
                <a:close/>
                <a:moveTo>
                  <a:pt x="36" y="86"/>
                </a:moveTo>
                <a:cubicBezTo>
                  <a:pt x="36" y="85"/>
                  <a:pt x="36" y="85"/>
                  <a:pt x="36" y="85"/>
                </a:cubicBezTo>
                <a:cubicBezTo>
                  <a:pt x="36" y="86"/>
                  <a:pt x="36" y="86"/>
                  <a:pt x="36" y="86"/>
                </a:cubicBezTo>
                <a:close/>
                <a:moveTo>
                  <a:pt x="38" y="86"/>
                </a:moveTo>
                <a:cubicBezTo>
                  <a:pt x="38" y="87"/>
                  <a:pt x="38" y="87"/>
                  <a:pt x="38" y="87"/>
                </a:cubicBezTo>
                <a:cubicBezTo>
                  <a:pt x="39" y="87"/>
                  <a:pt x="39" y="86"/>
                  <a:pt x="40" y="86"/>
                </a:cubicBezTo>
                <a:cubicBezTo>
                  <a:pt x="40" y="85"/>
                  <a:pt x="40" y="85"/>
                  <a:pt x="39" y="85"/>
                </a:cubicBezTo>
                <a:cubicBezTo>
                  <a:pt x="39" y="86"/>
                  <a:pt x="39" y="86"/>
                  <a:pt x="38" y="86"/>
                </a:cubicBezTo>
                <a:close/>
                <a:moveTo>
                  <a:pt x="57" y="87"/>
                </a:moveTo>
                <a:cubicBezTo>
                  <a:pt x="57" y="88"/>
                  <a:pt x="57" y="88"/>
                  <a:pt x="57" y="88"/>
                </a:cubicBezTo>
                <a:cubicBezTo>
                  <a:pt x="58" y="87"/>
                  <a:pt x="58" y="87"/>
                  <a:pt x="58" y="87"/>
                </a:cubicBezTo>
                <a:cubicBezTo>
                  <a:pt x="57" y="87"/>
                  <a:pt x="57" y="87"/>
                  <a:pt x="57" y="87"/>
                </a:cubicBezTo>
                <a:close/>
                <a:moveTo>
                  <a:pt x="58" y="87"/>
                </a:moveTo>
                <a:cubicBezTo>
                  <a:pt x="58" y="86"/>
                  <a:pt x="58" y="86"/>
                  <a:pt x="58" y="85"/>
                </a:cubicBezTo>
                <a:cubicBezTo>
                  <a:pt x="57" y="86"/>
                  <a:pt x="56" y="86"/>
                  <a:pt x="57" y="87"/>
                </a:cubicBezTo>
                <a:cubicBezTo>
                  <a:pt x="57" y="87"/>
                  <a:pt x="57" y="87"/>
                  <a:pt x="58" y="87"/>
                </a:cubicBezTo>
                <a:close/>
                <a:moveTo>
                  <a:pt x="51" y="87"/>
                </a:moveTo>
                <a:cubicBezTo>
                  <a:pt x="51" y="87"/>
                  <a:pt x="52" y="86"/>
                  <a:pt x="51" y="86"/>
                </a:cubicBezTo>
                <a:cubicBezTo>
                  <a:pt x="51" y="87"/>
                  <a:pt x="51" y="87"/>
                  <a:pt x="51" y="87"/>
                </a:cubicBezTo>
                <a:close/>
                <a:moveTo>
                  <a:pt x="35" y="87"/>
                </a:moveTo>
                <a:cubicBezTo>
                  <a:pt x="36" y="87"/>
                  <a:pt x="36" y="88"/>
                  <a:pt x="36" y="88"/>
                </a:cubicBezTo>
                <a:cubicBezTo>
                  <a:pt x="36" y="87"/>
                  <a:pt x="36" y="86"/>
                  <a:pt x="35" y="86"/>
                </a:cubicBezTo>
                <a:cubicBezTo>
                  <a:pt x="35" y="86"/>
                  <a:pt x="35" y="86"/>
                  <a:pt x="35" y="87"/>
                </a:cubicBezTo>
                <a:close/>
                <a:moveTo>
                  <a:pt x="55" y="87"/>
                </a:moveTo>
                <a:cubicBezTo>
                  <a:pt x="55" y="87"/>
                  <a:pt x="55" y="87"/>
                  <a:pt x="55" y="87"/>
                </a:cubicBezTo>
                <a:cubicBezTo>
                  <a:pt x="55" y="87"/>
                  <a:pt x="55" y="86"/>
                  <a:pt x="55" y="86"/>
                </a:cubicBezTo>
                <a:cubicBezTo>
                  <a:pt x="54" y="87"/>
                  <a:pt x="54" y="87"/>
                  <a:pt x="55" y="87"/>
                </a:cubicBezTo>
                <a:close/>
                <a:moveTo>
                  <a:pt x="39" y="88"/>
                </a:moveTo>
                <a:cubicBezTo>
                  <a:pt x="40" y="89"/>
                  <a:pt x="40" y="89"/>
                  <a:pt x="40" y="90"/>
                </a:cubicBezTo>
                <a:cubicBezTo>
                  <a:pt x="41" y="89"/>
                  <a:pt x="41" y="89"/>
                  <a:pt x="42" y="88"/>
                </a:cubicBezTo>
                <a:cubicBezTo>
                  <a:pt x="41" y="88"/>
                  <a:pt x="41" y="87"/>
                  <a:pt x="40" y="86"/>
                </a:cubicBezTo>
                <a:cubicBezTo>
                  <a:pt x="40" y="87"/>
                  <a:pt x="39" y="88"/>
                  <a:pt x="39" y="88"/>
                </a:cubicBezTo>
                <a:close/>
                <a:moveTo>
                  <a:pt x="43" y="89"/>
                </a:moveTo>
                <a:cubicBezTo>
                  <a:pt x="43" y="89"/>
                  <a:pt x="44" y="90"/>
                  <a:pt x="44" y="90"/>
                </a:cubicBezTo>
                <a:cubicBezTo>
                  <a:pt x="45" y="89"/>
                  <a:pt x="45" y="89"/>
                  <a:pt x="46" y="88"/>
                </a:cubicBezTo>
                <a:cubicBezTo>
                  <a:pt x="46" y="87"/>
                  <a:pt x="45" y="87"/>
                  <a:pt x="45" y="86"/>
                </a:cubicBezTo>
                <a:cubicBezTo>
                  <a:pt x="44" y="87"/>
                  <a:pt x="43" y="88"/>
                  <a:pt x="43" y="89"/>
                </a:cubicBezTo>
                <a:close/>
                <a:moveTo>
                  <a:pt x="31" y="88"/>
                </a:moveTo>
                <a:cubicBezTo>
                  <a:pt x="31" y="89"/>
                  <a:pt x="31" y="89"/>
                  <a:pt x="32" y="89"/>
                </a:cubicBezTo>
                <a:cubicBezTo>
                  <a:pt x="32" y="89"/>
                  <a:pt x="32" y="87"/>
                  <a:pt x="32" y="87"/>
                </a:cubicBezTo>
                <a:cubicBezTo>
                  <a:pt x="32" y="87"/>
                  <a:pt x="31" y="88"/>
                  <a:pt x="31" y="88"/>
                </a:cubicBezTo>
                <a:close/>
                <a:moveTo>
                  <a:pt x="47" y="88"/>
                </a:moveTo>
                <a:cubicBezTo>
                  <a:pt x="48" y="89"/>
                  <a:pt x="48" y="89"/>
                  <a:pt x="48" y="90"/>
                </a:cubicBezTo>
                <a:cubicBezTo>
                  <a:pt x="49" y="90"/>
                  <a:pt x="49" y="89"/>
                  <a:pt x="50" y="89"/>
                </a:cubicBezTo>
                <a:cubicBezTo>
                  <a:pt x="49" y="88"/>
                  <a:pt x="49" y="87"/>
                  <a:pt x="48" y="87"/>
                </a:cubicBezTo>
                <a:cubicBezTo>
                  <a:pt x="48" y="87"/>
                  <a:pt x="47" y="87"/>
                  <a:pt x="47" y="88"/>
                </a:cubicBezTo>
                <a:close/>
                <a:moveTo>
                  <a:pt x="59" y="90"/>
                </a:moveTo>
                <a:cubicBezTo>
                  <a:pt x="59" y="89"/>
                  <a:pt x="60" y="89"/>
                  <a:pt x="60" y="88"/>
                </a:cubicBezTo>
                <a:cubicBezTo>
                  <a:pt x="59" y="85"/>
                  <a:pt x="58" y="89"/>
                  <a:pt x="59" y="90"/>
                </a:cubicBezTo>
                <a:close/>
                <a:moveTo>
                  <a:pt x="34" y="88"/>
                </a:moveTo>
                <a:cubicBezTo>
                  <a:pt x="35" y="88"/>
                  <a:pt x="35" y="89"/>
                  <a:pt x="35" y="89"/>
                </a:cubicBezTo>
                <a:cubicBezTo>
                  <a:pt x="36" y="88"/>
                  <a:pt x="35" y="88"/>
                  <a:pt x="34" y="87"/>
                </a:cubicBezTo>
                <a:cubicBezTo>
                  <a:pt x="35" y="88"/>
                  <a:pt x="34" y="88"/>
                  <a:pt x="34" y="88"/>
                </a:cubicBezTo>
                <a:close/>
                <a:moveTo>
                  <a:pt x="64" y="88"/>
                </a:moveTo>
                <a:cubicBezTo>
                  <a:pt x="63" y="88"/>
                  <a:pt x="64" y="87"/>
                  <a:pt x="64" y="87"/>
                </a:cubicBezTo>
                <a:cubicBezTo>
                  <a:pt x="63" y="88"/>
                  <a:pt x="63" y="88"/>
                  <a:pt x="63" y="88"/>
                </a:cubicBezTo>
                <a:cubicBezTo>
                  <a:pt x="63" y="89"/>
                  <a:pt x="63" y="89"/>
                  <a:pt x="63" y="89"/>
                </a:cubicBezTo>
                <a:cubicBezTo>
                  <a:pt x="63" y="89"/>
                  <a:pt x="63" y="88"/>
                  <a:pt x="64" y="88"/>
                </a:cubicBezTo>
                <a:cubicBezTo>
                  <a:pt x="64" y="88"/>
                  <a:pt x="64" y="88"/>
                  <a:pt x="64" y="88"/>
                </a:cubicBezTo>
                <a:close/>
                <a:moveTo>
                  <a:pt x="37" y="89"/>
                </a:moveTo>
                <a:cubicBezTo>
                  <a:pt x="37" y="88"/>
                  <a:pt x="38" y="88"/>
                  <a:pt x="38" y="88"/>
                </a:cubicBezTo>
                <a:cubicBezTo>
                  <a:pt x="38" y="88"/>
                  <a:pt x="38" y="87"/>
                  <a:pt x="37" y="87"/>
                </a:cubicBezTo>
                <a:cubicBezTo>
                  <a:pt x="37" y="88"/>
                  <a:pt x="37" y="88"/>
                  <a:pt x="37" y="89"/>
                </a:cubicBezTo>
                <a:close/>
                <a:moveTo>
                  <a:pt x="66" y="90"/>
                </a:moveTo>
                <a:cubicBezTo>
                  <a:pt x="67" y="89"/>
                  <a:pt x="66" y="88"/>
                  <a:pt x="66" y="87"/>
                </a:cubicBezTo>
                <a:cubicBezTo>
                  <a:pt x="65" y="88"/>
                  <a:pt x="66" y="89"/>
                  <a:pt x="66" y="90"/>
                </a:cubicBezTo>
                <a:close/>
                <a:moveTo>
                  <a:pt x="53" y="90"/>
                </a:moveTo>
                <a:cubicBezTo>
                  <a:pt x="53" y="90"/>
                  <a:pt x="53" y="88"/>
                  <a:pt x="52" y="88"/>
                </a:cubicBezTo>
                <a:cubicBezTo>
                  <a:pt x="52" y="89"/>
                  <a:pt x="52" y="89"/>
                  <a:pt x="53" y="90"/>
                </a:cubicBezTo>
                <a:close/>
                <a:moveTo>
                  <a:pt x="55" y="89"/>
                </a:moveTo>
                <a:cubicBezTo>
                  <a:pt x="55" y="89"/>
                  <a:pt x="55" y="90"/>
                  <a:pt x="55" y="90"/>
                </a:cubicBezTo>
                <a:cubicBezTo>
                  <a:pt x="55" y="89"/>
                  <a:pt x="55" y="89"/>
                  <a:pt x="55" y="88"/>
                </a:cubicBezTo>
                <a:cubicBezTo>
                  <a:pt x="55" y="89"/>
                  <a:pt x="55" y="88"/>
                  <a:pt x="55" y="89"/>
                </a:cubicBezTo>
                <a:close/>
                <a:moveTo>
                  <a:pt x="56" y="89"/>
                </a:moveTo>
                <a:cubicBezTo>
                  <a:pt x="57" y="89"/>
                  <a:pt x="56" y="88"/>
                  <a:pt x="56" y="88"/>
                </a:cubicBezTo>
                <a:cubicBezTo>
                  <a:pt x="56" y="89"/>
                  <a:pt x="56" y="89"/>
                  <a:pt x="56" y="89"/>
                </a:cubicBezTo>
                <a:close/>
                <a:moveTo>
                  <a:pt x="51" y="90"/>
                </a:moveTo>
                <a:cubicBezTo>
                  <a:pt x="51" y="89"/>
                  <a:pt x="52" y="89"/>
                  <a:pt x="51" y="88"/>
                </a:cubicBezTo>
                <a:cubicBezTo>
                  <a:pt x="51" y="89"/>
                  <a:pt x="51" y="89"/>
                  <a:pt x="51" y="90"/>
                </a:cubicBezTo>
                <a:close/>
                <a:moveTo>
                  <a:pt x="33" y="91"/>
                </a:moveTo>
                <a:cubicBezTo>
                  <a:pt x="34" y="91"/>
                  <a:pt x="35" y="89"/>
                  <a:pt x="34" y="88"/>
                </a:cubicBezTo>
                <a:cubicBezTo>
                  <a:pt x="33" y="89"/>
                  <a:pt x="33" y="90"/>
                  <a:pt x="33" y="91"/>
                </a:cubicBezTo>
                <a:close/>
                <a:moveTo>
                  <a:pt x="37" y="89"/>
                </a:moveTo>
                <a:cubicBezTo>
                  <a:pt x="37" y="89"/>
                  <a:pt x="37" y="88"/>
                  <a:pt x="36" y="88"/>
                </a:cubicBezTo>
                <a:cubicBezTo>
                  <a:pt x="37" y="89"/>
                  <a:pt x="37" y="89"/>
                  <a:pt x="37" y="89"/>
                </a:cubicBezTo>
                <a:close/>
                <a:moveTo>
                  <a:pt x="59" y="91"/>
                </a:moveTo>
                <a:cubicBezTo>
                  <a:pt x="60" y="91"/>
                  <a:pt x="60" y="92"/>
                  <a:pt x="61" y="93"/>
                </a:cubicBezTo>
                <a:cubicBezTo>
                  <a:pt x="61" y="92"/>
                  <a:pt x="61" y="90"/>
                  <a:pt x="61" y="89"/>
                </a:cubicBezTo>
                <a:cubicBezTo>
                  <a:pt x="60" y="89"/>
                  <a:pt x="60" y="90"/>
                  <a:pt x="59" y="91"/>
                </a:cubicBezTo>
                <a:close/>
                <a:moveTo>
                  <a:pt x="38" y="90"/>
                </a:moveTo>
                <a:cubicBezTo>
                  <a:pt x="38" y="90"/>
                  <a:pt x="38" y="91"/>
                  <a:pt x="39" y="91"/>
                </a:cubicBezTo>
                <a:cubicBezTo>
                  <a:pt x="39" y="91"/>
                  <a:pt x="39" y="91"/>
                  <a:pt x="40" y="91"/>
                </a:cubicBezTo>
                <a:cubicBezTo>
                  <a:pt x="39" y="90"/>
                  <a:pt x="38" y="88"/>
                  <a:pt x="38" y="90"/>
                </a:cubicBezTo>
                <a:close/>
                <a:moveTo>
                  <a:pt x="46" y="90"/>
                </a:moveTo>
                <a:cubicBezTo>
                  <a:pt x="46" y="91"/>
                  <a:pt x="45" y="93"/>
                  <a:pt x="46" y="94"/>
                </a:cubicBezTo>
                <a:cubicBezTo>
                  <a:pt x="47" y="93"/>
                  <a:pt x="47" y="92"/>
                  <a:pt x="48" y="91"/>
                </a:cubicBezTo>
                <a:cubicBezTo>
                  <a:pt x="47" y="90"/>
                  <a:pt x="47" y="89"/>
                  <a:pt x="46" y="89"/>
                </a:cubicBezTo>
                <a:cubicBezTo>
                  <a:pt x="46" y="89"/>
                  <a:pt x="46" y="90"/>
                  <a:pt x="46" y="90"/>
                </a:cubicBezTo>
                <a:close/>
                <a:moveTo>
                  <a:pt x="36" y="90"/>
                </a:moveTo>
                <a:cubicBezTo>
                  <a:pt x="36" y="90"/>
                  <a:pt x="36" y="89"/>
                  <a:pt x="36" y="89"/>
                </a:cubicBezTo>
                <a:cubicBezTo>
                  <a:pt x="36" y="90"/>
                  <a:pt x="36" y="90"/>
                  <a:pt x="36" y="90"/>
                </a:cubicBezTo>
                <a:close/>
                <a:moveTo>
                  <a:pt x="56" y="91"/>
                </a:moveTo>
                <a:cubicBezTo>
                  <a:pt x="56" y="91"/>
                  <a:pt x="56" y="92"/>
                  <a:pt x="57" y="92"/>
                </a:cubicBezTo>
                <a:cubicBezTo>
                  <a:pt x="57" y="92"/>
                  <a:pt x="58" y="90"/>
                  <a:pt x="57" y="90"/>
                </a:cubicBezTo>
                <a:cubicBezTo>
                  <a:pt x="57" y="90"/>
                  <a:pt x="56" y="91"/>
                  <a:pt x="56" y="91"/>
                </a:cubicBezTo>
                <a:close/>
                <a:moveTo>
                  <a:pt x="41" y="91"/>
                </a:moveTo>
                <a:cubicBezTo>
                  <a:pt x="41" y="92"/>
                  <a:pt x="42" y="92"/>
                  <a:pt x="42" y="92"/>
                </a:cubicBezTo>
                <a:cubicBezTo>
                  <a:pt x="42" y="91"/>
                  <a:pt x="42" y="92"/>
                  <a:pt x="42" y="91"/>
                </a:cubicBezTo>
                <a:cubicBezTo>
                  <a:pt x="42" y="91"/>
                  <a:pt x="42" y="92"/>
                  <a:pt x="43" y="92"/>
                </a:cubicBezTo>
                <a:cubicBezTo>
                  <a:pt x="44" y="91"/>
                  <a:pt x="43" y="90"/>
                  <a:pt x="42" y="90"/>
                </a:cubicBezTo>
                <a:cubicBezTo>
                  <a:pt x="42" y="90"/>
                  <a:pt x="42" y="91"/>
                  <a:pt x="41" y="91"/>
                </a:cubicBezTo>
                <a:close/>
                <a:moveTo>
                  <a:pt x="50" y="93"/>
                </a:moveTo>
                <a:cubicBezTo>
                  <a:pt x="50" y="91"/>
                  <a:pt x="51" y="90"/>
                  <a:pt x="50" y="90"/>
                </a:cubicBezTo>
                <a:cubicBezTo>
                  <a:pt x="49" y="91"/>
                  <a:pt x="49" y="92"/>
                  <a:pt x="50" y="93"/>
                </a:cubicBezTo>
                <a:close/>
                <a:moveTo>
                  <a:pt x="66" y="93"/>
                </a:moveTo>
                <a:cubicBezTo>
                  <a:pt x="66" y="91"/>
                  <a:pt x="66" y="90"/>
                  <a:pt x="65" y="90"/>
                </a:cubicBezTo>
                <a:cubicBezTo>
                  <a:pt x="65" y="91"/>
                  <a:pt x="66" y="92"/>
                  <a:pt x="66" y="93"/>
                </a:cubicBezTo>
                <a:close/>
                <a:moveTo>
                  <a:pt x="36" y="91"/>
                </a:moveTo>
                <a:cubicBezTo>
                  <a:pt x="37" y="92"/>
                  <a:pt x="37" y="93"/>
                  <a:pt x="37" y="93"/>
                </a:cubicBezTo>
                <a:cubicBezTo>
                  <a:pt x="38" y="93"/>
                  <a:pt x="37" y="91"/>
                  <a:pt x="37" y="91"/>
                </a:cubicBezTo>
                <a:cubicBezTo>
                  <a:pt x="36" y="91"/>
                  <a:pt x="36" y="91"/>
                  <a:pt x="36" y="91"/>
                </a:cubicBezTo>
                <a:close/>
                <a:moveTo>
                  <a:pt x="45" y="91"/>
                </a:moveTo>
                <a:cubicBezTo>
                  <a:pt x="45" y="91"/>
                  <a:pt x="45" y="91"/>
                  <a:pt x="45" y="91"/>
                </a:cubicBezTo>
                <a:cubicBezTo>
                  <a:pt x="44" y="91"/>
                  <a:pt x="45" y="91"/>
                  <a:pt x="45" y="91"/>
                </a:cubicBezTo>
                <a:close/>
                <a:moveTo>
                  <a:pt x="63" y="93"/>
                </a:moveTo>
                <a:cubicBezTo>
                  <a:pt x="63" y="93"/>
                  <a:pt x="63" y="92"/>
                  <a:pt x="63" y="91"/>
                </a:cubicBezTo>
                <a:cubicBezTo>
                  <a:pt x="63" y="91"/>
                  <a:pt x="63" y="91"/>
                  <a:pt x="63" y="91"/>
                </a:cubicBezTo>
                <a:cubicBezTo>
                  <a:pt x="63" y="92"/>
                  <a:pt x="62" y="93"/>
                  <a:pt x="63" y="93"/>
                </a:cubicBezTo>
                <a:close/>
                <a:moveTo>
                  <a:pt x="34" y="93"/>
                </a:moveTo>
                <a:cubicBezTo>
                  <a:pt x="34" y="92"/>
                  <a:pt x="35" y="92"/>
                  <a:pt x="34" y="92"/>
                </a:cubicBezTo>
                <a:cubicBezTo>
                  <a:pt x="34" y="92"/>
                  <a:pt x="34" y="92"/>
                  <a:pt x="34" y="93"/>
                </a:cubicBezTo>
                <a:close/>
                <a:moveTo>
                  <a:pt x="43" y="93"/>
                </a:moveTo>
                <a:cubicBezTo>
                  <a:pt x="43" y="93"/>
                  <a:pt x="43" y="94"/>
                  <a:pt x="43" y="94"/>
                </a:cubicBezTo>
                <a:cubicBezTo>
                  <a:pt x="43" y="93"/>
                  <a:pt x="44" y="93"/>
                  <a:pt x="44" y="92"/>
                </a:cubicBezTo>
                <a:cubicBezTo>
                  <a:pt x="43" y="92"/>
                  <a:pt x="43" y="93"/>
                  <a:pt x="43" y="93"/>
                </a:cubicBezTo>
                <a:close/>
                <a:moveTo>
                  <a:pt x="40" y="94"/>
                </a:moveTo>
                <a:cubicBezTo>
                  <a:pt x="41" y="94"/>
                  <a:pt x="41" y="94"/>
                  <a:pt x="41" y="93"/>
                </a:cubicBezTo>
                <a:cubicBezTo>
                  <a:pt x="41" y="93"/>
                  <a:pt x="41" y="92"/>
                  <a:pt x="40" y="92"/>
                </a:cubicBezTo>
                <a:cubicBezTo>
                  <a:pt x="40" y="92"/>
                  <a:pt x="39" y="93"/>
                  <a:pt x="40" y="93"/>
                </a:cubicBezTo>
                <a:cubicBezTo>
                  <a:pt x="40" y="93"/>
                  <a:pt x="39" y="93"/>
                  <a:pt x="39" y="94"/>
                </a:cubicBezTo>
                <a:cubicBezTo>
                  <a:pt x="40" y="94"/>
                  <a:pt x="40" y="94"/>
                  <a:pt x="40" y="94"/>
                </a:cubicBezTo>
                <a:cubicBezTo>
                  <a:pt x="40" y="94"/>
                  <a:pt x="40" y="94"/>
                  <a:pt x="40" y="94"/>
                </a:cubicBezTo>
                <a:close/>
                <a:moveTo>
                  <a:pt x="47" y="94"/>
                </a:moveTo>
                <a:cubicBezTo>
                  <a:pt x="47" y="95"/>
                  <a:pt x="47" y="95"/>
                  <a:pt x="48" y="96"/>
                </a:cubicBezTo>
                <a:cubicBezTo>
                  <a:pt x="48" y="95"/>
                  <a:pt x="48" y="94"/>
                  <a:pt x="49" y="94"/>
                </a:cubicBezTo>
                <a:cubicBezTo>
                  <a:pt x="49" y="94"/>
                  <a:pt x="49" y="94"/>
                  <a:pt x="49" y="94"/>
                </a:cubicBezTo>
                <a:cubicBezTo>
                  <a:pt x="50" y="94"/>
                  <a:pt x="49" y="93"/>
                  <a:pt x="49" y="93"/>
                </a:cubicBezTo>
                <a:cubicBezTo>
                  <a:pt x="48" y="93"/>
                  <a:pt x="49" y="92"/>
                  <a:pt x="48" y="92"/>
                </a:cubicBezTo>
                <a:cubicBezTo>
                  <a:pt x="48" y="93"/>
                  <a:pt x="47" y="93"/>
                  <a:pt x="47" y="94"/>
                </a:cubicBezTo>
                <a:close/>
                <a:moveTo>
                  <a:pt x="31" y="94"/>
                </a:moveTo>
                <a:cubicBezTo>
                  <a:pt x="32" y="94"/>
                  <a:pt x="32" y="93"/>
                  <a:pt x="32" y="93"/>
                </a:cubicBezTo>
                <a:cubicBezTo>
                  <a:pt x="32" y="93"/>
                  <a:pt x="32" y="92"/>
                  <a:pt x="31" y="92"/>
                </a:cubicBezTo>
                <a:cubicBezTo>
                  <a:pt x="31" y="93"/>
                  <a:pt x="31" y="93"/>
                  <a:pt x="31" y="94"/>
                </a:cubicBezTo>
                <a:close/>
                <a:moveTo>
                  <a:pt x="34" y="94"/>
                </a:moveTo>
                <a:cubicBezTo>
                  <a:pt x="34" y="94"/>
                  <a:pt x="35" y="95"/>
                  <a:pt x="36" y="95"/>
                </a:cubicBezTo>
                <a:cubicBezTo>
                  <a:pt x="36" y="95"/>
                  <a:pt x="36" y="94"/>
                  <a:pt x="37" y="94"/>
                </a:cubicBezTo>
                <a:cubicBezTo>
                  <a:pt x="36" y="93"/>
                  <a:pt x="36" y="92"/>
                  <a:pt x="36" y="92"/>
                </a:cubicBezTo>
                <a:cubicBezTo>
                  <a:pt x="35" y="93"/>
                  <a:pt x="35" y="93"/>
                  <a:pt x="34" y="94"/>
                </a:cubicBezTo>
                <a:close/>
                <a:moveTo>
                  <a:pt x="54" y="93"/>
                </a:moveTo>
                <a:cubicBezTo>
                  <a:pt x="54" y="94"/>
                  <a:pt x="54" y="94"/>
                  <a:pt x="55" y="95"/>
                </a:cubicBezTo>
                <a:cubicBezTo>
                  <a:pt x="55" y="94"/>
                  <a:pt x="55" y="93"/>
                  <a:pt x="55" y="92"/>
                </a:cubicBezTo>
                <a:cubicBezTo>
                  <a:pt x="55" y="93"/>
                  <a:pt x="55" y="93"/>
                  <a:pt x="54" y="93"/>
                </a:cubicBezTo>
                <a:close/>
                <a:moveTo>
                  <a:pt x="59" y="94"/>
                </a:moveTo>
                <a:cubicBezTo>
                  <a:pt x="60" y="94"/>
                  <a:pt x="60" y="94"/>
                  <a:pt x="60" y="93"/>
                </a:cubicBezTo>
                <a:cubicBezTo>
                  <a:pt x="59" y="93"/>
                  <a:pt x="59" y="93"/>
                  <a:pt x="59" y="93"/>
                </a:cubicBezTo>
                <a:cubicBezTo>
                  <a:pt x="59" y="93"/>
                  <a:pt x="59" y="94"/>
                  <a:pt x="59" y="94"/>
                </a:cubicBezTo>
                <a:close/>
                <a:moveTo>
                  <a:pt x="52" y="94"/>
                </a:moveTo>
                <a:cubicBezTo>
                  <a:pt x="52" y="94"/>
                  <a:pt x="53" y="94"/>
                  <a:pt x="53" y="93"/>
                </a:cubicBezTo>
                <a:cubicBezTo>
                  <a:pt x="52" y="93"/>
                  <a:pt x="52" y="93"/>
                  <a:pt x="52" y="93"/>
                </a:cubicBezTo>
                <a:cubicBezTo>
                  <a:pt x="52" y="93"/>
                  <a:pt x="52" y="94"/>
                  <a:pt x="52" y="94"/>
                </a:cubicBezTo>
                <a:close/>
                <a:moveTo>
                  <a:pt x="44" y="94"/>
                </a:moveTo>
                <a:cubicBezTo>
                  <a:pt x="44" y="94"/>
                  <a:pt x="44" y="95"/>
                  <a:pt x="45" y="95"/>
                </a:cubicBezTo>
                <a:cubicBezTo>
                  <a:pt x="45" y="94"/>
                  <a:pt x="44" y="92"/>
                  <a:pt x="44" y="94"/>
                </a:cubicBezTo>
                <a:close/>
                <a:moveTo>
                  <a:pt x="38" y="94"/>
                </a:moveTo>
                <a:cubicBezTo>
                  <a:pt x="38" y="94"/>
                  <a:pt x="38" y="94"/>
                  <a:pt x="38" y="94"/>
                </a:cubicBezTo>
                <a:cubicBezTo>
                  <a:pt x="38" y="94"/>
                  <a:pt x="38" y="94"/>
                  <a:pt x="38" y="94"/>
                </a:cubicBezTo>
                <a:cubicBezTo>
                  <a:pt x="38" y="94"/>
                  <a:pt x="38" y="94"/>
                  <a:pt x="38" y="94"/>
                </a:cubicBezTo>
                <a:close/>
                <a:moveTo>
                  <a:pt x="65" y="96"/>
                </a:moveTo>
                <a:cubicBezTo>
                  <a:pt x="65" y="96"/>
                  <a:pt x="65" y="95"/>
                  <a:pt x="66" y="95"/>
                </a:cubicBezTo>
                <a:cubicBezTo>
                  <a:pt x="65" y="95"/>
                  <a:pt x="66" y="94"/>
                  <a:pt x="65" y="94"/>
                </a:cubicBezTo>
                <a:cubicBezTo>
                  <a:pt x="65" y="94"/>
                  <a:pt x="65" y="94"/>
                  <a:pt x="65" y="96"/>
                </a:cubicBezTo>
                <a:close/>
                <a:moveTo>
                  <a:pt x="57" y="97"/>
                </a:moveTo>
                <a:cubicBezTo>
                  <a:pt x="57" y="96"/>
                  <a:pt x="58" y="94"/>
                  <a:pt x="56" y="94"/>
                </a:cubicBezTo>
                <a:cubicBezTo>
                  <a:pt x="55" y="95"/>
                  <a:pt x="56" y="97"/>
                  <a:pt x="57" y="97"/>
                </a:cubicBezTo>
                <a:close/>
                <a:moveTo>
                  <a:pt x="68" y="99"/>
                </a:moveTo>
                <a:cubicBezTo>
                  <a:pt x="68" y="97"/>
                  <a:pt x="68" y="96"/>
                  <a:pt x="68" y="94"/>
                </a:cubicBezTo>
                <a:cubicBezTo>
                  <a:pt x="68" y="94"/>
                  <a:pt x="67" y="94"/>
                  <a:pt x="67" y="94"/>
                </a:cubicBezTo>
                <a:cubicBezTo>
                  <a:pt x="67" y="95"/>
                  <a:pt x="67" y="98"/>
                  <a:pt x="68" y="99"/>
                </a:cubicBezTo>
                <a:close/>
                <a:moveTo>
                  <a:pt x="38" y="95"/>
                </a:moveTo>
                <a:cubicBezTo>
                  <a:pt x="39" y="95"/>
                  <a:pt x="39" y="96"/>
                  <a:pt x="39" y="96"/>
                </a:cubicBezTo>
                <a:cubicBezTo>
                  <a:pt x="40" y="95"/>
                  <a:pt x="39" y="94"/>
                  <a:pt x="39" y="94"/>
                </a:cubicBezTo>
                <a:cubicBezTo>
                  <a:pt x="39" y="94"/>
                  <a:pt x="38" y="95"/>
                  <a:pt x="38" y="95"/>
                </a:cubicBezTo>
                <a:close/>
                <a:moveTo>
                  <a:pt x="41" y="96"/>
                </a:moveTo>
                <a:cubicBezTo>
                  <a:pt x="42" y="95"/>
                  <a:pt x="43" y="95"/>
                  <a:pt x="42" y="94"/>
                </a:cubicBezTo>
                <a:cubicBezTo>
                  <a:pt x="41" y="94"/>
                  <a:pt x="41" y="95"/>
                  <a:pt x="41" y="95"/>
                </a:cubicBezTo>
                <a:cubicBezTo>
                  <a:pt x="41" y="96"/>
                  <a:pt x="41" y="96"/>
                  <a:pt x="41" y="96"/>
                </a:cubicBezTo>
                <a:cubicBezTo>
                  <a:pt x="41" y="96"/>
                  <a:pt x="41" y="95"/>
                  <a:pt x="41" y="95"/>
                </a:cubicBezTo>
                <a:cubicBezTo>
                  <a:pt x="41" y="95"/>
                  <a:pt x="41" y="96"/>
                  <a:pt x="41" y="96"/>
                </a:cubicBezTo>
                <a:close/>
                <a:moveTo>
                  <a:pt x="44" y="95"/>
                </a:moveTo>
                <a:cubicBezTo>
                  <a:pt x="44" y="94"/>
                  <a:pt x="44" y="94"/>
                  <a:pt x="43" y="94"/>
                </a:cubicBezTo>
                <a:cubicBezTo>
                  <a:pt x="43" y="94"/>
                  <a:pt x="43" y="95"/>
                  <a:pt x="44" y="95"/>
                </a:cubicBezTo>
                <a:close/>
                <a:moveTo>
                  <a:pt x="59" y="96"/>
                </a:moveTo>
                <a:cubicBezTo>
                  <a:pt x="60" y="96"/>
                  <a:pt x="60" y="97"/>
                  <a:pt x="60" y="98"/>
                </a:cubicBezTo>
                <a:cubicBezTo>
                  <a:pt x="61" y="97"/>
                  <a:pt x="61" y="96"/>
                  <a:pt x="60" y="96"/>
                </a:cubicBezTo>
                <a:cubicBezTo>
                  <a:pt x="60" y="96"/>
                  <a:pt x="60" y="96"/>
                  <a:pt x="60" y="96"/>
                </a:cubicBezTo>
                <a:cubicBezTo>
                  <a:pt x="60" y="95"/>
                  <a:pt x="61" y="95"/>
                  <a:pt x="61" y="95"/>
                </a:cubicBezTo>
                <a:cubicBezTo>
                  <a:pt x="60" y="95"/>
                  <a:pt x="61" y="94"/>
                  <a:pt x="60" y="94"/>
                </a:cubicBezTo>
                <a:cubicBezTo>
                  <a:pt x="60" y="95"/>
                  <a:pt x="59" y="95"/>
                  <a:pt x="59" y="96"/>
                </a:cubicBezTo>
                <a:close/>
                <a:moveTo>
                  <a:pt x="15" y="99"/>
                </a:moveTo>
                <a:cubicBezTo>
                  <a:pt x="16" y="97"/>
                  <a:pt x="17" y="96"/>
                  <a:pt x="17" y="94"/>
                </a:cubicBezTo>
                <a:cubicBezTo>
                  <a:pt x="16" y="96"/>
                  <a:pt x="15" y="97"/>
                  <a:pt x="15" y="99"/>
                </a:cubicBezTo>
                <a:close/>
                <a:moveTo>
                  <a:pt x="36" y="96"/>
                </a:moveTo>
                <a:cubicBezTo>
                  <a:pt x="36" y="96"/>
                  <a:pt x="37" y="96"/>
                  <a:pt x="37" y="95"/>
                </a:cubicBezTo>
                <a:cubicBezTo>
                  <a:pt x="37" y="95"/>
                  <a:pt x="37" y="95"/>
                  <a:pt x="37" y="95"/>
                </a:cubicBezTo>
                <a:cubicBezTo>
                  <a:pt x="37" y="95"/>
                  <a:pt x="36" y="96"/>
                  <a:pt x="36" y="96"/>
                </a:cubicBezTo>
                <a:close/>
                <a:moveTo>
                  <a:pt x="41" y="96"/>
                </a:moveTo>
                <a:cubicBezTo>
                  <a:pt x="42" y="97"/>
                  <a:pt x="42" y="97"/>
                  <a:pt x="43" y="98"/>
                </a:cubicBezTo>
                <a:cubicBezTo>
                  <a:pt x="43" y="97"/>
                  <a:pt x="43" y="97"/>
                  <a:pt x="44" y="96"/>
                </a:cubicBezTo>
                <a:cubicBezTo>
                  <a:pt x="43" y="96"/>
                  <a:pt x="43" y="95"/>
                  <a:pt x="42" y="95"/>
                </a:cubicBezTo>
                <a:cubicBezTo>
                  <a:pt x="42" y="96"/>
                  <a:pt x="41" y="96"/>
                  <a:pt x="41" y="96"/>
                </a:cubicBezTo>
                <a:cubicBezTo>
                  <a:pt x="41" y="96"/>
                  <a:pt x="41" y="96"/>
                  <a:pt x="41" y="96"/>
                </a:cubicBezTo>
                <a:close/>
                <a:moveTo>
                  <a:pt x="52" y="95"/>
                </a:moveTo>
                <a:cubicBezTo>
                  <a:pt x="52" y="96"/>
                  <a:pt x="52" y="96"/>
                  <a:pt x="52" y="96"/>
                </a:cubicBezTo>
                <a:cubicBezTo>
                  <a:pt x="53" y="96"/>
                  <a:pt x="52" y="96"/>
                  <a:pt x="53" y="96"/>
                </a:cubicBezTo>
                <a:cubicBezTo>
                  <a:pt x="53" y="96"/>
                  <a:pt x="53" y="95"/>
                  <a:pt x="53" y="95"/>
                </a:cubicBezTo>
                <a:cubicBezTo>
                  <a:pt x="53" y="95"/>
                  <a:pt x="52" y="95"/>
                  <a:pt x="52" y="95"/>
                </a:cubicBezTo>
                <a:close/>
                <a:moveTo>
                  <a:pt x="37" y="98"/>
                </a:moveTo>
                <a:cubicBezTo>
                  <a:pt x="38" y="98"/>
                  <a:pt x="38" y="97"/>
                  <a:pt x="38" y="97"/>
                </a:cubicBezTo>
                <a:cubicBezTo>
                  <a:pt x="38" y="96"/>
                  <a:pt x="38" y="96"/>
                  <a:pt x="38" y="96"/>
                </a:cubicBezTo>
                <a:cubicBezTo>
                  <a:pt x="37" y="96"/>
                  <a:pt x="37" y="97"/>
                  <a:pt x="37" y="98"/>
                </a:cubicBezTo>
                <a:close/>
                <a:moveTo>
                  <a:pt x="47" y="97"/>
                </a:moveTo>
                <a:cubicBezTo>
                  <a:pt x="47" y="96"/>
                  <a:pt x="47" y="96"/>
                  <a:pt x="46" y="96"/>
                </a:cubicBezTo>
                <a:cubicBezTo>
                  <a:pt x="47" y="96"/>
                  <a:pt x="47" y="97"/>
                  <a:pt x="47" y="97"/>
                </a:cubicBezTo>
                <a:close/>
                <a:moveTo>
                  <a:pt x="39" y="97"/>
                </a:moveTo>
                <a:cubicBezTo>
                  <a:pt x="39" y="97"/>
                  <a:pt x="40" y="97"/>
                  <a:pt x="40" y="98"/>
                </a:cubicBezTo>
                <a:cubicBezTo>
                  <a:pt x="40" y="97"/>
                  <a:pt x="41" y="97"/>
                  <a:pt x="41" y="96"/>
                </a:cubicBezTo>
                <a:cubicBezTo>
                  <a:pt x="40" y="96"/>
                  <a:pt x="40" y="96"/>
                  <a:pt x="40" y="96"/>
                </a:cubicBezTo>
                <a:cubicBezTo>
                  <a:pt x="40" y="96"/>
                  <a:pt x="40" y="97"/>
                  <a:pt x="39" y="97"/>
                </a:cubicBezTo>
                <a:close/>
                <a:moveTo>
                  <a:pt x="31" y="96"/>
                </a:moveTo>
                <a:cubicBezTo>
                  <a:pt x="31" y="97"/>
                  <a:pt x="32" y="97"/>
                  <a:pt x="32" y="97"/>
                </a:cubicBezTo>
                <a:cubicBezTo>
                  <a:pt x="32" y="97"/>
                  <a:pt x="32" y="97"/>
                  <a:pt x="32" y="98"/>
                </a:cubicBezTo>
                <a:cubicBezTo>
                  <a:pt x="32" y="98"/>
                  <a:pt x="32" y="99"/>
                  <a:pt x="32" y="100"/>
                </a:cubicBezTo>
                <a:cubicBezTo>
                  <a:pt x="33" y="99"/>
                  <a:pt x="32" y="98"/>
                  <a:pt x="33" y="96"/>
                </a:cubicBezTo>
                <a:cubicBezTo>
                  <a:pt x="32" y="96"/>
                  <a:pt x="32" y="97"/>
                  <a:pt x="31" y="96"/>
                </a:cubicBezTo>
                <a:close/>
                <a:moveTo>
                  <a:pt x="54" y="98"/>
                </a:moveTo>
                <a:cubicBezTo>
                  <a:pt x="55" y="99"/>
                  <a:pt x="54" y="100"/>
                  <a:pt x="55" y="100"/>
                </a:cubicBezTo>
                <a:cubicBezTo>
                  <a:pt x="55" y="99"/>
                  <a:pt x="55" y="97"/>
                  <a:pt x="55" y="96"/>
                </a:cubicBezTo>
                <a:cubicBezTo>
                  <a:pt x="54" y="97"/>
                  <a:pt x="54" y="98"/>
                  <a:pt x="54" y="98"/>
                </a:cubicBezTo>
                <a:close/>
                <a:moveTo>
                  <a:pt x="46" y="98"/>
                </a:moveTo>
                <a:cubicBezTo>
                  <a:pt x="46" y="98"/>
                  <a:pt x="46" y="98"/>
                  <a:pt x="47" y="97"/>
                </a:cubicBezTo>
                <a:cubicBezTo>
                  <a:pt x="46" y="97"/>
                  <a:pt x="46" y="96"/>
                  <a:pt x="46" y="96"/>
                </a:cubicBezTo>
                <a:cubicBezTo>
                  <a:pt x="46" y="97"/>
                  <a:pt x="46" y="97"/>
                  <a:pt x="46" y="98"/>
                </a:cubicBezTo>
                <a:close/>
                <a:moveTo>
                  <a:pt x="58" y="100"/>
                </a:moveTo>
                <a:cubicBezTo>
                  <a:pt x="58" y="99"/>
                  <a:pt x="58" y="98"/>
                  <a:pt x="58" y="97"/>
                </a:cubicBezTo>
                <a:cubicBezTo>
                  <a:pt x="58" y="98"/>
                  <a:pt x="58" y="99"/>
                  <a:pt x="58" y="100"/>
                </a:cubicBezTo>
                <a:close/>
                <a:moveTo>
                  <a:pt x="65" y="102"/>
                </a:moveTo>
                <a:cubicBezTo>
                  <a:pt x="65" y="100"/>
                  <a:pt x="66" y="98"/>
                  <a:pt x="65" y="97"/>
                </a:cubicBezTo>
                <a:cubicBezTo>
                  <a:pt x="64" y="98"/>
                  <a:pt x="65" y="100"/>
                  <a:pt x="65" y="102"/>
                </a:cubicBezTo>
                <a:close/>
                <a:moveTo>
                  <a:pt x="40" y="98"/>
                </a:moveTo>
                <a:cubicBezTo>
                  <a:pt x="41" y="99"/>
                  <a:pt x="41" y="99"/>
                  <a:pt x="41" y="100"/>
                </a:cubicBezTo>
                <a:cubicBezTo>
                  <a:pt x="42" y="100"/>
                  <a:pt x="42" y="99"/>
                  <a:pt x="42" y="99"/>
                </a:cubicBezTo>
                <a:cubicBezTo>
                  <a:pt x="41" y="98"/>
                  <a:pt x="41" y="96"/>
                  <a:pt x="40" y="98"/>
                </a:cubicBezTo>
                <a:close/>
                <a:moveTo>
                  <a:pt x="43" y="99"/>
                </a:moveTo>
                <a:cubicBezTo>
                  <a:pt x="44" y="99"/>
                  <a:pt x="44" y="100"/>
                  <a:pt x="44" y="100"/>
                </a:cubicBezTo>
                <a:cubicBezTo>
                  <a:pt x="45" y="100"/>
                  <a:pt x="45" y="98"/>
                  <a:pt x="44" y="97"/>
                </a:cubicBezTo>
                <a:cubicBezTo>
                  <a:pt x="44" y="98"/>
                  <a:pt x="43" y="98"/>
                  <a:pt x="43" y="99"/>
                </a:cubicBezTo>
                <a:close/>
                <a:moveTo>
                  <a:pt x="47" y="98"/>
                </a:moveTo>
                <a:cubicBezTo>
                  <a:pt x="48" y="98"/>
                  <a:pt x="48" y="97"/>
                  <a:pt x="47" y="97"/>
                </a:cubicBezTo>
                <a:cubicBezTo>
                  <a:pt x="47" y="98"/>
                  <a:pt x="47" y="98"/>
                  <a:pt x="47" y="98"/>
                </a:cubicBezTo>
                <a:close/>
                <a:moveTo>
                  <a:pt x="38" y="99"/>
                </a:moveTo>
                <a:cubicBezTo>
                  <a:pt x="38" y="99"/>
                  <a:pt x="38" y="99"/>
                  <a:pt x="38" y="99"/>
                </a:cubicBezTo>
                <a:cubicBezTo>
                  <a:pt x="39" y="99"/>
                  <a:pt x="40" y="98"/>
                  <a:pt x="39" y="98"/>
                </a:cubicBezTo>
                <a:cubicBezTo>
                  <a:pt x="38" y="98"/>
                  <a:pt x="38" y="98"/>
                  <a:pt x="38" y="99"/>
                </a:cubicBezTo>
                <a:close/>
                <a:moveTo>
                  <a:pt x="48" y="100"/>
                </a:moveTo>
                <a:cubicBezTo>
                  <a:pt x="48" y="99"/>
                  <a:pt x="47" y="98"/>
                  <a:pt x="47" y="98"/>
                </a:cubicBezTo>
                <a:cubicBezTo>
                  <a:pt x="46" y="98"/>
                  <a:pt x="47" y="100"/>
                  <a:pt x="48" y="100"/>
                </a:cubicBezTo>
                <a:close/>
                <a:moveTo>
                  <a:pt x="36" y="100"/>
                </a:moveTo>
                <a:cubicBezTo>
                  <a:pt x="36" y="99"/>
                  <a:pt x="36" y="99"/>
                  <a:pt x="35" y="99"/>
                </a:cubicBezTo>
                <a:cubicBezTo>
                  <a:pt x="35" y="99"/>
                  <a:pt x="35" y="100"/>
                  <a:pt x="36" y="100"/>
                </a:cubicBezTo>
                <a:close/>
                <a:moveTo>
                  <a:pt x="39" y="100"/>
                </a:moveTo>
                <a:cubicBezTo>
                  <a:pt x="39" y="100"/>
                  <a:pt x="39" y="101"/>
                  <a:pt x="40" y="101"/>
                </a:cubicBezTo>
                <a:cubicBezTo>
                  <a:pt x="40" y="101"/>
                  <a:pt x="40" y="101"/>
                  <a:pt x="41" y="100"/>
                </a:cubicBezTo>
                <a:cubicBezTo>
                  <a:pt x="40" y="100"/>
                  <a:pt x="40" y="99"/>
                  <a:pt x="40" y="99"/>
                </a:cubicBezTo>
                <a:cubicBezTo>
                  <a:pt x="39" y="99"/>
                  <a:pt x="39" y="100"/>
                  <a:pt x="39" y="100"/>
                </a:cubicBezTo>
                <a:close/>
                <a:moveTo>
                  <a:pt x="52" y="103"/>
                </a:moveTo>
                <a:cubicBezTo>
                  <a:pt x="53" y="102"/>
                  <a:pt x="53" y="100"/>
                  <a:pt x="52" y="99"/>
                </a:cubicBezTo>
                <a:cubicBezTo>
                  <a:pt x="52" y="100"/>
                  <a:pt x="52" y="102"/>
                  <a:pt x="52" y="103"/>
                </a:cubicBezTo>
                <a:close/>
                <a:moveTo>
                  <a:pt x="56" y="103"/>
                </a:moveTo>
                <a:cubicBezTo>
                  <a:pt x="57" y="102"/>
                  <a:pt x="57" y="100"/>
                  <a:pt x="57" y="99"/>
                </a:cubicBezTo>
                <a:cubicBezTo>
                  <a:pt x="56" y="100"/>
                  <a:pt x="55" y="102"/>
                  <a:pt x="56" y="103"/>
                </a:cubicBezTo>
                <a:close/>
                <a:moveTo>
                  <a:pt x="59" y="100"/>
                </a:moveTo>
                <a:cubicBezTo>
                  <a:pt x="59" y="100"/>
                  <a:pt x="60" y="100"/>
                  <a:pt x="59" y="100"/>
                </a:cubicBezTo>
                <a:cubicBezTo>
                  <a:pt x="59" y="101"/>
                  <a:pt x="59" y="101"/>
                  <a:pt x="60" y="101"/>
                </a:cubicBezTo>
                <a:cubicBezTo>
                  <a:pt x="59" y="101"/>
                  <a:pt x="60" y="102"/>
                  <a:pt x="60" y="102"/>
                </a:cubicBezTo>
                <a:cubicBezTo>
                  <a:pt x="61" y="102"/>
                  <a:pt x="60" y="101"/>
                  <a:pt x="60" y="100"/>
                </a:cubicBezTo>
                <a:cubicBezTo>
                  <a:pt x="60" y="101"/>
                  <a:pt x="60" y="101"/>
                  <a:pt x="60" y="101"/>
                </a:cubicBezTo>
                <a:cubicBezTo>
                  <a:pt x="60" y="100"/>
                  <a:pt x="61" y="100"/>
                  <a:pt x="60" y="99"/>
                </a:cubicBezTo>
                <a:cubicBezTo>
                  <a:pt x="60" y="100"/>
                  <a:pt x="60" y="99"/>
                  <a:pt x="59" y="100"/>
                </a:cubicBezTo>
                <a:close/>
                <a:moveTo>
                  <a:pt x="13" y="101"/>
                </a:moveTo>
                <a:cubicBezTo>
                  <a:pt x="13" y="100"/>
                  <a:pt x="14" y="100"/>
                  <a:pt x="13" y="100"/>
                </a:cubicBezTo>
                <a:cubicBezTo>
                  <a:pt x="13" y="100"/>
                  <a:pt x="13" y="101"/>
                  <a:pt x="13" y="101"/>
                </a:cubicBezTo>
                <a:close/>
                <a:moveTo>
                  <a:pt x="42" y="101"/>
                </a:moveTo>
                <a:cubicBezTo>
                  <a:pt x="42" y="101"/>
                  <a:pt x="42" y="102"/>
                  <a:pt x="43" y="102"/>
                </a:cubicBezTo>
                <a:cubicBezTo>
                  <a:pt x="43" y="102"/>
                  <a:pt x="43" y="102"/>
                  <a:pt x="43" y="101"/>
                </a:cubicBezTo>
                <a:cubicBezTo>
                  <a:pt x="43" y="101"/>
                  <a:pt x="43" y="100"/>
                  <a:pt x="42" y="100"/>
                </a:cubicBezTo>
                <a:cubicBezTo>
                  <a:pt x="42" y="100"/>
                  <a:pt x="42" y="100"/>
                  <a:pt x="42" y="101"/>
                </a:cubicBezTo>
                <a:close/>
                <a:moveTo>
                  <a:pt x="34" y="102"/>
                </a:moveTo>
                <a:cubicBezTo>
                  <a:pt x="34" y="102"/>
                  <a:pt x="35" y="101"/>
                  <a:pt x="35" y="101"/>
                </a:cubicBezTo>
                <a:cubicBezTo>
                  <a:pt x="35" y="99"/>
                  <a:pt x="33" y="101"/>
                  <a:pt x="34" y="102"/>
                </a:cubicBezTo>
                <a:close/>
                <a:moveTo>
                  <a:pt x="46" y="102"/>
                </a:moveTo>
                <a:cubicBezTo>
                  <a:pt x="46" y="101"/>
                  <a:pt x="47" y="101"/>
                  <a:pt x="47" y="101"/>
                </a:cubicBezTo>
                <a:cubicBezTo>
                  <a:pt x="46" y="100"/>
                  <a:pt x="46" y="100"/>
                  <a:pt x="46" y="100"/>
                </a:cubicBezTo>
                <a:cubicBezTo>
                  <a:pt x="46" y="101"/>
                  <a:pt x="46" y="101"/>
                  <a:pt x="46" y="102"/>
                </a:cubicBezTo>
                <a:close/>
                <a:moveTo>
                  <a:pt x="37" y="102"/>
                </a:moveTo>
                <a:cubicBezTo>
                  <a:pt x="37" y="101"/>
                  <a:pt x="37" y="100"/>
                  <a:pt x="36" y="100"/>
                </a:cubicBezTo>
                <a:cubicBezTo>
                  <a:pt x="36" y="100"/>
                  <a:pt x="36" y="101"/>
                  <a:pt x="37" y="102"/>
                </a:cubicBezTo>
                <a:close/>
                <a:moveTo>
                  <a:pt x="39" y="103"/>
                </a:moveTo>
                <a:cubicBezTo>
                  <a:pt x="39" y="102"/>
                  <a:pt x="38" y="101"/>
                  <a:pt x="38" y="101"/>
                </a:cubicBezTo>
                <a:cubicBezTo>
                  <a:pt x="38" y="101"/>
                  <a:pt x="38" y="101"/>
                  <a:pt x="38" y="101"/>
                </a:cubicBezTo>
                <a:cubicBezTo>
                  <a:pt x="38" y="101"/>
                  <a:pt x="38" y="102"/>
                  <a:pt x="39" y="103"/>
                </a:cubicBezTo>
                <a:close/>
                <a:moveTo>
                  <a:pt x="45" y="101"/>
                </a:moveTo>
                <a:cubicBezTo>
                  <a:pt x="45" y="102"/>
                  <a:pt x="45" y="102"/>
                  <a:pt x="45" y="102"/>
                </a:cubicBezTo>
                <a:cubicBezTo>
                  <a:pt x="45" y="102"/>
                  <a:pt x="45" y="101"/>
                  <a:pt x="45" y="101"/>
                </a:cubicBezTo>
                <a:cubicBezTo>
                  <a:pt x="45" y="101"/>
                  <a:pt x="44" y="101"/>
                  <a:pt x="45" y="101"/>
                </a:cubicBezTo>
                <a:close/>
                <a:moveTo>
                  <a:pt x="62" y="104"/>
                </a:moveTo>
                <a:cubicBezTo>
                  <a:pt x="62" y="103"/>
                  <a:pt x="63" y="102"/>
                  <a:pt x="62" y="101"/>
                </a:cubicBezTo>
                <a:cubicBezTo>
                  <a:pt x="62" y="102"/>
                  <a:pt x="62" y="103"/>
                  <a:pt x="62" y="104"/>
                </a:cubicBezTo>
                <a:close/>
                <a:moveTo>
                  <a:pt x="66" y="108"/>
                </a:moveTo>
                <a:cubicBezTo>
                  <a:pt x="66" y="106"/>
                  <a:pt x="68" y="103"/>
                  <a:pt x="66" y="101"/>
                </a:cubicBezTo>
                <a:cubicBezTo>
                  <a:pt x="67" y="104"/>
                  <a:pt x="66" y="106"/>
                  <a:pt x="66" y="108"/>
                </a:cubicBezTo>
                <a:close/>
                <a:moveTo>
                  <a:pt x="40" y="103"/>
                </a:moveTo>
                <a:cubicBezTo>
                  <a:pt x="41" y="103"/>
                  <a:pt x="41" y="104"/>
                  <a:pt x="41" y="104"/>
                </a:cubicBezTo>
                <a:cubicBezTo>
                  <a:pt x="42" y="103"/>
                  <a:pt x="42" y="103"/>
                  <a:pt x="42" y="103"/>
                </a:cubicBezTo>
                <a:cubicBezTo>
                  <a:pt x="42" y="102"/>
                  <a:pt x="42" y="102"/>
                  <a:pt x="41" y="101"/>
                </a:cubicBezTo>
                <a:cubicBezTo>
                  <a:pt x="41" y="102"/>
                  <a:pt x="40" y="102"/>
                  <a:pt x="40" y="103"/>
                </a:cubicBezTo>
                <a:close/>
                <a:moveTo>
                  <a:pt x="35" y="104"/>
                </a:moveTo>
                <a:cubicBezTo>
                  <a:pt x="35" y="103"/>
                  <a:pt x="36" y="103"/>
                  <a:pt x="36" y="102"/>
                </a:cubicBezTo>
                <a:cubicBezTo>
                  <a:pt x="36" y="102"/>
                  <a:pt x="36" y="102"/>
                  <a:pt x="35" y="101"/>
                </a:cubicBezTo>
                <a:cubicBezTo>
                  <a:pt x="35" y="102"/>
                  <a:pt x="34" y="103"/>
                  <a:pt x="35" y="104"/>
                </a:cubicBezTo>
                <a:close/>
                <a:moveTo>
                  <a:pt x="32" y="104"/>
                </a:moveTo>
                <a:cubicBezTo>
                  <a:pt x="33" y="103"/>
                  <a:pt x="32" y="102"/>
                  <a:pt x="33" y="102"/>
                </a:cubicBezTo>
                <a:cubicBezTo>
                  <a:pt x="32" y="102"/>
                  <a:pt x="32" y="102"/>
                  <a:pt x="32" y="102"/>
                </a:cubicBezTo>
                <a:cubicBezTo>
                  <a:pt x="32" y="102"/>
                  <a:pt x="32" y="103"/>
                  <a:pt x="32" y="104"/>
                </a:cubicBezTo>
                <a:close/>
                <a:moveTo>
                  <a:pt x="47" y="105"/>
                </a:moveTo>
                <a:cubicBezTo>
                  <a:pt x="48" y="104"/>
                  <a:pt x="48" y="102"/>
                  <a:pt x="47" y="102"/>
                </a:cubicBezTo>
                <a:cubicBezTo>
                  <a:pt x="46" y="102"/>
                  <a:pt x="45" y="104"/>
                  <a:pt x="47" y="105"/>
                </a:cubicBezTo>
                <a:close/>
                <a:moveTo>
                  <a:pt x="38" y="104"/>
                </a:moveTo>
                <a:cubicBezTo>
                  <a:pt x="39" y="103"/>
                  <a:pt x="38" y="102"/>
                  <a:pt x="37" y="102"/>
                </a:cubicBezTo>
                <a:cubicBezTo>
                  <a:pt x="37" y="102"/>
                  <a:pt x="38" y="103"/>
                  <a:pt x="38" y="104"/>
                </a:cubicBezTo>
                <a:close/>
                <a:moveTo>
                  <a:pt x="58" y="103"/>
                </a:moveTo>
                <a:cubicBezTo>
                  <a:pt x="58" y="102"/>
                  <a:pt x="59" y="102"/>
                  <a:pt x="58" y="102"/>
                </a:cubicBezTo>
                <a:cubicBezTo>
                  <a:pt x="58" y="102"/>
                  <a:pt x="58" y="102"/>
                  <a:pt x="58" y="103"/>
                </a:cubicBezTo>
                <a:close/>
                <a:moveTo>
                  <a:pt x="51" y="103"/>
                </a:moveTo>
                <a:cubicBezTo>
                  <a:pt x="51" y="102"/>
                  <a:pt x="51" y="102"/>
                  <a:pt x="50" y="102"/>
                </a:cubicBezTo>
                <a:cubicBezTo>
                  <a:pt x="50" y="102"/>
                  <a:pt x="50" y="103"/>
                  <a:pt x="51" y="103"/>
                </a:cubicBezTo>
                <a:close/>
                <a:moveTo>
                  <a:pt x="43" y="103"/>
                </a:moveTo>
                <a:cubicBezTo>
                  <a:pt x="44" y="103"/>
                  <a:pt x="44" y="104"/>
                  <a:pt x="44" y="104"/>
                </a:cubicBezTo>
                <a:cubicBezTo>
                  <a:pt x="44" y="104"/>
                  <a:pt x="45" y="104"/>
                  <a:pt x="45" y="103"/>
                </a:cubicBezTo>
                <a:cubicBezTo>
                  <a:pt x="44" y="102"/>
                  <a:pt x="44" y="103"/>
                  <a:pt x="44" y="102"/>
                </a:cubicBezTo>
                <a:cubicBezTo>
                  <a:pt x="44" y="103"/>
                  <a:pt x="43" y="103"/>
                  <a:pt x="43" y="103"/>
                </a:cubicBezTo>
                <a:close/>
                <a:moveTo>
                  <a:pt x="54" y="106"/>
                </a:moveTo>
                <a:cubicBezTo>
                  <a:pt x="55" y="105"/>
                  <a:pt x="56" y="103"/>
                  <a:pt x="54" y="102"/>
                </a:cubicBezTo>
                <a:cubicBezTo>
                  <a:pt x="54" y="103"/>
                  <a:pt x="53" y="105"/>
                  <a:pt x="54" y="106"/>
                </a:cubicBezTo>
                <a:close/>
                <a:moveTo>
                  <a:pt x="58" y="103"/>
                </a:moveTo>
                <a:cubicBezTo>
                  <a:pt x="58" y="104"/>
                  <a:pt x="58" y="104"/>
                  <a:pt x="58" y="105"/>
                </a:cubicBezTo>
                <a:cubicBezTo>
                  <a:pt x="59" y="105"/>
                  <a:pt x="59" y="103"/>
                  <a:pt x="58" y="103"/>
                </a:cubicBezTo>
                <a:cubicBezTo>
                  <a:pt x="58" y="103"/>
                  <a:pt x="58" y="103"/>
                  <a:pt x="58" y="103"/>
                </a:cubicBezTo>
                <a:close/>
                <a:moveTo>
                  <a:pt x="10" y="114"/>
                </a:moveTo>
                <a:cubicBezTo>
                  <a:pt x="10" y="112"/>
                  <a:pt x="10" y="110"/>
                  <a:pt x="11" y="108"/>
                </a:cubicBezTo>
                <a:cubicBezTo>
                  <a:pt x="11" y="106"/>
                  <a:pt x="12" y="104"/>
                  <a:pt x="12" y="103"/>
                </a:cubicBezTo>
                <a:cubicBezTo>
                  <a:pt x="11" y="106"/>
                  <a:pt x="9" y="111"/>
                  <a:pt x="10" y="114"/>
                </a:cubicBezTo>
                <a:close/>
                <a:moveTo>
                  <a:pt x="35" y="104"/>
                </a:moveTo>
                <a:cubicBezTo>
                  <a:pt x="35" y="105"/>
                  <a:pt x="36" y="106"/>
                  <a:pt x="36" y="106"/>
                </a:cubicBezTo>
                <a:cubicBezTo>
                  <a:pt x="37" y="106"/>
                  <a:pt x="37" y="105"/>
                  <a:pt x="37" y="104"/>
                </a:cubicBezTo>
                <a:cubicBezTo>
                  <a:pt x="37" y="104"/>
                  <a:pt x="37" y="103"/>
                  <a:pt x="36" y="103"/>
                </a:cubicBezTo>
                <a:cubicBezTo>
                  <a:pt x="36" y="103"/>
                  <a:pt x="35" y="104"/>
                  <a:pt x="35" y="104"/>
                </a:cubicBezTo>
                <a:close/>
                <a:moveTo>
                  <a:pt x="39" y="104"/>
                </a:moveTo>
                <a:cubicBezTo>
                  <a:pt x="40" y="104"/>
                  <a:pt x="40" y="105"/>
                  <a:pt x="40" y="105"/>
                </a:cubicBezTo>
                <a:cubicBezTo>
                  <a:pt x="40" y="105"/>
                  <a:pt x="41" y="105"/>
                  <a:pt x="41" y="105"/>
                </a:cubicBezTo>
                <a:cubicBezTo>
                  <a:pt x="40" y="104"/>
                  <a:pt x="40" y="103"/>
                  <a:pt x="40" y="103"/>
                </a:cubicBezTo>
                <a:cubicBezTo>
                  <a:pt x="40" y="103"/>
                  <a:pt x="40" y="104"/>
                  <a:pt x="39" y="104"/>
                </a:cubicBezTo>
                <a:close/>
                <a:moveTo>
                  <a:pt x="34" y="105"/>
                </a:moveTo>
                <a:cubicBezTo>
                  <a:pt x="34" y="105"/>
                  <a:pt x="34" y="105"/>
                  <a:pt x="34" y="105"/>
                </a:cubicBezTo>
                <a:cubicBezTo>
                  <a:pt x="34" y="104"/>
                  <a:pt x="34" y="103"/>
                  <a:pt x="34" y="104"/>
                </a:cubicBezTo>
                <a:cubicBezTo>
                  <a:pt x="34" y="104"/>
                  <a:pt x="33" y="105"/>
                  <a:pt x="34" y="105"/>
                </a:cubicBezTo>
                <a:close/>
                <a:moveTo>
                  <a:pt x="51" y="105"/>
                </a:moveTo>
                <a:cubicBezTo>
                  <a:pt x="51" y="104"/>
                  <a:pt x="51" y="104"/>
                  <a:pt x="50" y="103"/>
                </a:cubicBezTo>
                <a:cubicBezTo>
                  <a:pt x="50" y="104"/>
                  <a:pt x="50" y="105"/>
                  <a:pt x="51" y="105"/>
                </a:cubicBezTo>
                <a:close/>
                <a:moveTo>
                  <a:pt x="43" y="104"/>
                </a:moveTo>
                <a:cubicBezTo>
                  <a:pt x="42" y="104"/>
                  <a:pt x="42" y="105"/>
                  <a:pt x="42" y="105"/>
                </a:cubicBezTo>
                <a:cubicBezTo>
                  <a:pt x="42" y="105"/>
                  <a:pt x="42" y="105"/>
                  <a:pt x="42" y="105"/>
                </a:cubicBezTo>
                <a:cubicBezTo>
                  <a:pt x="42" y="105"/>
                  <a:pt x="43" y="105"/>
                  <a:pt x="43" y="106"/>
                </a:cubicBezTo>
                <a:cubicBezTo>
                  <a:pt x="43" y="106"/>
                  <a:pt x="43" y="105"/>
                  <a:pt x="43" y="105"/>
                </a:cubicBezTo>
                <a:cubicBezTo>
                  <a:pt x="43" y="105"/>
                  <a:pt x="43" y="105"/>
                  <a:pt x="43" y="104"/>
                </a:cubicBezTo>
                <a:cubicBezTo>
                  <a:pt x="43" y="104"/>
                  <a:pt x="43" y="105"/>
                  <a:pt x="43" y="104"/>
                </a:cubicBezTo>
                <a:cubicBezTo>
                  <a:pt x="43" y="104"/>
                  <a:pt x="43" y="104"/>
                  <a:pt x="43" y="104"/>
                </a:cubicBezTo>
                <a:close/>
                <a:moveTo>
                  <a:pt x="49" y="107"/>
                </a:moveTo>
                <a:cubicBezTo>
                  <a:pt x="49" y="107"/>
                  <a:pt x="50" y="104"/>
                  <a:pt x="49" y="104"/>
                </a:cubicBezTo>
                <a:cubicBezTo>
                  <a:pt x="48" y="105"/>
                  <a:pt x="49" y="106"/>
                  <a:pt x="49" y="107"/>
                </a:cubicBezTo>
                <a:close/>
                <a:moveTo>
                  <a:pt x="45" y="105"/>
                </a:moveTo>
                <a:cubicBezTo>
                  <a:pt x="45" y="105"/>
                  <a:pt x="45" y="106"/>
                  <a:pt x="45" y="106"/>
                </a:cubicBezTo>
                <a:cubicBezTo>
                  <a:pt x="45" y="105"/>
                  <a:pt x="46" y="105"/>
                  <a:pt x="45" y="104"/>
                </a:cubicBezTo>
                <a:cubicBezTo>
                  <a:pt x="45" y="105"/>
                  <a:pt x="45" y="105"/>
                  <a:pt x="45" y="105"/>
                </a:cubicBezTo>
                <a:close/>
                <a:moveTo>
                  <a:pt x="31" y="105"/>
                </a:moveTo>
                <a:cubicBezTo>
                  <a:pt x="31" y="106"/>
                  <a:pt x="32" y="105"/>
                  <a:pt x="31" y="104"/>
                </a:cubicBezTo>
                <a:cubicBezTo>
                  <a:pt x="31" y="105"/>
                  <a:pt x="31" y="105"/>
                  <a:pt x="31" y="105"/>
                </a:cubicBezTo>
                <a:close/>
                <a:moveTo>
                  <a:pt x="38" y="105"/>
                </a:moveTo>
                <a:cubicBezTo>
                  <a:pt x="39" y="105"/>
                  <a:pt x="39" y="106"/>
                  <a:pt x="39" y="106"/>
                </a:cubicBezTo>
                <a:cubicBezTo>
                  <a:pt x="39" y="106"/>
                  <a:pt x="39" y="106"/>
                  <a:pt x="40" y="106"/>
                </a:cubicBezTo>
                <a:cubicBezTo>
                  <a:pt x="39" y="105"/>
                  <a:pt x="39" y="105"/>
                  <a:pt x="39" y="104"/>
                </a:cubicBezTo>
                <a:cubicBezTo>
                  <a:pt x="39" y="105"/>
                  <a:pt x="38" y="105"/>
                  <a:pt x="38" y="105"/>
                </a:cubicBezTo>
                <a:close/>
                <a:moveTo>
                  <a:pt x="56" y="107"/>
                </a:moveTo>
                <a:cubicBezTo>
                  <a:pt x="57" y="107"/>
                  <a:pt x="57" y="105"/>
                  <a:pt x="56" y="105"/>
                </a:cubicBezTo>
                <a:cubicBezTo>
                  <a:pt x="56" y="105"/>
                  <a:pt x="56" y="107"/>
                  <a:pt x="56" y="107"/>
                </a:cubicBezTo>
                <a:close/>
                <a:moveTo>
                  <a:pt x="53" y="106"/>
                </a:moveTo>
                <a:cubicBezTo>
                  <a:pt x="52" y="106"/>
                  <a:pt x="52" y="105"/>
                  <a:pt x="52" y="105"/>
                </a:cubicBezTo>
                <a:cubicBezTo>
                  <a:pt x="52" y="105"/>
                  <a:pt x="52" y="106"/>
                  <a:pt x="53" y="106"/>
                </a:cubicBezTo>
                <a:close/>
                <a:moveTo>
                  <a:pt x="63" y="106"/>
                </a:moveTo>
                <a:cubicBezTo>
                  <a:pt x="63" y="106"/>
                  <a:pt x="63" y="106"/>
                  <a:pt x="63" y="105"/>
                </a:cubicBezTo>
                <a:cubicBezTo>
                  <a:pt x="63" y="105"/>
                  <a:pt x="63" y="105"/>
                  <a:pt x="63" y="105"/>
                </a:cubicBezTo>
                <a:cubicBezTo>
                  <a:pt x="63" y="105"/>
                  <a:pt x="63" y="108"/>
                  <a:pt x="63" y="106"/>
                </a:cubicBezTo>
                <a:close/>
                <a:moveTo>
                  <a:pt x="34" y="106"/>
                </a:moveTo>
                <a:cubicBezTo>
                  <a:pt x="34" y="108"/>
                  <a:pt x="35" y="109"/>
                  <a:pt x="36" y="111"/>
                </a:cubicBezTo>
                <a:cubicBezTo>
                  <a:pt x="36" y="110"/>
                  <a:pt x="36" y="110"/>
                  <a:pt x="36" y="109"/>
                </a:cubicBezTo>
                <a:cubicBezTo>
                  <a:pt x="36" y="109"/>
                  <a:pt x="36" y="110"/>
                  <a:pt x="36" y="110"/>
                </a:cubicBezTo>
                <a:cubicBezTo>
                  <a:pt x="37" y="110"/>
                  <a:pt x="36" y="109"/>
                  <a:pt x="37" y="109"/>
                </a:cubicBezTo>
                <a:cubicBezTo>
                  <a:pt x="36" y="109"/>
                  <a:pt x="36" y="109"/>
                  <a:pt x="36" y="108"/>
                </a:cubicBezTo>
                <a:cubicBezTo>
                  <a:pt x="37" y="108"/>
                  <a:pt x="37" y="108"/>
                  <a:pt x="37" y="108"/>
                </a:cubicBezTo>
                <a:cubicBezTo>
                  <a:pt x="37" y="108"/>
                  <a:pt x="37" y="108"/>
                  <a:pt x="37" y="108"/>
                </a:cubicBezTo>
                <a:cubicBezTo>
                  <a:pt x="38" y="108"/>
                  <a:pt x="38" y="107"/>
                  <a:pt x="39" y="107"/>
                </a:cubicBezTo>
                <a:cubicBezTo>
                  <a:pt x="38" y="107"/>
                  <a:pt x="38" y="106"/>
                  <a:pt x="38" y="106"/>
                </a:cubicBezTo>
                <a:cubicBezTo>
                  <a:pt x="37" y="107"/>
                  <a:pt x="37" y="108"/>
                  <a:pt x="35" y="108"/>
                </a:cubicBezTo>
                <a:cubicBezTo>
                  <a:pt x="35" y="107"/>
                  <a:pt x="35" y="106"/>
                  <a:pt x="35" y="105"/>
                </a:cubicBezTo>
                <a:cubicBezTo>
                  <a:pt x="34" y="105"/>
                  <a:pt x="34" y="105"/>
                  <a:pt x="34" y="106"/>
                </a:cubicBezTo>
                <a:cubicBezTo>
                  <a:pt x="34" y="106"/>
                  <a:pt x="34" y="106"/>
                  <a:pt x="34" y="106"/>
                </a:cubicBezTo>
                <a:cubicBezTo>
                  <a:pt x="34" y="106"/>
                  <a:pt x="34" y="106"/>
                  <a:pt x="34" y="106"/>
                </a:cubicBezTo>
                <a:close/>
                <a:moveTo>
                  <a:pt x="41" y="106"/>
                </a:moveTo>
                <a:cubicBezTo>
                  <a:pt x="41" y="106"/>
                  <a:pt x="41" y="107"/>
                  <a:pt x="42" y="107"/>
                </a:cubicBezTo>
                <a:cubicBezTo>
                  <a:pt x="42" y="106"/>
                  <a:pt x="42" y="106"/>
                  <a:pt x="41" y="105"/>
                </a:cubicBezTo>
                <a:cubicBezTo>
                  <a:pt x="41" y="106"/>
                  <a:pt x="41" y="106"/>
                  <a:pt x="41" y="106"/>
                </a:cubicBezTo>
                <a:close/>
                <a:moveTo>
                  <a:pt x="43" y="107"/>
                </a:moveTo>
                <a:cubicBezTo>
                  <a:pt x="44" y="107"/>
                  <a:pt x="44" y="106"/>
                  <a:pt x="44" y="107"/>
                </a:cubicBezTo>
                <a:cubicBezTo>
                  <a:pt x="44" y="107"/>
                  <a:pt x="44" y="107"/>
                  <a:pt x="43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4" y="107"/>
                  <a:pt x="44" y="106"/>
                  <a:pt x="43" y="106"/>
                </a:cubicBezTo>
                <a:cubicBezTo>
                  <a:pt x="43" y="106"/>
                  <a:pt x="43" y="107"/>
                  <a:pt x="43" y="107"/>
                </a:cubicBezTo>
                <a:close/>
                <a:moveTo>
                  <a:pt x="54" y="106"/>
                </a:moveTo>
                <a:cubicBezTo>
                  <a:pt x="55" y="107"/>
                  <a:pt x="55" y="107"/>
                  <a:pt x="55" y="107"/>
                </a:cubicBezTo>
                <a:cubicBezTo>
                  <a:pt x="55" y="107"/>
                  <a:pt x="55" y="106"/>
                  <a:pt x="55" y="106"/>
                </a:cubicBezTo>
                <a:cubicBezTo>
                  <a:pt x="55" y="106"/>
                  <a:pt x="55" y="106"/>
                  <a:pt x="54" y="106"/>
                </a:cubicBezTo>
                <a:close/>
                <a:moveTo>
                  <a:pt x="47" y="107"/>
                </a:moveTo>
                <a:cubicBezTo>
                  <a:pt x="46" y="107"/>
                  <a:pt x="46" y="107"/>
                  <a:pt x="46" y="108"/>
                </a:cubicBezTo>
                <a:cubicBezTo>
                  <a:pt x="47" y="108"/>
                  <a:pt x="47" y="109"/>
                  <a:pt x="48" y="109"/>
                </a:cubicBezTo>
                <a:cubicBezTo>
                  <a:pt x="48" y="108"/>
                  <a:pt x="47" y="107"/>
                  <a:pt x="47" y="107"/>
                </a:cubicBezTo>
                <a:close/>
                <a:moveTo>
                  <a:pt x="52" y="108"/>
                </a:moveTo>
                <a:cubicBezTo>
                  <a:pt x="52" y="107"/>
                  <a:pt x="53" y="106"/>
                  <a:pt x="52" y="107"/>
                </a:cubicBezTo>
                <a:cubicBezTo>
                  <a:pt x="52" y="107"/>
                  <a:pt x="52" y="108"/>
                  <a:pt x="52" y="108"/>
                </a:cubicBezTo>
                <a:close/>
                <a:moveTo>
                  <a:pt x="58" y="109"/>
                </a:moveTo>
                <a:cubicBezTo>
                  <a:pt x="58" y="108"/>
                  <a:pt x="58" y="108"/>
                  <a:pt x="58" y="108"/>
                </a:cubicBezTo>
                <a:cubicBezTo>
                  <a:pt x="58" y="108"/>
                  <a:pt x="58" y="107"/>
                  <a:pt x="57" y="107"/>
                </a:cubicBezTo>
                <a:cubicBezTo>
                  <a:pt x="58" y="108"/>
                  <a:pt x="57" y="108"/>
                  <a:pt x="58" y="109"/>
                </a:cubicBezTo>
                <a:close/>
                <a:moveTo>
                  <a:pt x="40" y="108"/>
                </a:moveTo>
                <a:cubicBezTo>
                  <a:pt x="40" y="108"/>
                  <a:pt x="40" y="108"/>
                  <a:pt x="41" y="108"/>
                </a:cubicBezTo>
                <a:cubicBezTo>
                  <a:pt x="41" y="108"/>
                  <a:pt x="41" y="107"/>
                  <a:pt x="40" y="107"/>
                </a:cubicBezTo>
                <a:cubicBezTo>
                  <a:pt x="40" y="107"/>
                  <a:pt x="40" y="108"/>
                  <a:pt x="40" y="108"/>
                </a:cubicBezTo>
                <a:close/>
                <a:moveTo>
                  <a:pt x="51" y="110"/>
                </a:moveTo>
                <a:cubicBezTo>
                  <a:pt x="51" y="109"/>
                  <a:pt x="51" y="107"/>
                  <a:pt x="50" y="107"/>
                </a:cubicBezTo>
                <a:cubicBezTo>
                  <a:pt x="50" y="108"/>
                  <a:pt x="50" y="109"/>
                  <a:pt x="51" y="110"/>
                </a:cubicBezTo>
                <a:close/>
                <a:moveTo>
                  <a:pt x="42" y="108"/>
                </a:moveTo>
                <a:cubicBezTo>
                  <a:pt x="42" y="108"/>
                  <a:pt x="43" y="108"/>
                  <a:pt x="43" y="107"/>
                </a:cubicBezTo>
                <a:cubicBezTo>
                  <a:pt x="43" y="107"/>
                  <a:pt x="43" y="107"/>
                  <a:pt x="42" y="107"/>
                </a:cubicBezTo>
                <a:cubicBezTo>
                  <a:pt x="42" y="108"/>
                  <a:pt x="42" y="108"/>
                  <a:pt x="42" y="108"/>
                </a:cubicBezTo>
                <a:close/>
                <a:moveTo>
                  <a:pt x="60" y="109"/>
                </a:moveTo>
                <a:cubicBezTo>
                  <a:pt x="60" y="108"/>
                  <a:pt x="60" y="108"/>
                  <a:pt x="60" y="107"/>
                </a:cubicBezTo>
                <a:cubicBezTo>
                  <a:pt x="59" y="108"/>
                  <a:pt x="60" y="109"/>
                  <a:pt x="60" y="109"/>
                </a:cubicBezTo>
                <a:close/>
                <a:moveTo>
                  <a:pt x="55" y="109"/>
                </a:moveTo>
                <a:cubicBezTo>
                  <a:pt x="55" y="109"/>
                  <a:pt x="54" y="108"/>
                  <a:pt x="54" y="108"/>
                </a:cubicBezTo>
                <a:cubicBezTo>
                  <a:pt x="54" y="108"/>
                  <a:pt x="54" y="109"/>
                  <a:pt x="55" y="109"/>
                </a:cubicBezTo>
                <a:close/>
                <a:moveTo>
                  <a:pt x="57" y="110"/>
                </a:moveTo>
                <a:cubicBezTo>
                  <a:pt x="56" y="109"/>
                  <a:pt x="57" y="108"/>
                  <a:pt x="57" y="108"/>
                </a:cubicBezTo>
                <a:cubicBezTo>
                  <a:pt x="56" y="108"/>
                  <a:pt x="56" y="110"/>
                  <a:pt x="57" y="110"/>
                </a:cubicBezTo>
                <a:close/>
                <a:moveTo>
                  <a:pt x="42" y="108"/>
                </a:moveTo>
                <a:cubicBezTo>
                  <a:pt x="42" y="109"/>
                  <a:pt x="43" y="109"/>
                  <a:pt x="43" y="109"/>
                </a:cubicBezTo>
                <a:cubicBezTo>
                  <a:pt x="43" y="109"/>
                  <a:pt x="43" y="109"/>
                  <a:pt x="44" y="109"/>
                </a:cubicBezTo>
                <a:cubicBezTo>
                  <a:pt x="43" y="108"/>
                  <a:pt x="43" y="108"/>
                  <a:pt x="43" y="108"/>
                </a:cubicBezTo>
                <a:cubicBezTo>
                  <a:pt x="43" y="108"/>
                  <a:pt x="43" y="108"/>
                  <a:pt x="42" y="108"/>
                </a:cubicBezTo>
                <a:close/>
                <a:moveTo>
                  <a:pt x="32" y="110"/>
                </a:moveTo>
                <a:cubicBezTo>
                  <a:pt x="32" y="109"/>
                  <a:pt x="32" y="108"/>
                  <a:pt x="31" y="108"/>
                </a:cubicBezTo>
                <a:cubicBezTo>
                  <a:pt x="32" y="109"/>
                  <a:pt x="31" y="110"/>
                  <a:pt x="32" y="110"/>
                </a:cubicBezTo>
                <a:close/>
                <a:moveTo>
                  <a:pt x="40" y="109"/>
                </a:moveTo>
                <a:cubicBezTo>
                  <a:pt x="40" y="109"/>
                  <a:pt x="40" y="108"/>
                  <a:pt x="39" y="108"/>
                </a:cubicBezTo>
                <a:cubicBezTo>
                  <a:pt x="39" y="109"/>
                  <a:pt x="40" y="109"/>
                  <a:pt x="40" y="109"/>
                </a:cubicBezTo>
                <a:close/>
                <a:moveTo>
                  <a:pt x="34" y="113"/>
                </a:moveTo>
                <a:cubicBezTo>
                  <a:pt x="36" y="112"/>
                  <a:pt x="35" y="110"/>
                  <a:pt x="33" y="108"/>
                </a:cubicBezTo>
                <a:cubicBezTo>
                  <a:pt x="34" y="110"/>
                  <a:pt x="33" y="112"/>
                  <a:pt x="34" y="113"/>
                </a:cubicBezTo>
                <a:close/>
                <a:moveTo>
                  <a:pt x="41" y="109"/>
                </a:moveTo>
                <a:cubicBezTo>
                  <a:pt x="41" y="110"/>
                  <a:pt x="42" y="109"/>
                  <a:pt x="41" y="108"/>
                </a:cubicBezTo>
                <a:cubicBezTo>
                  <a:pt x="41" y="109"/>
                  <a:pt x="41" y="109"/>
                  <a:pt x="41" y="109"/>
                </a:cubicBezTo>
                <a:close/>
                <a:moveTo>
                  <a:pt x="45" y="110"/>
                </a:moveTo>
                <a:cubicBezTo>
                  <a:pt x="46" y="109"/>
                  <a:pt x="45" y="109"/>
                  <a:pt x="45" y="109"/>
                </a:cubicBezTo>
                <a:cubicBezTo>
                  <a:pt x="45" y="109"/>
                  <a:pt x="45" y="110"/>
                  <a:pt x="45" y="110"/>
                </a:cubicBezTo>
                <a:close/>
                <a:moveTo>
                  <a:pt x="58" y="112"/>
                </a:moveTo>
                <a:cubicBezTo>
                  <a:pt x="58" y="111"/>
                  <a:pt x="59" y="110"/>
                  <a:pt x="58" y="109"/>
                </a:cubicBezTo>
                <a:cubicBezTo>
                  <a:pt x="58" y="110"/>
                  <a:pt x="57" y="111"/>
                  <a:pt x="58" y="112"/>
                </a:cubicBezTo>
                <a:close/>
                <a:moveTo>
                  <a:pt x="38" y="110"/>
                </a:moveTo>
                <a:cubicBezTo>
                  <a:pt x="39" y="110"/>
                  <a:pt x="39" y="110"/>
                  <a:pt x="39" y="109"/>
                </a:cubicBezTo>
                <a:cubicBezTo>
                  <a:pt x="39" y="109"/>
                  <a:pt x="38" y="110"/>
                  <a:pt x="38" y="110"/>
                </a:cubicBezTo>
                <a:close/>
                <a:moveTo>
                  <a:pt x="41" y="109"/>
                </a:moveTo>
                <a:cubicBezTo>
                  <a:pt x="42" y="110"/>
                  <a:pt x="42" y="111"/>
                  <a:pt x="42" y="111"/>
                </a:cubicBezTo>
                <a:cubicBezTo>
                  <a:pt x="43" y="110"/>
                  <a:pt x="42" y="109"/>
                  <a:pt x="42" y="109"/>
                </a:cubicBezTo>
                <a:cubicBezTo>
                  <a:pt x="42" y="109"/>
                  <a:pt x="42" y="109"/>
                  <a:pt x="41" y="109"/>
                </a:cubicBezTo>
                <a:close/>
                <a:moveTo>
                  <a:pt x="47" y="110"/>
                </a:moveTo>
                <a:cubicBezTo>
                  <a:pt x="47" y="110"/>
                  <a:pt x="47" y="110"/>
                  <a:pt x="46" y="109"/>
                </a:cubicBezTo>
                <a:cubicBezTo>
                  <a:pt x="46" y="110"/>
                  <a:pt x="46" y="110"/>
                  <a:pt x="47" y="110"/>
                </a:cubicBezTo>
                <a:close/>
                <a:moveTo>
                  <a:pt x="52" y="111"/>
                </a:moveTo>
                <a:cubicBezTo>
                  <a:pt x="52" y="111"/>
                  <a:pt x="52" y="110"/>
                  <a:pt x="52" y="110"/>
                </a:cubicBezTo>
                <a:cubicBezTo>
                  <a:pt x="52" y="110"/>
                  <a:pt x="52" y="111"/>
                  <a:pt x="52" y="111"/>
                </a:cubicBezTo>
                <a:close/>
                <a:moveTo>
                  <a:pt x="44" y="110"/>
                </a:moveTo>
                <a:cubicBezTo>
                  <a:pt x="45" y="111"/>
                  <a:pt x="44" y="112"/>
                  <a:pt x="45" y="112"/>
                </a:cubicBezTo>
                <a:cubicBezTo>
                  <a:pt x="46" y="111"/>
                  <a:pt x="45" y="110"/>
                  <a:pt x="44" y="110"/>
                </a:cubicBezTo>
                <a:cubicBezTo>
                  <a:pt x="44" y="110"/>
                  <a:pt x="44" y="110"/>
                  <a:pt x="44" y="110"/>
                </a:cubicBezTo>
                <a:close/>
                <a:moveTo>
                  <a:pt x="66" y="110"/>
                </a:moveTo>
                <a:cubicBezTo>
                  <a:pt x="66" y="112"/>
                  <a:pt x="66" y="110"/>
                  <a:pt x="66" y="110"/>
                </a:cubicBezTo>
                <a:close/>
                <a:moveTo>
                  <a:pt x="39" y="112"/>
                </a:moveTo>
                <a:cubicBezTo>
                  <a:pt x="40" y="112"/>
                  <a:pt x="40" y="111"/>
                  <a:pt x="40" y="110"/>
                </a:cubicBezTo>
                <a:cubicBezTo>
                  <a:pt x="39" y="111"/>
                  <a:pt x="39" y="111"/>
                  <a:pt x="39" y="112"/>
                </a:cubicBezTo>
                <a:close/>
                <a:moveTo>
                  <a:pt x="55" y="111"/>
                </a:moveTo>
                <a:cubicBezTo>
                  <a:pt x="55" y="111"/>
                  <a:pt x="55" y="111"/>
                  <a:pt x="55" y="110"/>
                </a:cubicBezTo>
                <a:cubicBezTo>
                  <a:pt x="54" y="111"/>
                  <a:pt x="55" y="111"/>
                  <a:pt x="55" y="111"/>
                </a:cubicBezTo>
                <a:close/>
                <a:moveTo>
                  <a:pt x="63" y="111"/>
                </a:moveTo>
                <a:cubicBezTo>
                  <a:pt x="63" y="111"/>
                  <a:pt x="63" y="111"/>
                  <a:pt x="63" y="111"/>
                </a:cubicBezTo>
                <a:cubicBezTo>
                  <a:pt x="63" y="110"/>
                  <a:pt x="63" y="111"/>
                  <a:pt x="63" y="111"/>
                </a:cubicBezTo>
                <a:close/>
                <a:moveTo>
                  <a:pt x="40" y="112"/>
                </a:moveTo>
                <a:cubicBezTo>
                  <a:pt x="41" y="112"/>
                  <a:pt x="41" y="112"/>
                  <a:pt x="41" y="112"/>
                </a:cubicBezTo>
                <a:cubicBezTo>
                  <a:pt x="40" y="112"/>
                  <a:pt x="41" y="111"/>
                  <a:pt x="40" y="112"/>
                </a:cubicBezTo>
                <a:cubicBezTo>
                  <a:pt x="40" y="112"/>
                  <a:pt x="40" y="112"/>
                  <a:pt x="39" y="113"/>
                </a:cubicBezTo>
                <a:cubicBezTo>
                  <a:pt x="40" y="113"/>
                  <a:pt x="40" y="113"/>
                  <a:pt x="40" y="113"/>
                </a:cubicBezTo>
                <a:cubicBezTo>
                  <a:pt x="41" y="113"/>
                  <a:pt x="41" y="112"/>
                  <a:pt x="41" y="112"/>
                </a:cubicBezTo>
                <a:cubicBezTo>
                  <a:pt x="41" y="111"/>
                  <a:pt x="41" y="111"/>
                  <a:pt x="41" y="111"/>
                </a:cubicBezTo>
                <a:cubicBezTo>
                  <a:pt x="41" y="111"/>
                  <a:pt x="40" y="111"/>
                  <a:pt x="40" y="112"/>
                </a:cubicBezTo>
                <a:close/>
                <a:moveTo>
                  <a:pt x="7" y="127"/>
                </a:moveTo>
                <a:cubicBezTo>
                  <a:pt x="7" y="127"/>
                  <a:pt x="7" y="127"/>
                  <a:pt x="8" y="127"/>
                </a:cubicBezTo>
                <a:cubicBezTo>
                  <a:pt x="8" y="125"/>
                  <a:pt x="9" y="124"/>
                  <a:pt x="9" y="122"/>
                </a:cubicBezTo>
                <a:cubicBezTo>
                  <a:pt x="9" y="120"/>
                  <a:pt x="10" y="118"/>
                  <a:pt x="10" y="116"/>
                </a:cubicBezTo>
                <a:cubicBezTo>
                  <a:pt x="11" y="114"/>
                  <a:pt x="12" y="112"/>
                  <a:pt x="11" y="111"/>
                </a:cubicBezTo>
                <a:cubicBezTo>
                  <a:pt x="10" y="116"/>
                  <a:pt x="8" y="122"/>
                  <a:pt x="7" y="127"/>
                </a:cubicBezTo>
                <a:close/>
                <a:moveTo>
                  <a:pt x="37" y="112"/>
                </a:moveTo>
                <a:cubicBezTo>
                  <a:pt x="37" y="111"/>
                  <a:pt x="37" y="111"/>
                  <a:pt x="38" y="111"/>
                </a:cubicBezTo>
                <a:cubicBezTo>
                  <a:pt x="38" y="111"/>
                  <a:pt x="38" y="111"/>
                  <a:pt x="37" y="111"/>
                </a:cubicBezTo>
                <a:cubicBezTo>
                  <a:pt x="38" y="111"/>
                  <a:pt x="37" y="111"/>
                  <a:pt x="37" y="112"/>
                </a:cubicBezTo>
                <a:close/>
                <a:moveTo>
                  <a:pt x="48" y="112"/>
                </a:moveTo>
                <a:cubicBezTo>
                  <a:pt x="48" y="111"/>
                  <a:pt x="48" y="111"/>
                  <a:pt x="47" y="111"/>
                </a:cubicBezTo>
                <a:cubicBezTo>
                  <a:pt x="47" y="111"/>
                  <a:pt x="47" y="112"/>
                  <a:pt x="48" y="112"/>
                </a:cubicBezTo>
                <a:close/>
                <a:moveTo>
                  <a:pt x="44" y="113"/>
                </a:moveTo>
                <a:cubicBezTo>
                  <a:pt x="44" y="113"/>
                  <a:pt x="44" y="113"/>
                  <a:pt x="44" y="113"/>
                </a:cubicBezTo>
                <a:cubicBezTo>
                  <a:pt x="44" y="112"/>
                  <a:pt x="44" y="111"/>
                  <a:pt x="43" y="111"/>
                </a:cubicBezTo>
                <a:cubicBezTo>
                  <a:pt x="42" y="112"/>
                  <a:pt x="43" y="113"/>
                  <a:pt x="44" y="113"/>
                </a:cubicBezTo>
                <a:close/>
                <a:moveTo>
                  <a:pt x="58" y="112"/>
                </a:moveTo>
                <a:cubicBezTo>
                  <a:pt x="58" y="112"/>
                  <a:pt x="58" y="112"/>
                  <a:pt x="58" y="113"/>
                </a:cubicBezTo>
                <a:cubicBezTo>
                  <a:pt x="59" y="113"/>
                  <a:pt x="59" y="112"/>
                  <a:pt x="59" y="111"/>
                </a:cubicBezTo>
                <a:cubicBezTo>
                  <a:pt x="58" y="111"/>
                  <a:pt x="58" y="112"/>
                  <a:pt x="58" y="112"/>
                </a:cubicBezTo>
                <a:close/>
                <a:moveTo>
                  <a:pt x="60" y="113"/>
                </a:moveTo>
                <a:cubicBezTo>
                  <a:pt x="60" y="113"/>
                  <a:pt x="60" y="112"/>
                  <a:pt x="60" y="112"/>
                </a:cubicBezTo>
                <a:cubicBezTo>
                  <a:pt x="61" y="112"/>
                  <a:pt x="61" y="112"/>
                  <a:pt x="61" y="112"/>
                </a:cubicBezTo>
                <a:cubicBezTo>
                  <a:pt x="60" y="112"/>
                  <a:pt x="59" y="113"/>
                  <a:pt x="60" y="113"/>
                </a:cubicBezTo>
                <a:close/>
                <a:moveTo>
                  <a:pt x="36" y="112"/>
                </a:moveTo>
                <a:cubicBezTo>
                  <a:pt x="36" y="112"/>
                  <a:pt x="37" y="112"/>
                  <a:pt x="37" y="112"/>
                </a:cubicBezTo>
                <a:cubicBezTo>
                  <a:pt x="37" y="112"/>
                  <a:pt x="37" y="112"/>
                  <a:pt x="37" y="112"/>
                </a:cubicBezTo>
                <a:cubicBezTo>
                  <a:pt x="37" y="112"/>
                  <a:pt x="37" y="112"/>
                  <a:pt x="36" y="112"/>
                </a:cubicBezTo>
                <a:close/>
                <a:moveTo>
                  <a:pt x="38" y="113"/>
                </a:moveTo>
                <a:cubicBezTo>
                  <a:pt x="38" y="112"/>
                  <a:pt x="38" y="113"/>
                  <a:pt x="38" y="113"/>
                </a:cubicBezTo>
                <a:cubicBezTo>
                  <a:pt x="38" y="113"/>
                  <a:pt x="38" y="112"/>
                  <a:pt x="38" y="112"/>
                </a:cubicBezTo>
                <a:cubicBezTo>
                  <a:pt x="38" y="112"/>
                  <a:pt x="38" y="112"/>
                  <a:pt x="38" y="113"/>
                </a:cubicBezTo>
                <a:close/>
                <a:moveTo>
                  <a:pt x="50" y="113"/>
                </a:moveTo>
                <a:cubicBezTo>
                  <a:pt x="50" y="113"/>
                  <a:pt x="50" y="114"/>
                  <a:pt x="51" y="114"/>
                </a:cubicBezTo>
                <a:cubicBezTo>
                  <a:pt x="51" y="114"/>
                  <a:pt x="51" y="113"/>
                  <a:pt x="51" y="113"/>
                </a:cubicBezTo>
                <a:cubicBezTo>
                  <a:pt x="50" y="113"/>
                  <a:pt x="50" y="113"/>
                  <a:pt x="50" y="112"/>
                </a:cubicBezTo>
                <a:cubicBezTo>
                  <a:pt x="49" y="112"/>
                  <a:pt x="50" y="113"/>
                  <a:pt x="50" y="113"/>
                </a:cubicBezTo>
                <a:close/>
                <a:moveTo>
                  <a:pt x="53" y="113"/>
                </a:moveTo>
                <a:cubicBezTo>
                  <a:pt x="53" y="113"/>
                  <a:pt x="54" y="112"/>
                  <a:pt x="53" y="112"/>
                </a:cubicBezTo>
                <a:cubicBezTo>
                  <a:pt x="53" y="113"/>
                  <a:pt x="53" y="113"/>
                  <a:pt x="53" y="113"/>
                </a:cubicBezTo>
                <a:close/>
                <a:moveTo>
                  <a:pt x="43" y="114"/>
                </a:moveTo>
                <a:cubicBezTo>
                  <a:pt x="42" y="114"/>
                  <a:pt x="42" y="113"/>
                  <a:pt x="42" y="113"/>
                </a:cubicBezTo>
                <a:cubicBezTo>
                  <a:pt x="41" y="113"/>
                  <a:pt x="42" y="114"/>
                  <a:pt x="42" y="114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41" y="115"/>
                  <a:pt x="41" y="116"/>
                  <a:pt x="42" y="116"/>
                </a:cubicBezTo>
                <a:cubicBezTo>
                  <a:pt x="42" y="115"/>
                  <a:pt x="43" y="115"/>
                  <a:pt x="43" y="114"/>
                </a:cubicBezTo>
                <a:cubicBezTo>
                  <a:pt x="43" y="114"/>
                  <a:pt x="43" y="112"/>
                  <a:pt x="42" y="113"/>
                </a:cubicBezTo>
                <a:cubicBezTo>
                  <a:pt x="42" y="113"/>
                  <a:pt x="43" y="114"/>
                  <a:pt x="43" y="114"/>
                </a:cubicBezTo>
                <a:close/>
                <a:moveTo>
                  <a:pt x="56" y="113"/>
                </a:moveTo>
                <a:cubicBezTo>
                  <a:pt x="56" y="113"/>
                  <a:pt x="56" y="112"/>
                  <a:pt x="56" y="112"/>
                </a:cubicBezTo>
                <a:cubicBezTo>
                  <a:pt x="56" y="113"/>
                  <a:pt x="56" y="113"/>
                  <a:pt x="56" y="113"/>
                </a:cubicBezTo>
                <a:close/>
                <a:moveTo>
                  <a:pt x="46" y="114"/>
                </a:moveTo>
                <a:cubicBezTo>
                  <a:pt x="46" y="114"/>
                  <a:pt x="46" y="114"/>
                  <a:pt x="46" y="115"/>
                </a:cubicBezTo>
                <a:cubicBezTo>
                  <a:pt x="47" y="115"/>
                  <a:pt x="47" y="114"/>
                  <a:pt x="47" y="114"/>
                </a:cubicBezTo>
                <a:cubicBezTo>
                  <a:pt x="47" y="114"/>
                  <a:pt x="47" y="113"/>
                  <a:pt x="46" y="113"/>
                </a:cubicBezTo>
                <a:cubicBezTo>
                  <a:pt x="46" y="113"/>
                  <a:pt x="47" y="114"/>
                  <a:pt x="46" y="114"/>
                </a:cubicBezTo>
                <a:close/>
                <a:moveTo>
                  <a:pt x="63" y="114"/>
                </a:moveTo>
                <a:cubicBezTo>
                  <a:pt x="63" y="114"/>
                  <a:pt x="63" y="113"/>
                  <a:pt x="63" y="113"/>
                </a:cubicBezTo>
                <a:cubicBezTo>
                  <a:pt x="63" y="113"/>
                  <a:pt x="63" y="114"/>
                  <a:pt x="63" y="114"/>
                </a:cubicBezTo>
                <a:close/>
                <a:moveTo>
                  <a:pt x="37" y="114"/>
                </a:moveTo>
                <a:cubicBezTo>
                  <a:pt x="37" y="114"/>
                  <a:pt x="37" y="114"/>
                  <a:pt x="37" y="114"/>
                </a:cubicBezTo>
                <a:cubicBezTo>
                  <a:pt x="37" y="114"/>
                  <a:pt x="38" y="114"/>
                  <a:pt x="38" y="113"/>
                </a:cubicBezTo>
                <a:cubicBezTo>
                  <a:pt x="38" y="113"/>
                  <a:pt x="37" y="113"/>
                  <a:pt x="37" y="114"/>
                </a:cubicBezTo>
                <a:close/>
                <a:moveTo>
                  <a:pt x="39" y="114"/>
                </a:moveTo>
                <a:cubicBezTo>
                  <a:pt x="39" y="114"/>
                  <a:pt x="39" y="113"/>
                  <a:pt x="39" y="113"/>
                </a:cubicBezTo>
                <a:cubicBezTo>
                  <a:pt x="39" y="114"/>
                  <a:pt x="39" y="114"/>
                  <a:pt x="39" y="114"/>
                </a:cubicBezTo>
                <a:close/>
                <a:moveTo>
                  <a:pt x="60" y="115"/>
                </a:moveTo>
                <a:cubicBezTo>
                  <a:pt x="60" y="115"/>
                  <a:pt x="60" y="114"/>
                  <a:pt x="60" y="113"/>
                </a:cubicBezTo>
                <a:cubicBezTo>
                  <a:pt x="60" y="114"/>
                  <a:pt x="59" y="114"/>
                  <a:pt x="60" y="115"/>
                </a:cubicBezTo>
                <a:close/>
                <a:moveTo>
                  <a:pt x="35" y="114"/>
                </a:moveTo>
                <a:cubicBezTo>
                  <a:pt x="35" y="115"/>
                  <a:pt x="34" y="115"/>
                  <a:pt x="34" y="116"/>
                </a:cubicBezTo>
                <a:cubicBezTo>
                  <a:pt x="34" y="116"/>
                  <a:pt x="34" y="116"/>
                  <a:pt x="34" y="116"/>
                </a:cubicBezTo>
                <a:cubicBezTo>
                  <a:pt x="35" y="115"/>
                  <a:pt x="36" y="114"/>
                  <a:pt x="35" y="113"/>
                </a:cubicBezTo>
                <a:cubicBezTo>
                  <a:pt x="35" y="114"/>
                  <a:pt x="35" y="114"/>
                  <a:pt x="35" y="114"/>
                </a:cubicBezTo>
                <a:close/>
                <a:moveTo>
                  <a:pt x="56" y="114"/>
                </a:moveTo>
                <a:cubicBezTo>
                  <a:pt x="57" y="114"/>
                  <a:pt x="57" y="113"/>
                  <a:pt x="56" y="113"/>
                </a:cubicBezTo>
                <a:cubicBezTo>
                  <a:pt x="56" y="114"/>
                  <a:pt x="56" y="114"/>
                  <a:pt x="56" y="114"/>
                </a:cubicBezTo>
                <a:close/>
                <a:moveTo>
                  <a:pt x="45" y="114"/>
                </a:moveTo>
                <a:cubicBezTo>
                  <a:pt x="45" y="114"/>
                  <a:pt x="44" y="114"/>
                  <a:pt x="44" y="115"/>
                </a:cubicBezTo>
                <a:cubicBezTo>
                  <a:pt x="45" y="115"/>
                  <a:pt x="45" y="116"/>
                  <a:pt x="45" y="116"/>
                </a:cubicBezTo>
                <a:cubicBezTo>
                  <a:pt x="46" y="116"/>
                  <a:pt x="46" y="114"/>
                  <a:pt x="45" y="114"/>
                </a:cubicBezTo>
                <a:cubicBezTo>
                  <a:pt x="45" y="114"/>
                  <a:pt x="45" y="114"/>
                  <a:pt x="45" y="114"/>
                </a:cubicBezTo>
                <a:close/>
                <a:moveTo>
                  <a:pt x="54" y="115"/>
                </a:moveTo>
                <a:cubicBezTo>
                  <a:pt x="55" y="115"/>
                  <a:pt x="56" y="114"/>
                  <a:pt x="55" y="114"/>
                </a:cubicBezTo>
                <a:cubicBezTo>
                  <a:pt x="55" y="114"/>
                  <a:pt x="54" y="115"/>
                  <a:pt x="54" y="115"/>
                </a:cubicBezTo>
                <a:close/>
                <a:moveTo>
                  <a:pt x="38" y="115"/>
                </a:moveTo>
                <a:cubicBezTo>
                  <a:pt x="38" y="115"/>
                  <a:pt x="38" y="115"/>
                  <a:pt x="38" y="115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39" y="115"/>
                  <a:pt x="38" y="115"/>
                  <a:pt x="38" y="114"/>
                </a:cubicBezTo>
                <a:cubicBezTo>
                  <a:pt x="38" y="114"/>
                  <a:pt x="38" y="114"/>
                  <a:pt x="38" y="114"/>
                </a:cubicBezTo>
                <a:cubicBezTo>
                  <a:pt x="38" y="114"/>
                  <a:pt x="38" y="115"/>
                  <a:pt x="38" y="115"/>
                </a:cubicBezTo>
                <a:close/>
                <a:moveTo>
                  <a:pt x="32" y="115"/>
                </a:moveTo>
                <a:cubicBezTo>
                  <a:pt x="32" y="115"/>
                  <a:pt x="32" y="115"/>
                  <a:pt x="31" y="114"/>
                </a:cubicBezTo>
                <a:cubicBezTo>
                  <a:pt x="31" y="115"/>
                  <a:pt x="32" y="115"/>
                  <a:pt x="32" y="115"/>
                </a:cubicBezTo>
                <a:close/>
                <a:moveTo>
                  <a:pt x="63" y="117"/>
                </a:moveTo>
                <a:cubicBezTo>
                  <a:pt x="63" y="116"/>
                  <a:pt x="63" y="116"/>
                  <a:pt x="63" y="116"/>
                </a:cubicBezTo>
                <a:cubicBezTo>
                  <a:pt x="63" y="115"/>
                  <a:pt x="63" y="115"/>
                  <a:pt x="63" y="115"/>
                </a:cubicBezTo>
                <a:cubicBezTo>
                  <a:pt x="63" y="115"/>
                  <a:pt x="63" y="116"/>
                  <a:pt x="63" y="117"/>
                </a:cubicBezTo>
                <a:close/>
                <a:moveTo>
                  <a:pt x="36" y="115"/>
                </a:moveTo>
                <a:cubicBezTo>
                  <a:pt x="35" y="116"/>
                  <a:pt x="34" y="117"/>
                  <a:pt x="34" y="118"/>
                </a:cubicBezTo>
                <a:cubicBezTo>
                  <a:pt x="34" y="117"/>
                  <a:pt x="36" y="116"/>
                  <a:pt x="36" y="115"/>
                </a:cubicBezTo>
                <a:cubicBezTo>
                  <a:pt x="36" y="115"/>
                  <a:pt x="36" y="115"/>
                  <a:pt x="36" y="115"/>
                </a:cubicBezTo>
                <a:close/>
                <a:moveTo>
                  <a:pt x="47" y="116"/>
                </a:moveTo>
                <a:cubicBezTo>
                  <a:pt x="48" y="116"/>
                  <a:pt x="47" y="115"/>
                  <a:pt x="48" y="115"/>
                </a:cubicBezTo>
                <a:cubicBezTo>
                  <a:pt x="48" y="115"/>
                  <a:pt x="47" y="115"/>
                  <a:pt x="47" y="116"/>
                </a:cubicBezTo>
                <a:close/>
                <a:moveTo>
                  <a:pt x="54" y="116"/>
                </a:moveTo>
                <a:cubicBezTo>
                  <a:pt x="55" y="116"/>
                  <a:pt x="55" y="117"/>
                  <a:pt x="55" y="117"/>
                </a:cubicBezTo>
                <a:cubicBezTo>
                  <a:pt x="55" y="116"/>
                  <a:pt x="55" y="116"/>
                  <a:pt x="55" y="115"/>
                </a:cubicBezTo>
                <a:cubicBezTo>
                  <a:pt x="55" y="115"/>
                  <a:pt x="55" y="115"/>
                  <a:pt x="54" y="116"/>
                </a:cubicBezTo>
                <a:close/>
                <a:moveTo>
                  <a:pt x="39" y="116"/>
                </a:moveTo>
                <a:cubicBezTo>
                  <a:pt x="40" y="116"/>
                  <a:pt x="40" y="117"/>
                  <a:pt x="41" y="117"/>
                </a:cubicBezTo>
                <a:cubicBezTo>
                  <a:pt x="41" y="116"/>
                  <a:pt x="40" y="116"/>
                  <a:pt x="40" y="115"/>
                </a:cubicBezTo>
                <a:cubicBezTo>
                  <a:pt x="40" y="115"/>
                  <a:pt x="39" y="115"/>
                  <a:pt x="39" y="116"/>
                </a:cubicBezTo>
                <a:close/>
                <a:moveTo>
                  <a:pt x="43" y="116"/>
                </a:moveTo>
                <a:cubicBezTo>
                  <a:pt x="43" y="117"/>
                  <a:pt x="43" y="118"/>
                  <a:pt x="44" y="118"/>
                </a:cubicBezTo>
                <a:cubicBezTo>
                  <a:pt x="44" y="117"/>
                  <a:pt x="44" y="117"/>
                  <a:pt x="43" y="116"/>
                </a:cubicBezTo>
                <a:cubicBezTo>
                  <a:pt x="44" y="116"/>
                  <a:pt x="44" y="117"/>
                  <a:pt x="45" y="117"/>
                </a:cubicBezTo>
                <a:cubicBezTo>
                  <a:pt x="45" y="116"/>
                  <a:pt x="44" y="116"/>
                  <a:pt x="44" y="115"/>
                </a:cubicBezTo>
                <a:cubicBezTo>
                  <a:pt x="43" y="115"/>
                  <a:pt x="43" y="116"/>
                  <a:pt x="43" y="116"/>
                </a:cubicBezTo>
                <a:close/>
                <a:moveTo>
                  <a:pt x="51" y="117"/>
                </a:moveTo>
                <a:cubicBezTo>
                  <a:pt x="51" y="116"/>
                  <a:pt x="51" y="116"/>
                  <a:pt x="50" y="116"/>
                </a:cubicBezTo>
                <a:cubicBezTo>
                  <a:pt x="50" y="116"/>
                  <a:pt x="50" y="117"/>
                  <a:pt x="51" y="117"/>
                </a:cubicBezTo>
                <a:close/>
                <a:moveTo>
                  <a:pt x="58" y="116"/>
                </a:moveTo>
                <a:cubicBezTo>
                  <a:pt x="58" y="116"/>
                  <a:pt x="58" y="117"/>
                  <a:pt x="58" y="117"/>
                </a:cubicBezTo>
                <a:cubicBezTo>
                  <a:pt x="59" y="117"/>
                  <a:pt x="58" y="116"/>
                  <a:pt x="58" y="116"/>
                </a:cubicBezTo>
                <a:cubicBezTo>
                  <a:pt x="58" y="116"/>
                  <a:pt x="58" y="116"/>
                  <a:pt x="58" y="116"/>
                </a:cubicBezTo>
                <a:close/>
                <a:moveTo>
                  <a:pt x="36" y="117"/>
                </a:moveTo>
                <a:cubicBezTo>
                  <a:pt x="36" y="117"/>
                  <a:pt x="36" y="117"/>
                  <a:pt x="35" y="117"/>
                </a:cubicBezTo>
                <a:cubicBezTo>
                  <a:pt x="35" y="117"/>
                  <a:pt x="36" y="117"/>
                  <a:pt x="36" y="117"/>
                </a:cubicBezTo>
                <a:cubicBezTo>
                  <a:pt x="37" y="118"/>
                  <a:pt x="37" y="117"/>
                  <a:pt x="37" y="116"/>
                </a:cubicBezTo>
                <a:cubicBezTo>
                  <a:pt x="36" y="116"/>
                  <a:pt x="36" y="117"/>
                  <a:pt x="36" y="117"/>
                </a:cubicBezTo>
                <a:close/>
                <a:moveTo>
                  <a:pt x="39" y="117"/>
                </a:moveTo>
                <a:cubicBezTo>
                  <a:pt x="39" y="117"/>
                  <a:pt x="39" y="118"/>
                  <a:pt x="40" y="118"/>
                </a:cubicBezTo>
                <a:cubicBezTo>
                  <a:pt x="40" y="118"/>
                  <a:pt x="40" y="117"/>
                  <a:pt x="40" y="117"/>
                </a:cubicBezTo>
                <a:cubicBezTo>
                  <a:pt x="41" y="117"/>
                  <a:pt x="40" y="116"/>
                  <a:pt x="39" y="116"/>
                </a:cubicBezTo>
                <a:cubicBezTo>
                  <a:pt x="39" y="116"/>
                  <a:pt x="39" y="117"/>
                  <a:pt x="39" y="117"/>
                </a:cubicBezTo>
                <a:close/>
                <a:moveTo>
                  <a:pt x="42" y="117"/>
                </a:moveTo>
                <a:cubicBezTo>
                  <a:pt x="42" y="118"/>
                  <a:pt x="43" y="118"/>
                  <a:pt x="43" y="119"/>
                </a:cubicBezTo>
                <a:cubicBezTo>
                  <a:pt x="44" y="118"/>
                  <a:pt x="43" y="117"/>
                  <a:pt x="43" y="116"/>
                </a:cubicBezTo>
                <a:cubicBezTo>
                  <a:pt x="43" y="116"/>
                  <a:pt x="42" y="117"/>
                  <a:pt x="42" y="117"/>
                </a:cubicBezTo>
                <a:close/>
                <a:moveTo>
                  <a:pt x="32" y="118"/>
                </a:moveTo>
                <a:cubicBezTo>
                  <a:pt x="32" y="118"/>
                  <a:pt x="32" y="116"/>
                  <a:pt x="32" y="117"/>
                </a:cubicBezTo>
                <a:cubicBezTo>
                  <a:pt x="32" y="117"/>
                  <a:pt x="32" y="117"/>
                  <a:pt x="32" y="118"/>
                </a:cubicBezTo>
                <a:close/>
                <a:moveTo>
                  <a:pt x="65" y="120"/>
                </a:moveTo>
                <a:cubicBezTo>
                  <a:pt x="65" y="119"/>
                  <a:pt x="65" y="118"/>
                  <a:pt x="65" y="117"/>
                </a:cubicBezTo>
                <a:cubicBezTo>
                  <a:pt x="64" y="118"/>
                  <a:pt x="64" y="119"/>
                  <a:pt x="65" y="120"/>
                </a:cubicBezTo>
                <a:close/>
                <a:moveTo>
                  <a:pt x="47" y="119"/>
                </a:moveTo>
                <a:cubicBezTo>
                  <a:pt x="47" y="118"/>
                  <a:pt x="47" y="118"/>
                  <a:pt x="47" y="118"/>
                </a:cubicBezTo>
                <a:cubicBezTo>
                  <a:pt x="47" y="118"/>
                  <a:pt x="47" y="117"/>
                  <a:pt x="47" y="117"/>
                </a:cubicBezTo>
                <a:cubicBezTo>
                  <a:pt x="46" y="116"/>
                  <a:pt x="46" y="118"/>
                  <a:pt x="47" y="119"/>
                </a:cubicBezTo>
                <a:close/>
                <a:moveTo>
                  <a:pt x="53" y="118"/>
                </a:moveTo>
                <a:cubicBezTo>
                  <a:pt x="53" y="118"/>
                  <a:pt x="53" y="118"/>
                  <a:pt x="53" y="119"/>
                </a:cubicBezTo>
                <a:cubicBezTo>
                  <a:pt x="53" y="118"/>
                  <a:pt x="53" y="117"/>
                  <a:pt x="53" y="117"/>
                </a:cubicBezTo>
                <a:cubicBezTo>
                  <a:pt x="53" y="117"/>
                  <a:pt x="53" y="118"/>
                  <a:pt x="53" y="118"/>
                </a:cubicBezTo>
                <a:close/>
                <a:moveTo>
                  <a:pt x="7" y="130"/>
                </a:moveTo>
                <a:cubicBezTo>
                  <a:pt x="8" y="131"/>
                  <a:pt x="7" y="133"/>
                  <a:pt x="7" y="134"/>
                </a:cubicBezTo>
                <a:cubicBezTo>
                  <a:pt x="7" y="134"/>
                  <a:pt x="7" y="134"/>
                  <a:pt x="8" y="133"/>
                </a:cubicBezTo>
                <a:cubicBezTo>
                  <a:pt x="9" y="128"/>
                  <a:pt x="10" y="123"/>
                  <a:pt x="11" y="118"/>
                </a:cubicBezTo>
                <a:cubicBezTo>
                  <a:pt x="10" y="122"/>
                  <a:pt x="9" y="126"/>
                  <a:pt x="7" y="130"/>
                </a:cubicBezTo>
                <a:close/>
                <a:moveTo>
                  <a:pt x="34" y="119"/>
                </a:moveTo>
                <a:cubicBezTo>
                  <a:pt x="34" y="120"/>
                  <a:pt x="34" y="120"/>
                  <a:pt x="34" y="120"/>
                </a:cubicBezTo>
                <a:cubicBezTo>
                  <a:pt x="35" y="120"/>
                  <a:pt x="36" y="119"/>
                  <a:pt x="35" y="118"/>
                </a:cubicBezTo>
                <a:cubicBezTo>
                  <a:pt x="34" y="118"/>
                  <a:pt x="35" y="119"/>
                  <a:pt x="34" y="119"/>
                </a:cubicBezTo>
                <a:close/>
                <a:moveTo>
                  <a:pt x="65" y="120"/>
                </a:moveTo>
                <a:cubicBezTo>
                  <a:pt x="66" y="120"/>
                  <a:pt x="66" y="118"/>
                  <a:pt x="66" y="118"/>
                </a:cubicBezTo>
                <a:cubicBezTo>
                  <a:pt x="66" y="118"/>
                  <a:pt x="66" y="118"/>
                  <a:pt x="66" y="118"/>
                </a:cubicBezTo>
                <a:cubicBezTo>
                  <a:pt x="65" y="118"/>
                  <a:pt x="66" y="119"/>
                  <a:pt x="65" y="120"/>
                </a:cubicBezTo>
                <a:close/>
                <a:moveTo>
                  <a:pt x="33" y="126"/>
                </a:moveTo>
                <a:cubicBezTo>
                  <a:pt x="33" y="123"/>
                  <a:pt x="33" y="121"/>
                  <a:pt x="32" y="118"/>
                </a:cubicBezTo>
                <a:cubicBezTo>
                  <a:pt x="32" y="121"/>
                  <a:pt x="32" y="123"/>
                  <a:pt x="33" y="126"/>
                </a:cubicBezTo>
                <a:close/>
                <a:moveTo>
                  <a:pt x="62" y="122"/>
                </a:moveTo>
                <a:cubicBezTo>
                  <a:pt x="63" y="122"/>
                  <a:pt x="63" y="119"/>
                  <a:pt x="63" y="118"/>
                </a:cubicBezTo>
                <a:cubicBezTo>
                  <a:pt x="62" y="119"/>
                  <a:pt x="63" y="121"/>
                  <a:pt x="62" y="122"/>
                </a:cubicBezTo>
                <a:close/>
                <a:moveTo>
                  <a:pt x="41" y="119"/>
                </a:moveTo>
                <a:cubicBezTo>
                  <a:pt x="41" y="120"/>
                  <a:pt x="41" y="120"/>
                  <a:pt x="41" y="121"/>
                </a:cubicBezTo>
                <a:cubicBezTo>
                  <a:pt x="41" y="121"/>
                  <a:pt x="42" y="121"/>
                  <a:pt x="42" y="121"/>
                </a:cubicBezTo>
                <a:cubicBezTo>
                  <a:pt x="42" y="120"/>
                  <a:pt x="41" y="120"/>
                  <a:pt x="41" y="120"/>
                </a:cubicBezTo>
                <a:cubicBezTo>
                  <a:pt x="42" y="120"/>
                  <a:pt x="41" y="119"/>
                  <a:pt x="41" y="119"/>
                </a:cubicBezTo>
                <a:cubicBezTo>
                  <a:pt x="42" y="119"/>
                  <a:pt x="42" y="120"/>
                  <a:pt x="42" y="120"/>
                </a:cubicBezTo>
                <a:cubicBezTo>
                  <a:pt x="43" y="119"/>
                  <a:pt x="42" y="118"/>
                  <a:pt x="42" y="118"/>
                </a:cubicBezTo>
                <a:cubicBezTo>
                  <a:pt x="41" y="118"/>
                  <a:pt x="41" y="119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lose/>
                <a:moveTo>
                  <a:pt x="50" y="119"/>
                </a:moveTo>
                <a:cubicBezTo>
                  <a:pt x="51" y="119"/>
                  <a:pt x="50" y="118"/>
                  <a:pt x="50" y="118"/>
                </a:cubicBezTo>
                <a:cubicBezTo>
                  <a:pt x="50" y="118"/>
                  <a:pt x="50" y="118"/>
                  <a:pt x="50" y="119"/>
                </a:cubicBezTo>
                <a:close/>
                <a:moveTo>
                  <a:pt x="38" y="120"/>
                </a:moveTo>
                <a:cubicBezTo>
                  <a:pt x="38" y="120"/>
                  <a:pt x="39" y="120"/>
                  <a:pt x="39" y="119"/>
                </a:cubicBezTo>
                <a:cubicBezTo>
                  <a:pt x="38" y="119"/>
                  <a:pt x="38" y="118"/>
                  <a:pt x="38" y="118"/>
                </a:cubicBezTo>
                <a:cubicBezTo>
                  <a:pt x="37" y="119"/>
                  <a:pt x="37" y="120"/>
                  <a:pt x="38" y="120"/>
                </a:cubicBezTo>
                <a:close/>
                <a:moveTo>
                  <a:pt x="56" y="119"/>
                </a:move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9"/>
                  <a:pt x="56" y="119"/>
                </a:cubicBezTo>
                <a:close/>
                <a:moveTo>
                  <a:pt x="60" y="120"/>
                </a:moveTo>
                <a:cubicBezTo>
                  <a:pt x="60" y="119"/>
                  <a:pt x="60" y="118"/>
                  <a:pt x="60" y="118"/>
                </a:cubicBezTo>
                <a:cubicBezTo>
                  <a:pt x="59" y="119"/>
                  <a:pt x="59" y="119"/>
                  <a:pt x="60" y="120"/>
                </a:cubicBezTo>
                <a:close/>
                <a:moveTo>
                  <a:pt x="57" y="120"/>
                </a:moveTo>
                <a:cubicBezTo>
                  <a:pt x="58" y="121"/>
                  <a:pt x="58" y="122"/>
                  <a:pt x="59" y="122"/>
                </a:cubicBezTo>
                <a:cubicBezTo>
                  <a:pt x="59" y="121"/>
                  <a:pt x="59" y="120"/>
                  <a:pt x="58" y="119"/>
                </a:cubicBezTo>
                <a:cubicBezTo>
                  <a:pt x="58" y="119"/>
                  <a:pt x="57" y="120"/>
                  <a:pt x="57" y="120"/>
                </a:cubicBezTo>
                <a:close/>
                <a:moveTo>
                  <a:pt x="44" y="120"/>
                </a:moveTo>
                <a:cubicBezTo>
                  <a:pt x="45" y="121"/>
                  <a:pt x="44" y="121"/>
                  <a:pt x="45" y="121"/>
                </a:cubicBezTo>
                <a:cubicBezTo>
                  <a:pt x="45" y="121"/>
                  <a:pt x="45" y="120"/>
                  <a:pt x="45" y="120"/>
                </a:cubicBezTo>
                <a:cubicBezTo>
                  <a:pt x="45" y="120"/>
                  <a:pt x="45" y="120"/>
                  <a:pt x="45" y="120"/>
                </a:cubicBezTo>
                <a:cubicBezTo>
                  <a:pt x="45" y="120"/>
                  <a:pt x="46" y="119"/>
                  <a:pt x="45" y="119"/>
                </a:cubicBezTo>
                <a:cubicBezTo>
                  <a:pt x="45" y="119"/>
                  <a:pt x="44" y="120"/>
                  <a:pt x="44" y="120"/>
                </a:cubicBezTo>
                <a:close/>
                <a:moveTo>
                  <a:pt x="54" y="119"/>
                </a:moveTo>
                <a:cubicBezTo>
                  <a:pt x="54" y="120"/>
                  <a:pt x="54" y="121"/>
                  <a:pt x="55" y="121"/>
                </a:cubicBezTo>
                <a:cubicBezTo>
                  <a:pt x="55" y="120"/>
                  <a:pt x="55" y="120"/>
                  <a:pt x="55" y="119"/>
                </a:cubicBezTo>
                <a:cubicBezTo>
                  <a:pt x="55" y="119"/>
                  <a:pt x="54" y="119"/>
                  <a:pt x="54" y="119"/>
                </a:cubicBezTo>
                <a:close/>
                <a:moveTo>
                  <a:pt x="33" y="136"/>
                </a:moveTo>
                <a:cubicBezTo>
                  <a:pt x="33" y="135"/>
                  <a:pt x="32" y="133"/>
                  <a:pt x="33" y="133"/>
                </a:cubicBezTo>
                <a:cubicBezTo>
                  <a:pt x="32" y="129"/>
                  <a:pt x="32" y="124"/>
                  <a:pt x="31" y="120"/>
                </a:cubicBezTo>
                <a:cubicBezTo>
                  <a:pt x="31" y="126"/>
                  <a:pt x="32" y="132"/>
                  <a:pt x="33" y="137"/>
                </a:cubicBezTo>
                <a:cubicBezTo>
                  <a:pt x="33" y="137"/>
                  <a:pt x="32" y="136"/>
                  <a:pt x="33" y="136"/>
                </a:cubicBezTo>
                <a:close/>
                <a:moveTo>
                  <a:pt x="34" y="122"/>
                </a:moveTo>
                <a:cubicBezTo>
                  <a:pt x="34" y="122"/>
                  <a:pt x="34" y="124"/>
                  <a:pt x="34" y="124"/>
                </a:cubicBezTo>
                <a:cubicBezTo>
                  <a:pt x="35" y="124"/>
                  <a:pt x="36" y="122"/>
                  <a:pt x="37" y="121"/>
                </a:cubicBezTo>
                <a:cubicBezTo>
                  <a:pt x="37" y="121"/>
                  <a:pt x="37" y="120"/>
                  <a:pt x="36" y="120"/>
                </a:cubicBezTo>
                <a:cubicBezTo>
                  <a:pt x="36" y="121"/>
                  <a:pt x="35" y="122"/>
                  <a:pt x="34" y="122"/>
                </a:cubicBezTo>
                <a:close/>
                <a:moveTo>
                  <a:pt x="51" y="121"/>
                </a:moveTo>
                <a:cubicBezTo>
                  <a:pt x="51" y="121"/>
                  <a:pt x="51" y="120"/>
                  <a:pt x="51" y="120"/>
                </a:cubicBezTo>
                <a:cubicBezTo>
                  <a:pt x="51" y="121"/>
                  <a:pt x="50" y="121"/>
                  <a:pt x="51" y="121"/>
                </a:cubicBezTo>
                <a:close/>
                <a:moveTo>
                  <a:pt x="43" y="121"/>
                </a:moveTo>
                <a:cubicBezTo>
                  <a:pt x="43" y="121"/>
                  <a:pt x="43" y="121"/>
                  <a:pt x="43" y="120"/>
                </a:cubicBezTo>
                <a:cubicBezTo>
                  <a:pt x="43" y="121"/>
                  <a:pt x="43" y="121"/>
                  <a:pt x="43" y="121"/>
                </a:cubicBezTo>
                <a:close/>
                <a:moveTo>
                  <a:pt x="47" y="122"/>
                </a:moveTo>
                <a:cubicBezTo>
                  <a:pt x="47" y="121"/>
                  <a:pt x="47" y="121"/>
                  <a:pt x="47" y="120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46" y="121"/>
                  <a:pt x="47" y="121"/>
                  <a:pt x="47" y="122"/>
                </a:cubicBezTo>
                <a:close/>
                <a:moveTo>
                  <a:pt x="65" y="130"/>
                </a:moveTo>
                <a:cubicBezTo>
                  <a:pt x="65" y="132"/>
                  <a:pt x="65" y="136"/>
                  <a:pt x="65" y="139"/>
                </a:cubicBezTo>
                <a:cubicBezTo>
                  <a:pt x="65" y="139"/>
                  <a:pt x="64" y="139"/>
                  <a:pt x="64" y="140"/>
                </a:cubicBezTo>
                <a:cubicBezTo>
                  <a:pt x="66" y="142"/>
                  <a:pt x="64" y="146"/>
                  <a:pt x="65" y="150"/>
                </a:cubicBezTo>
                <a:cubicBezTo>
                  <a:pt x="65" y="141"/>
                  <a:pt x="65" y="130"/>
                  <a:pt x="66" y="121"/>
                </a:cubicBezTo>
                <a:cubicBezTo>
                  <a:pt x="66" y="121"/>
                  <a:pt x="66" y="121"/>
                  <a:pt x="66" y="121"/>
                </a:cubicBezTo>
                <a:cubicBezTo>
                  <a:pt x="65" y="123"/>
                  <a:pt x="65" y="127"/>
                  <a:pt x="65" y="130"/>
                </a:cubicBezTo>
                <a:close/>
                <a:moveTo>
                  <a:pt x="39" y="121"/>
                </a:moveTo>
                <a:cubicBezTo>
                  <a:pt x="39" y="122"/>
                  <a:pt x="39" y="123"/>
                  <a:pt x="40" y="123"/>
                </a:cubicBezTo>
                <a:cubicBezTo>
                  <a:pt x="40" y="123"/>
                  <a:pt x="40" y="123"/>
                  <a:pt x="40" y="122"/>
                </a:cubicBezTo>
                <a:cubicBezTo>
                  <a:pt x="40" y="122"/>
                  <a:pt x="40" y="121"/>
                  <a:pt x="39" y="121"/>
                </a:cubicBezTo>
                <a:cubicBezTo>
                  <a:pt x="39" y="121"/>
                  <a:pt x="39" y="121"/>
                  <a:pt x="39" y="121"/>
                </a:cubicBezTo>
                <a:close/>
                <a:moveTo>
                  <a:pt x="44" y="123"/>
                </a:moveTo>
                <a:cubicBezTo>
                  <a:pt x="44" y="122"/>
                  <a:pt x="44" y="122"/>
                  <a:pt x="44" y="122"/>
                </a:cubicBezTo>
                <a:cubicBezTo>
                  <a:pt x="44" y="122"/>
                  <a:pt x="44" y="121"/>
                  <a:pt x="43" y="121"/>
                </a:cubicBezTo>
                <a:cubicBezTo>
                  <a:pt x="43" y="122"/>
                  <a:pt x="43" y="122"/>
                  <a:pt x="44" y="123"/>
                </a:cubicBezTo>
                <a:close/>
                <a:moveTo>
                  <a:pt x="47" y="123"/>
                </a:moveTo>
                <a:cubicBezTo>
                  <a:pt x="47" y="123"/>
                  <a:pt x="47" y="122"/>
                  <a:pt x="46" y="121"/>
                </a:cubicBezTo>
                <a:cubicBezTo>
                  <a:pt x="46" y="122"/>
                  <a:pt x="47" y="123"/>
                  <a:pt x="47" y="123"/>
                </a:cubicBezTo>
                <a:close/>
                <a:moveTo>
                  <a:pt x="50" y="124"/>
                </a:moveTo>
                <a:cubicBezTo>
                  <a:pt x="50" y="123"/>
                  <a:pt x="51" y="123"/>
                  <a:pt x="51" y="123"/>
                </a:cubicBezTo>
                <a:cubicBezTo>
                  <a:pt x="50" y="122"/>
                  <a:pt x="50" y="122"/>
                  <a:pt x="50" y="121"/>
                </a:cubicBezTo>
                <a:cubicBezTo>
                  <a:pt x="50" y="122"/>
                  <a:pt x="49" y="123"/>
                  <a:pt x="50" y="124"/>
                </a:cubicBezTo>
                <a:close/>
                <a:moveTo>
                  <a:pt x="59" y="123"/>
                </a:moveTo>
                <a:cubicBezTo>
                  <a:pt x="60" y="123"/>
                  <a:pt x="60" y="122"/>
                  <a:pt x="60" y="122"/>
                </a:cubicBezTo>
                <a:cubicBezTo>
                  <a:pt x="60" y="123"/>
                  <a:pt x="60" y="123"/>
                  <a:pt x="59" y="123"/>
                </a:cubicBezTo>
                <a:close/>
                <a:moveTo>
                  <a:pt x="52" y="124"/>
                </a:moveTo>
                <a:cubicBezTo>
                  <a:pt x="53" y="124"/>
                  <a:pt x="53" y="124"/>
                  <a:pt x="53" y="123"/>
                </a:cubicBezTo>
                <a:cubicBezTo>
                  <a:pt x="53" y="123"/>
                  <a:pt x="53" y="122"/>
                  <a:pt x="52" y="122"/>
                </a:cubicBezTo>
                <a:cubicBezTo>
                  <a:pt x="52" y="123"/>
                  <a:pt x="53" y="123"/>
                  <a:pt x="52" y="124"/>
                </a:cubicBezTo>
                <a:close/>
                <a:moveTo>
                  <a:pt x="42" y="123"/>
                </a:moveTo>
                <a:cubicBezTo>
                  <a:pt x="43" y="123"/>
                  <a:pt x="43" y="123"/>
                  <a:pt x="43" y="123"/>
                </a:cubicBezTo>
                <a:cubicBezTo>
                  <a:pt x="43" y="123"/>
                  <a:pt x="43" y="122"/>
                  <a:pt x="42" y="123"/>
                </a:cubicBezTo>
                <a:close/>
                <a:moveTo>
                  <a:pt x="55" y="124"/>
                </a:moveTo>
                <a:cubicBezTo>
                  <a:pt x="55" y="124"/>
                  <a:pt x="55" y="123"/>
                  <a:pt x="55" y="123"/>
                </a:cubicBezTo>
                <a:cubicBezTo>
                  <a:pt x="54" y="123"/>
                  <a:pt x="55" y="124"/>
                  <a:pt x="55" y="124"/>
                </a:cubicBezTo>
                <a:close/>
                <a:moveTo>
                  <a:pt x="48" y="124"/>
                </a:moveTo>
                <a:cubicBezTo>
                  <a:pt x="48" y="124"/>
                  <a:pt x="48" y="124"/>
                  <a:pt x="49" y="124"/>
                </a:cubicBezTo>
                <a:cubicBezTo>
                  <a:pt x="49" y="124"/>
                  <a:pt x="49" y="123"/>
                  <a:pt x="48" y="123"/>
                </a:cubicBezTo>
                <a:cubicBezTo>
                  <a:pt x="48" y="123"/>
                  <a:pt x="48" y="123"/>
                  <a:pt x="48" y="124"/>
                </a:cubicBezTo>
                <a:close/>
                <a:moveTo>
                  <a:pt x="57" y="124"/>
                </a:moveTo>
                <a:cubicBezTo>
                  <a:pt x="57" y="124"/>
                  <a:pt x="57" y="123"/>
                  <a:pt x="57" y="123"/>
                </a:cubicBezTo>
                <a:cubicBezTo>
                  <a:pt x="57" y="123"/>
                  <a:pt x="57" y="123"/>
                  <a:pt x="57" y="123"/>
                </a:cubicBezTo>
                <a:cubicBezTo>
                  <a:pt x="57" y="123"/>
                  <a:pt x="57" y="124"/>
                  <a:pt x="57" y="124"/>
                </a:cubicBezTo>
                <a:close/>
                <a:moveTo>
                  <a:pt x="37" y="124"/>
                </a:moveTo>
                <a:cubicBezTo>
                  <a:pt x="37" y="124"/>
                  <a:pt x="38" y="125"/>
                  <a:pt x="38" y="125"/>
                </a:cubicBezTo>
                <a:cubicBezTo>
                  <a:pt x="38" y="125"/>
                  <a:pt x="38" y="125"/>
                  <a:pt x="38" y="125"/>
                </a:cubicBezTo>
                <a:cubicBezTo>
                  <a:pt x="38" y="124"/>
                  <a:pt x="38" y="124"/>
                  <a:pt x="38" y="123"/>
                </a:cubicBezTo>
                <a:cubicBezTo>
                  <a:pt x="37" y="123"/>
                  <a:pt x="37" y="123"/>
                  <a:pt x="37" y="124"/>
                </a:cubicBezTo>
                <a:close/>
                <a:moveTo>
                  <a:pt x="40" y="124"/>
                </a:moveTo>
                <a:cubicBezTo>
                  <a:pt x="41" y="124"/>
                  <a:pt x="41" y="124"/>
                  <a:pt x="41" y="123"/>
                </a:cubicBezTo>
                <a:cubicBezTo>
                  <a:pt x="41" y="124"/>
                  <a:pt x="40" y="124"/>
                  <a:pt x="40" y="124"/>
                </a:cubicBezTo>
                <a:close/>
                <a:moveTo>
                  <a:pt x="45" y="124"/>
                </a:moveTo>
                <a:cubicBezTo>
                  <a:pt x="45" y="124"/>
                  <a:pt x="45" y="125"/>
                  <a:pt x="45" y="125"/>
                </a:cubicBezTo>
                <a:cubicBezTo>
                  <a:pt x="46" y="124"/>
                  <a:pt x="45" y="123"/>
                  <a:pt x="45" y="124"/>
                </a:cubicBezTo>
                <a:close/>
                <a:moveTo>
                  <a:pt x="59" y="124"/>
                </a:moveTo>
                <a:cubicBezTo>
                  <a:pt x="60" y="124"/>
                  <a:pt x="60" y="125"/>
                  <a:pt x="60" y="125"/>
                </a:cubicBezTo>
                <a:cubicBezTo>
                  <a:pt x="60" y="125"/>
                  <a:pt x="60" y="124"/>
                  <a:pt x="60" y="124"/>
                </a:cubicBezTo>
                <a:cubicBezTo>
                  <a:pt x="60" y="124"/>
                  <a:pt x="59" y="124"/>
                  <a:pt x="59" y="124"/>
                </a:cubicBezTo>
                <a:close/>
                <a:moveTo>
                  <a:pt x="41" y="126"/>
                </a:moveTo>
                <a:cubicBezTo>
                  <a:pt x="41" y="126"/>
                  <a:pt x="42" y="125"/>
                  <a:pt x="42" y="125"/>
                </a:cubicBezTo>
                <a:cubicBezTo>
                  <a:pt x="42" y="125"/>
                  <a:pt x="42" y="124"/>
                  <a:pt x="41" y="124"/>
                </a:cubicBezTo>
                <a:cubicBezTo>
                  <a:pt x="40" y="125"/>
                  <a:pt x="41" y="125"/>
                  <a:pt x="41" y="126"/>
                </a:cubicBezTo>
                <a:close/>
                <a:moveTo>
                  <a:pt x="48" y="125"/>
                </a:moveTo>
                <a:cubicBezTo>
                  <a:pt x="48" y="125"/>
                  <a:pt x="48" y="126"/>
                  <a:pt x="49" y="125"/>
                </a:cubicBezTo>
                <a:cubicBezTo>
                  <a:pt x="48" y="125"/>
                  <a:pt x="49" y="124"/>
                  <a:pt x="48" y="124"/>
                </a:cubicBezTo>
                <a:cubicBezTo>
                  <a:pt x="48" y="124"/>
                  <a:pt x="48" y="125"/>
                  <a:pt x="48" y="125"/>
                </a:cubicBezTo>
                <a:close/>
                <a:moveTo>
                  <a:pt x="54" y="126"/>
                </a:moveTo>
                <a:cubicBezTo>
                  <a:pt x="54" y="125"/>
                  <a:pt x="54" y="125"/>
                  <a:pt x="54" y="124"/>
                </a:cubicBezTo>
                <a:cubicBezTo>
                  <a:pt x="53" y="124"/>
                  <a:pt x="53" y="125"/>
                  <a:pt x="54" y="126"/>
                </a:cubicBezTo>
                <a:close/>
                <a:moveTo>
                  <a:pt x="57" y="125"/>
                </a:moveTo>
                <a:cubicBezTo>
                  <a:pt x="58" y="125"/>
                  <a:pt x="58" y="125"/>
                  <a:pt x="58" y="124"/>
                </a:cubicBezTo>
                <a:cubicBezTo>
                  <a:pt x="58" y="124"/>
                  <a:pt x="58" y="124"/>
                  <a:pt x="58" y="124"/>
                </a:cubicBezTo>
                <a:cubicBezTo>
                  <a:pt x="58" y="125"/>
                  <a:pt x="57" y="125"/>
                  <a:pt x="57" y="125"/>
                </a:cubicBezTo>
                <a:close/>
                <a:moveTo>
                  <a:pt x="52" y="125"/>
                </a:moveTo>
                <a:cubicBezTo>
                  <a:pt x="52" y="125"/>
                  <a:pt x="52" y="124"/>
                  <a:pt x="51" y="124"/>
                </a:cubicBezTo>
                <a:cubicBezTo>
                  <a:pt x="51" y="124"/>
                  <a:pt x="51" y="125"/>
                  <a:pt x="52" y="125"/>
                </a:cubicBezTo>
                <a:close/>
                <a:moveTo>
                  <a:pt x="37" y="126"/>
                </a:moveTo>
                <a:cubicBezTo>
                  <a:pt x="38" y="126"/>
                  <a:pt x="37" y="125"/>
                  <a:pt x="36" y="125"/>
                </a:cubicBezTo>
                <a:cubicBezTo>
                  <a:pt x="37" y="125"/>
                  <a:pt x="37" y="126"/>
                  <a:pt x="37" y="126"/>
                </a:cubicBezTo>
                <a:close/>
                <a:moveTo>
                  <a:pt x="61" y="126"/>
                </a:moveTo>
                <a:cubicBezTo>
                  <a:pt x="61" y="126"/>
                  <a:pt x="62" y="125"/>
                  <a:pt x="61" y="125"/>
                </a:cubicBezTo>
                <a:cubicBezTo>
                  <a:pt x="61" y="125"/>
                  <a:pt x="61" y="126"/>
                  <a:pt x="61" y="126"/>
                </a:cubicBezTo>
                <a:close/>
                <a:moveTo>
                  <a:pt x="35" y="127"/>
                </a:moveTo>
                <a:cubicBezTo>
                  <a:pt x="35" y="127"/>
                  <a:pt x="35" y="128"/>
                  <a:pt x="36" y="128"/>
                </a:cubicBezTo>
                <a:cubicBezTo>
                  <a:pt x="36" y="128"/>
                  <a:pt x="36" y="127"/>
                  <a:pt x="36" y="127"/>
                </a:cubicBezTo>
                <a:cubicBezTo>
                  <a:pt x="36" y="127"/>
                  <a:pt x="36" y="126"/>
                  <a:pt x="36" y="125"/>
                </a:cubicBezTo>
                <a:cubicBezTo>
                  <a:pt x="35" y="126"/>
                  <a:pt x="35" y="126"/>
                  <a:pt x="35" y="127"/>
                </a:cubicBezTo>
                <a:close/>
                <a:moveTo>
                  <a:pt x="38" y="126"/>
                </a:moveTo>
                <a:cubicBezTo>
                  <a:pt x="39" y="126"/>
                  <a:pt x="39" y="126"/>
                  <a:pt x="39" y="126"/>
                </a:cubicBezTo>
                <a:cubicBezTo>
                  <a:pt x="39" y="126"/>
                  <a:pt x="39" y="126"/>
                  <a:pt x="38" y="126"/>
                </a:cubicBezTo>
                <a:close/>
                <a:moveTo>
                  <a:pt x="41" y="127"/>
                </a:moveTo>
                <a:cubicBezTo>
                  <a:pt x="40" y="126"/>
                  <a:pt x="40" y="126"/>
                  <a:pt x="40" y="126"/>
                </a:cubicBezTo>
                <a:cubicBezTo>
                  <a:pt x="40" y="126"/>
                  <a:pt x="40" y="127"/>
                  <a:pt x="41" y="127"/>
                </a:cubicBezTo>
                <a:close/>
                <a:moveTo>
                  <a:pt x="47" y="127"/>
                </a:moveTo>
                <a:cubicBezTo>
                  <a:pt x="47" y="127"/>
                  <a:pt x="47" y="126"/>
                  <a:pt x="46" y="126"/>
                </a:cubicBezTo>
                <a:cubicBezTo>
                  <a:pt x="46" y="126"/>
                  <a:pt x="46" y="127"/>
                  <a:pt x="47" y="127"/>
                </a:cubicBezTo>
                <a:close/>
                <a:moveTo>
                  <a:pt x="54" y="127"/>
                </a:moveTo>
                <a:cubicBezTo>
                  <a:pt x="55" y="127"/>
                  <a:pt x="55" y="126"/>
                  <a:pt x="54" y="126"/>
                </a:cubicBezTo>
                <a:cubicBezTo>
                  <a:pt x="54" y="126"/>
                  <a:pt x="54" y="126"/>
                  <a:pt x="54" y="127"/>
                </a:cubicBezTo>
                <a:close/>
                <a:moveTo>
                  <a:pt x="50" y="127"/>
                </a:moveTo>
                <a:cubicBezTo>
                  <a:pt x="51" y="127"/>
                  <a:pt x="51" y="126"/>
                  <a:pt x="50" y="126"/>
                </a:cubicBezTo>
                <a:cubicBezTo>
                  <a:pt x="50" y="126"/>
                  <a:pt x="50" y="127"/>
                  <a:pt x="50" y="127"/>
                </a:cubicBezTo>
                <a:close/>
                <a:moveTo>
                  <a:pt x="59" y="126"/>
                </a:moveTo>
                <a:cubicBezTo>
                  <a:pt x="58" y="126"/>
                  <a:pt x="59" y="126"/>
                  <a:pt x="59" y="126"/>
                </a:cubicBezTo>
                <a:cubicBezTo>
                  <a:pt x="58" y="126"/>
                  <a:pt x="58" y="127"/>
                  <a:pt x="59" y="126"/>
                </a:cubicBezTo>
                <a:close/>
                <a:moveTo>
                  <a:pt x="53" y="129"/>
                </a:moveTo>
                <a:cubicBezTo>
                  <a:pt x="54" y="128"/>
                  <a:pt x="53" y="127"/>
                  <a:pt x="53" y="126"/>
                </a:cubicBezTo>
                <a:cubicBezTo>
                  <a:pt x="52" y="127"/>
                  <a:pt x="53" y="128"/>
                  <a:pt x="53" y="129"/>
                </a:cubicBezTo>
                <a:close/>
                <a:moveTo>
                  <a:pt x="40" y="128"/>
                </a:moveTo>
                <a:cubicBezTo>
                  <a:pt x="40" y="127"/>
                  <a:pt x="40" y="127"/>
                  <a:pt x="39" y="126"/>
                </a:cubicBezTo>
                <a:cubicBezTo>
                  <a:pt x="39" y="127"/>
                  <a:pt x="39" y="128"/>
                  <a:pt x="40" y="128"/>
                </a:cubicBezTo>
                <a:close/>
                <a:moveTo>
                  <a:pt x="49" y="127"/>
                </a:moveTo>
                <a:cubicBezTo>
                  <a:pt x="50" y="127"/>
                  <a:pt x="49" y="128"/>
                  <a:pt x="50" y="128"/>
                </a:cubicBezTo>
                <a:cubicBezTo>
                  <a:pt x="50" y="127"/>
                  <a:pt x="50" y="128"/>
                  <a:pt x="50" y="127"/>
                </a:cubicBezTo>
                <a:cubicBezTo>
                  <a:pt x="50" y="127"/>
                  <a:pt x="50" y="127"/>
                  <a:pt x="50" y="127"/>
                </a:cubicBezTo>
                <a:cubicBezTo>
                  <a:pt x="50" y="127"/>
                  <a:pt x="50" y="127"/>
                  <a:pt x="50" y="127"/>
                </a:cubicBezTo>
                <a:cubicBezTo>
                  <a:pt x="49" y="127"/>
                  <a:pt x="49" y="127"/>
                  <a:pt x="49" y="127"/>
                </a:cubicBezTo>
                <a:close/>
                <a:moveTo>
                  <a:pt x="42" y="127"/>
                </a:moveTo>
                <a:cubicBezTo>
                  <a:pt x="42" y="127"/>
                  <a:pt x="42" y="128"/>
                  <a:pt x="43" y="128"/>
                </a:cubicBezTo>
                <a:cubicBezTo>
                  <a:pt x="43" y="128"/>
                  <a:pt x="43" y="128"/>
                  <a:pt x="43" y="128"/>
                </a:cubicBezTo>
                <a:cubicBezTo>
                  <a:pt x="43" y="127"/>
                  <a:pt x="43" y="127"/>
                  <a:pt x="43" y="127"/>
                </a:cubicBezTo>
                <a:cubicBezTo>
                  <a:pt x="42" y="127"/>
                  <a:pt x="42" y="127"/>
                  <a:pt x="42" y="127"/>
                </a:cubicBezTo>
                <a:close/>
                <a:moveTo>
                  <a:pt x="60" y="128"/>
                </a:moveTo>
                <a:cubicBezTo>
                  <a:pt x="60" y="128"/>
                  <a:pt x="60" y="127"/>
                  <a:pt x="60" y="127"/>
                </a:cubicBezTo>
                <a:cubicBezTo>
                  <a:pt x="60" y="127"/>
                  <a:pt x="59" y="128"/>
                  <a:pt x="60" y="128"/>
                </a:cubicBezTo>
                <a:close/>
                <a:moveTo>
                  <a:pt x="57" y="128"/>
                </a:moveTo>
                <a:cubicBezTo>
                  <a:pt x="57" y="128"/>
                  <a:pt x="57" y="128"/>
                  <a:pt x="57" y="128"/>
                </a:cubicBezTo>
                <a:cubicBezTo>
                  <a:pt x="58" y="127"/>
                  <a:pt x="58" y="127"/>
                  <a:pt x="57" y="127"/>
                </a:cubicBezTo>
                <a:cubicBezTo>
                  <a:pt x="57" y="127"/>
                  <a:pt x="57" y="127"/>
                  <a:pt x="57" y="128"/>
                </a:cubicBezTo>
                <a:close/>
                <a:moveTo>
                  <a:pt x="62" y="131"/>
                </a:moveTo>
                <a:cubicBezTo>
                  <a:pt x="62" y="130"/>
                  <a:pt x="63" y="128"/>
                  <a:pt x="62" y="127"/>
                </a:cubicBezTo>
                <a:cubicBezTo>
                  <a:pt x="62" y="129"/>
                  <a:pt x="62" y="130"/>
                  <a:pt x="62" y="131"/>
                </a:cubicBezTo>
                <a:close/>
                <a:moveTo>
                  <a:pt x="33" y="129"/>
                </a:moveTo>
                <a:cubicBezTo>
                  <a:pt x="33" y="130"/>
                  <a:pt x="33" y="130"/>
                  <a:pt x="33" y="130"/>
                </a:cubicBezTo>
                <a:cubicBezTo>
                  <a:pt x="33" y="131"/>
                  <a:pt x="33" y="131"/>
                  <a:pt x="33" y="130"/>
                </a:cubicBezTo>
                <a:cubicBezTo>
                  <a:pt x="33" y="129"/>
                  <a:pt x="33" y="129"/>
                  <a:pt x="33" y="128"/>
                </a:cubicBezTo>
                <a:cubicBezTo>
                  <a:pt x="33" y="128"/>
                  <a:pt x="33" y="127"/>
                  <a:pt x="33" y="128"/>
                </a:cubicBezTo>
                <a:cubicBezTo>
                  <a:pt x="33" y="128"/>
                  <a:pt x="33" y="129"/>
                  <a:pt x="33" y="129"/>
                </a:cubicBezTo>
                <a:close/>
                <a:moveTo>
                  <a:pt x="55" y="128"/>
                </a:moveTo>
                <a:cubicBezTo>
                  <a:pt x="55" y="128"/>
                  <a:pt x="56" y="128"/>
                  <a:pt x="55" y="127"/>
                </a:cubicBezTo>
                <a:cubicBezTo>
                  <a:pt x="55" y="128"/>
                  <a:pt x="55" y="128"/>
                  <a:pt x="55" y="128"/>
                </a:cubicBezTo>
                <a:close/>
                <a:moveTo>
                  <a:pt x="38" y="130"/>
                </a:moveTo>
                <a:cubicBezTo>
                  <a:pt x="39" y="129"/>
                  <a:pt x="39" y="128"/>
                  <a:pt x="38" y="128"/>
                </a:cubicBezTo>
                <a:cubicBezTo>
                  <a:pt x="38" y="128"/>
                  <a:pt x="38" y="129"/>
                  <a:pt x="38" y="130"/>
                </a:cubicBezTo>
                <a:close/>
                <a:moveTo>
                  <a:pt x="45" y="129"/>
                </a:moveTo>
                <a:cubicBezTo>
                  <a:pt x="45" y="129"/>
                  <a:pt x="45" y="128"/>
                  <a:pt x="45" y="128"/>
                </a:cubicBezTo>
                <a:cubicBezTo>
                  <a:pt x="45" y="128"/>
                  <a:pt x="45" y="128"/>
                  <a:pt x="45" y="128"/>
                </a:cubicBezTo>
                <a:cubicBezTo>
                  <a:pt x="45" y="128"/>
                  <a:pt x="45" y="129"/>
                  <a:pt x="45" y="129"/>
                </a:cubicBezTo>
                <a:close/>
                <a:moveTo>
                  <a:pt x="42" y="129"/>
                </a:moveTo>
                <a:cubicBezTo>
                  <a:pt x="42" y="129"/>
                  <a:pt x="42" y="129"/>
                  <a:pt x="41" y="128"/>
                </a:cubicBezTo>
                <a:cubicBezTo>
                  <a:pt x="41" y="129"/>
                  <a:pt x="42" y="129"/>
                  <a:pt x="42" y="129"/>
                </a:cubicBezTo>
                <a:close/>
                <a:moveTo>
                  <a:pt x="47" y="129"/>
                </a:moveTo>
                <a:cubicBezTo>
                  <a:pt x="48" y="129"/>
                  <a:pt x="47" y="129"/>
                  <a:pt x="48" y="130"/>
                </a:cubicBezTo>
                <a:cubicBezTo>
                  <a:pt x="48" y="130"/>
                  <a:pt x="48" y="130"/>
                  <a:pt x="48" y="130"/>
                </a:cubicBezTo>
                <a:cubicBezTo>
                  <a:pt x="49" y="130"/>
                  <a:pt x="49" y="129"/>
                  <a:pt x="48" y="128"/>
                </a:cubicBezTo>
                <a:cubicBezTo>
                  <a:pt x="48" y="129"/>
                  <a:pt x="48" y="128"/>
                  <a:pt x="47" y="129"/>
                </a:cubicBezTo>
                <a:close/>
                <a:moveTo>
                  <a:pt x="50" y="129"/>
                </a:moveTo>
                <a:cubicBezTo>
                  <a:pt x="50" y="129"/>
                  <a:pt x="50" y="129"/>
                  <a:pt x="50" y="130"/>
                </a:cubicBezTo>
                <a:cubicBezTo>
                  <a:pt x="50" y="130"/>
                  <a:pt x="51" y="130"/>
                  <a:pt x="51" y="129"/>
                </a:cubicBezTo>
                <a:cubicBezTo>
                  <a:pt x="50" y="129"/>
                  <a:pt x="51" y="129"/>
                  <a:pt x="51" y="129"/>
                </a:cubicBezTo>
                <a:cubicBezTo>
                  <a:pt x="51" y="129"/>
                  <a:pt x="51" y="128"/>
                  <a:pt x="50" y="128"/>
                </a:cubicBezTo>
                <a:cubicBezTo>
                  <a:pt x="50" y="129"/>
                  <a:pt x="50" y="129"/>
                  <a:pt x="50" y="129"/>
                </a:cubicBezTo>
                <a:close/>
                <a:moveTo>
                  <a:pt x="52" y="129"/>
                </a:moveTo>
                <a:cubicBezTo>
                  <a:pt x="52" y="129"/>
                  <a:pt x="52" y="128"/>
                  <a:pt x="52" y="128"/>
                </a:cubicBezTo>
                <a:cubicBezTo>
                  <a:pt x="51" y="128"/>
                  <a:pt x="51" y="129"/>
                  <a:pt x="52" y="129"/>
                </a:cubicBezTo>
                <a:close/>
                <a:moveTo>
                  <a:pt x="41" y="128"/>
                </a:moveTo>
                <a:cubicBezTo>
                  <a:pt x="41" y="128"/>
                  <a:pt x="40" y="128"/>
                  <a:pt x="40" y="128"/>
                </a:cubicBezTo>
                <a:cubicBezTo>
                  <a:pt x="40" y="129"/>
                  <a:pt x="41" y="129"/>
                  <a:pt x="41" y="128"/>
                </a:cubicBezTo>
                <a:close/>
                <a:moveTo>
                  <a:pt x="58" y="129"/>
                </a:moveTo>
                <a:cubicBezTo>
                  <a:pt x="58" y="129"/>
                  <a:pt x="58" y="129"/>
                  <a:pt x="58" y="129"/>
                </a:cubicBezTo>
                <a:cubicBezTo>
                  <a:pt x="58" y="129"/>
                  <a:pt x="58" y="128"/>
                  <a:pt x="58" y="128"/>
                </a:cubicBezTo>
                <a:cubicBezTo>
                  <a:pt x="58" y="129"/>
                  <a:pt x="58" y="129"/>
                  <a:pt x="58" y="129"/>
                </a:cubicBezTo>
                <a:close/>
                <a:moveTo>
                  <a:pt x="45" y="131"/>
                </a:moveTo>
                <a:cubicBezTo>
                  <a:pt x="45" y="130"/>
                  <a:pt x="44" y="129"/>
                  <a:pt x="44" y="129"/>
                </a:cubicBezTo>
                <a:cubicBezTo>
                  <a:pt x="43" y="130"/>
                  <a:pt x="44" y="131"/>
                  <a:pt x="45" y="131"/>
                </a:cubicBezTo>
                <a:close/>
                <a:moveTo>
                  <a:pt x="37" y="131"/>
                </a:moveTo>
                <a:cubicBezTo>
                  <a:pt x="38" y="131"/>
                  <a:pt x="38" y="129"/>
                  <a:pt x="37" y="129"/>
                </a:cubicBezTo>
                <a:cubicBezTo>
                  <a:pt x="36" y="130"/>
                  <a:pt x="37" y="130"/>
                  <a:pt x="37" y="131"/>
                </a:cubicBezTo>
                <a:close/>
                <a:moveTo>
                  <a:pt x="41" y="130"/>
                </a:moveTo>
                <a:cubicBezTo>
                  <a:pt x="41" y="130"/>
                  <a:pt x="41" y="129"/>
                  <a:pt x="41" y="129"/>
                </a:cubicBezTo>
                <a:cubicBezTo>
                  <a:pt x="41" y="130"/>
                  <a:pt x="41" y="130"/>
                  <a:pt x="41" y="130"/>
                </a:cubicBezTo>
                <a:close/>
                <a:moveTo>
                  <a:pt x="39" y="131"/>
                </a:moveTo>
                <a:cubicBezTo>
                  <a:pt x="39" y="130"/>
                  <a:pt x="40" y="130"/>
                  <a:pt x="40" y="129"/>
                </a:cubicBezTo>
                <a:cubicBezTo>
                  <a:pt x="39" y="130"/>
                  <a:pt x="38" y="131"/>
                  <a:pt x="39" y="131"/>
                </a:cubicBezTo>
                <a:close/>
                <a:moveTo>
                  <a:pt x="55" y="131"/>
                </a:moveTo>
                <a:cubicBezTo>
                  <a:pt x="55" y="131"/>
                  <a:pt x="55" y="131"/>
                  <a:pt x="55" y="130"/>
                </a:cubicBezTo>
                <a:cubicBezTo>
                  <a:pt x="55" y="130"/>
                  <a:pt x="55" y="130"/>
                  <a:pt x="55" y="130"/>
                </a:cubicBezTo>
                <a:cubicBezTo>
                  <a:pt x="54" y="130"/>
                  <a:pt x="54" y="131"/>
                  <a:pt x="55" y="131"/>
                </a:cubicBezTo>
                <a:close/>
                <a:moveTo>
                  <a:pt x="56" y="131"/>
                </a:moveTo>
                <a:cubicBezTo>
                  <a:pt x="56" y="131"/>
                  <a:pt x="56" y="131"/>
                  <a:pt x="57" y="131"/>
                </a:cubicBezTo>
                <a:cubicBezTo>
                  <a:pt x="57" y="130"/>
                  <a:pt x="57" y="130"/>
                  <a:pt x="57" y="130"/>
                </a:cubicBezTo>
                <a:cubicBezTo>
                  <a:pt x="57" y="130"/>
                  <a:pt x="57" y="130"/>
                  <a:pt x="57" y="130"/>
                </a:cubicBezTo>
                <a:cubicBezTo>
                  <a:pt x="57" y="130"/>
                  <a:pt x="56" y="130"/>
                  <a:pt x="56" y="131"/>
                </a:cubicBezTo>
                <a:close/>
                <a:moveTo>
                  <a:pt x="50" y="133"/>
                </a:moveTo>
                <a:cubicBezTo>
                  <a:pt x="51" y="132"/>
                  <a:pt x="50" y="130"/>
                  <a:pt x="49" y="130"/>
                </a:cubicBezTo>
                <a:cubicBezTo>
                  <a:pt x="49" y="131"/>
                  <a:pt x="49" y="131"/>
                  <a:pt x="49" y="132"/>
                </a:cubicBezTo>
                <a:cubicBezTo>
                  <a:pt x="49" y="132"/>
                  <a:pt x="49" y="131"/>
                  <a:pt x="49" y="132"/>
                </a:cubicBezTo>
                <a:cubicBezTo>
                  <a:pt x="49" y="132"/>
                  <a:pt x="49" y="132"/>
                  <a:pt x="50" y="133"/>
                </a:cubicBezTo>
                <a:close/>
                <a:moveTo>
                  <a:pt x="40" y="133"/>
                </a:moveTo>
                <a:cubicBezTo>
                  <a:pt x="40" y="132"/>
                  <a:pt x="40" y="132"/>
                  <a:pt x="41" y="131"/>
                </a:cubicBezTo>
                <a:cubicBezTo>
                  <a:pt x="40" y="131"/>
                  <a:pt x="40" y="130"/>
                  <a:pt x="40" y="130"/>
                </a:cubicBezTo>
                <a:cubicBezTo>
                  <a:pt x="39" y="131"/>
                  <a:pt x="39" y="132"/>
                  <a:pt x="40" y="133"/>
                </a:cubicBezTo>
                <a:close/>
                <a:moveTo>
                  <a:pt x="43" y="132"/>
                </a:moveTo>
                <a:cubicBezTo>
                  <a:pt x="44" y="132"/>
                  <a:pt x="43" y="131"/>
                  <a:pt x="43" y="131"/>
                </a:cubicBezTo>
                <a:cubicBezTo>
                  <a:pt x="43" y="131"/>
                  <a:pt x="43" y="132"/>
                  <a:pt x="43" y="132"/>
                </a:cubicBezTo>
                <a:close/>
                <a:moveTo>
                  <a:pt x="60" y="131"/>
                </a:moveTo>
                <a:cubicBezTo>
                  <a:pt x="60" y="131"/>
                  <a:pt x="60" y="131"/>
                  <a:pt x="59" y="131"/>
                </a:cubicBezTo>
                <a:cubicBezTo>
                  <a:pt x="59" y="131"/>
                  <a:pt x="60" y="131"/>
                  <a:pt x="60" y="131"/>
                </a:cubicBezTo>
                <a:close/>
                <a:moveTo>
                  <a:pt x="36" y="133"/>
                </a:moveTo>
                <a:cubicBezTo>
                  <a:pt x="37" y="133"/>
                  <a:pt x="36" y="131"/>
                  <a:pt x="36" y="131"/>
                </a:cubicBezTo>
                <a:cubicBezTo>
                  <a:pt x="35" y="132"/>
                  <a:pt x="35" y="132"/>
                  <a:pt x="36" y="133"/>
                </a:cubicBezTo>
                <a:close/>
                <a:moveTo>
                  <a:pt x="38" y="132"/>
                </a:moveTo>
                <a:cubicBezTo>
                  <a:pt x="38" y="132"/>
                  <a:pt x="38" y="132"/>
                  <a:pt x="38" y="132"/>
                </a:cubicBezTo>
                <a:cubicBezTo>
                  <a:pt x="38" y="132"/>
                  <a:pt x="39" y="131"/>
                  <a:pt x="38" y="131"/>
                </a:cubicBezTo>
                <a:cubicBezTo>
                  <a:pt x="38" y="132"/>
                  <a:pt x="38" y="132"/>
                  <a:pt x="38" y="132"/>
                </a:cubicBezTo>
                <a:close/>
                <a:moveTo>
                  <a:pt x="55" y="132"/>
                </a:moveTo>
                <a:cubicBezTo>
                  <a:pt x="55" y="132"/>
                  <a:pt x="56" y="132"/>
                  <a:pt x="55" y="132"/>
                </a:cubicBezTo>
                <a:cubicBezTo>
                  <a:pt x="55" y="132"/>
                  <a:pt x="55" y="131"/>
                  <a:pt x="55" y="131"/>
                </a:cubicBezTo>
                <a:cubicBezTo>
                  <a:pt x="55" y="132"/>
                  <a:pt x="55" y="132"/>
                  <a:pt x="55" y="132"/>
                </a:cubicBezTo>
                <a:close/>
                <a:moveTo>
                  <a:pt x="59" y="134"/>
                </a:moveTo>
                <a:cubicBezTo>
                  <a:pt x="58" y="134"/>
                  <a:pt x="59" y="132"/>
                  <a:pt x="58" y="131"/>
                </a:cubicBezTo>
                <a:cubicBezTo>
                  <a:pt x="58" y="133"/>
                  <a:pt x="58" y="134"/>
                  <a:pt x="59" y="134"/>
                </a:cubicBezTo>
                <a:close/>
                <a:moveTo>
                  <a:pt x="48" y="133"/>
                </a:moveTo>
                <a:cubicBezTo>
                  <a:pt x="48" y="133"/>
                  <a:pt x="48" y="132"/>
                  <a:pt x="48" y="132"/>
                </a:cubicBezTo>
                <a:cubicBezTo>
                  <a:pt x="47" y="132"/>
                  <a:pt x="48" y="133"/>
                  <a:pt x="48" y="133"/>
                </a:cubicBezTo>
                <a:close/>
                <a:moveTo>
                  <a:pt x="53" y="133"/>
                </a:moveTo>
                <a:cubicBezTo>
                  <a:pt x="53" y="133"/>
                  <a:pt x="53" y="132"/>
                  <a:pt x="53" y="132"/>
                </a:cubicBezTo>
                <a:cubicBezTo>
                  <a:pt x="53" y="132"/>
                  <a:pt x="53" y="133"/>
                  <a:pt x="53" y="133"/>
                </a:cubicBezTo>
                <a:close/>
                <a:moveTo>
                  <a:pt x="39" y="134"/>
                </a:moveTo>
                <a:cubicBezTo>
                  <a:pt x="39" y="133"/>
                  <a:pt x="39" y="133"/>
                  <a:pt x="38" y="132"/>
                </a:cubicBezTo>
                <a:cubicBezTo>
                  <a:pt x="38" y="133"/>
                  <a:pt x="38" y="133"/>
                  <a:pt x="39" y="134"/>
                </a:cubicBezTo>
                <a:close/>
                <a:moveTo>
                  <a:pt x="62" y="133"/>
                </a:moveTo>
                <a:cubicBezTo>
                  <a:pt x="62" y="133"/>
                  <a:pt x="63" y="133"/>
                  <a:pt x="62" y="132"/>
                </a:cubicBezTo>
                <a:cubicBezTo>
                  <a:pt x="62" y="133"/>
                  <a:pt x="62" y="133"/>
                  <a:pt x="62" y="133"/>
                </a:cubicBezTo>
                <a:close/>
                <a:moveTo>
                  <a:pt x="40" y="134"/>
                </a:moveTo>
                <a:cubicBezTo>
                  <a:pt x="40" y="134"/>
                  <a:pt x="40" y="135"/>
                  <a:pt x="41" y="135"/>
                </a:cubicBezTo>
                <a:cubicBezTo>
                  <a:pt x="41" y="135"/>
                  <a:pt x="42" y="134"/>
                  <a:pt x="42" y="134"/>
                </a:cubicBezTo>
                <a:cubicBezTo>
                  <a:pt x="42" y="132"/>
                  <a:pt x="40" y="133"/>
                  <a:pt x="40" y="134"/>
                </a:cubicBezTo>
                <a:close/>
                <a:moveTo>
                  <a:pt x="36" y="134"/>
                </a:moveTo>
                <a:cubicBezTo>
                  <a:pt x="37" y="134"/>
                  <a:pt x="37" y="133"/>
                  <a:pt x="37" y="133"/>
                </a:cubicBezTo>
                <a:cubicBezTo>
                  <a:pt x="37" y="133"/>
                  <a:pt x="37" y="133"/>
                  <a:pt x="36" y="134"/>
                </a:cubicBezTo>
                <a:close/>
                <a:moveTo>
                  <a:pt x="57" y="136"/>
                </a:moveTo>
                <a:cubicBezTo>
                  <a:pt x="57" y="135"/>
                  <a:pt x="57" y="135"/>
                  <a:pt x="58" y="135"/>
                </a:cubicBezTo>
                <a:cubicBezTo>
                  <a:pt x="57" y="134"/>
                  <a:pt x="57" y="134"/>
                  <a:pt x="56" y="133"/>
                </a:cubicBezTo>
                <a:cubicBezTo>
                  <a:pt x="56" y="134"/>
                  <a:pt x="56" y="135"/>
                  <a:pt x="57" y="136"/>
                </a:cubicBezTo>
                <a:close/>
                <a:moveTo>
                  <a:pt x="45" y="134"/>
                </a:moveTo>
                <a:cubicBezTo>
                  <a:pt x="45" y="134"/>
                  <a:pt x="45" y="133"/>
                  <a:pt x="45" y="133"/>
                </a:cubicBezTo>
                <a:cubicBezTo>
                  <a:pt x="44" y="133"/>
                  <a:pt x="44" y="134"/>
                  <a:pt x="45" y="134"/>
                </a:cubicBezTo>
                <a:close/>
                <a:moveTo>
                  <a:pt x="51" y="135"/>
                </a:moveTo>
                <a:cubicBezTo>
                  <a:pt x="51" y="135"/>
                  <a:pt x="52" y="134"/>
                  <a:pt x="52" y="134"/>
                </a:cubicBezTo>
                <a:cubicBezTo>
                  <a:pt x="52" y="134"/>
                  <a:pt x="52" y="133"/>
                  <a:pt x="51" y="133"/>
                </a:cubicBezTo>
                <a:cubicBezTo>
                  <a:pt x="51" y="134"/>
                  <a:pt x="51" y="135"/>
                  <a:pt x="51" y="135"/>
                </a:cubicBezTo>
                <a:close/>
                <a:moveTo>
                  <a:pt x="48" y="135"/>
                </a:moveTo>
                <a:cubicBezTo>
                  <a:pt x="47" y="134"/>
                  <a:pt x="47" y="134"/>
                  <a:pt x="47" y="134"/>
                </a:cubicBezTo>
                <a:cubicBezTo>
                  <a:pt x="47" y="134"/>
                  <a:pt x="47" y="134"/>
                  <a:pt x="48" y="135"/>
                </a:cubicBezTo>
                <a:close/>
                <a:moveTo>
                  <a:pt x="37" y="134"/>
                </a:moveTo>
                <a:cubicBezTo>
                  <a:pt x="37" y="134"/>
                  <a:pt x="37" y="135"/>
                  <a:pt x="37" y="135"/>
                </a:cubicBezTo>
                <a:cubicBezTo>
                  <a:pt x="38" y="135"/>
                  <a:pt x="38" y="134"/>
                  <a:pt x="37" y="134"/>
                </a:cubicBezTo>
                <a:cubicBezTo>
                  <a:pt x="37" y="134"/>
                  <a:pt x="37" y="134"/>
                  <a:pt x="37" y="134"/>
                </a:cubicBezTo>
                <a:close/>
                <a:moveTo>
                  <a:pt x="40" y="136"/>
                </a:moveTo>
                <a:cubicBezTo>
                  <a:pt x="40" y="135"/>
                  <a:pt x="40" y="135"/>
                  <a:pt x="39" y="135"/>
                </a:cubicBezTo>
                <a:cubicBezTo>
                  <a:pt x="39" y="135"/>
                  <a:pt x="40" y="136"/>
                  <a:pt x="40" y="136"/>
                </a:cubicBezTo>
                <a:close/>
                <a:moveTo>
                  <a:pt x="54" y="136"/>
                </a:moveTo>
                <a:cubicBezTo>
                  <a:pt x="54" y="136"/>
                  <a:pt x="55" y="137"/>
                  <a:pt x="55" y="137"/>
                </a:cubicBezTo>
                <a:cubicBezTo>
                  <a:pt x="55" y="137"/>
                  <a:pt x="55" y="136"/>
                  <a:pt x="54" y="136"/>
                </a:cubicBezTo>
                <a:close/>
                <a:moveTo>
                  <a:pt x="55" y="137"/>
                </a:moveTo>
                <a:cubicBezTo>
                  <a:pt x="56" y="136"/>
                  <a:pt x="55" y="134"/>
                  <a:pt x="54" y="136"/>
                </a:cubicBezTo>
                <a:cubicBezTo>
                  <a:pt x="55" y="136"/>
                  <a:pt x="55" y="137"/>
                  <a:pt x="55" y="137"/>
                </a:cubicBezTo>
                <a:close/>
                <a:moveTo>
                  <a:pt x="42" y="137"/>
                </a:moveTo>
                <a:cubicBezTo>
                  <a:pt x="43" y="137"/>
                  <a:pt x="43" y="136"/>
                  <a:pt x="43" y="135"/>
                </a:cubicBezTo>
                <a:cubicBezTo>
                  <a:pt x="43" y="136"/>
                  <a:pt x="42" y="136"/>
                  <a:pt x="42" y="137"/>
                </a:cubicBezTo>
                <a:close/>
                <a:moveTo>
                  <a:pt x="50" y="136"/>
                </a:moveTo>
                <a:cubicBezTo>
                  <a:pt x="50" y="136"/>
                  <a:pt x="50" y="136"/>
                  <a:pt x="50" y="135"/>
                </a:cubicBezTo>
                <a:cubicBezTo>
                  <a:pt x="50" y="135"/>
                  <a:pt x="50" y="135"/>
                  <a:pt x="49" y="135"/>
                </a:cubicBezTo>
                <a:cubicBezTo>
                  <a:pt x="49" y="136"/>
                  <a:pt x="50" y="136"/>
                  <a:pt x="50" y="136"/>
                </a:cubicBezTo>
                <a:close/>
                <a:moveTo>
                  <a:pt x="39" y="138"/>
                </a:moveTo>
                <a:cubicBezTo>
                  <a:pt x="39" y="137"/>
                  <a:pt x="39" y="136"/>
                  <a:pt x="38" y="136"/>
                </a:cubicBezTo>
                <a:cubicBezTo>
                  <a:pt x="38" y="136"/>
                  <a:pt x="39" y="137"/>
                  <a:pt x="39" y="138"/>
                </a:cubicBezTo>
                <a:close/>
                <a:moveTo>
                  <a:pt x="35" y="137"/>
                </a:moveTo>
                <a:cubicBezTo>
                  <a:pt x="35" y="138"/>
                  <a:pt x="36" y="137"/>
                  <a:pt x="36" y="137"/>
                </a:cubicBezTo>
                <a:cubicBezTo>
                  <a:pt x="36" y="137"/>
                  <a:pt x="36" y="136"/>
                  <a:pt x="35" y="136"/>
                </a:cubicBezTo>
                <a:cubicBezTo>
                  <a:pt x="35" y="136"/>
                  <a:pt x="35" y="137"/>
                  <a:pt x="35" y="137"/>
                </a:cubicBezTo>
                <a:close/>
                <a:moveTo>
                  <a:pt x="62" y="138"/>
                </a:moveTo>
                <a:cubicBezTo>
                  <a:pt x="62" y="137"/>
                  <a:pt x="63" y="136"/>
                  <a:pt x="62" y="136"/>
                </a:cubicBezTo>
                <a:cubicBezTo>
                  <a:pt x="62" y="137"/>
                  <a:pt x="62" y="137"/>
                  <a:pt x="62" y="138"/>
                </a:cubicBezTo>
                <a:close/>
                <a:moveTo>
                  <a:pt x="54" y="138"/>
                </a:moveTo>
                <a:cubicBezTo>
                  <a:pt x="54" y="138"/>
                  <a:pt x="54" y="137"/>
                  <a:pt x="53" y="137"/>
                </a:cubicBezTo>
                <a:cubicBezTo>
                  <a:pt x="53" y="137"/>
                  <a:pt x="53" y="138"/>
                  <a:pt x="54" y="138"/>
                </a:cubicBezTo>
                <a:close/>
                <a:moveTo>
                  <a:pt x="42" y="140"/>
                </a:moveTo>
                <a:cubicBezTo>
                  <a:pt x="42" y="141"/>
                  <a:pt x="42" y="141"/>
                  <a:pt x="43" y="141"/>
                </a:cubicBezTo>
                <a:cubicBezTo>
                  <a:pt x="43" y="140"/>
                  <a:pt x="45" y="139"/>
                  <a:pt x="45" y="138"/>
                </a:cubicBezTo>
                <a:cubicBezTo>
                  <a:pt x="45" y="138"/>
                  <a:pt x="45" y="137"/>
                  <a:pt x="44" y="137"/>
                </a:cubicBezTo>
                <a:cubicBezTo>
                  <a:pt x="44" y="138"/>
                  <a:pt x="43" y="139"/>
                  <a:pt x="42" y="140"/>
                </a:cubicBezTo>
                <a:close/>
                <a:moveTo>
                  <a:pt x="47" y="139"/>
                </a:moveTo>
                <a:cubicBezTo>
                  <a:pt x="48" y="139"/>
                  <a:pt x="48" y="138"/>
                  <a:pt x="48" y="138"/>
                </a:cubicBezTo>
                <a:cubicBezTo>
                  <a:pt x="47" y="138"/>
                  <a:pt x="47" y="139"/>
                  <a:pt x="47" y="139"/>
                </a:cubicBezTo>
                <a:close/>
                <a:moveTo>
                  <a:pt x="35" y="142"/>
                </a:moveTo>
                <a:cubicBezTo>
                  <a:pt x="37" y="141"/>
                  <a:pt x="37" y="140"/>
                  <a:pt x="37" y="139"/>
                </a:cubicBezTo>
                <a:cubicBezTo>
                  <a:pt x="37" y="139"/>
                  <a:pt x="37" y="138"/>
                  <a:pt x="37" y="138"/>
                </a:cubicBezTo>
                <a:cubicBezTo>
                  <a:pt x="36" y="139"/>
                  <a:pt x="35" y="140"/>
                  <a:pt x="35" y="142"/>
                </a:cubicBezTo>
                <a:close/>
                <a:moveTo>
                  <a:pt x="56" y="139"/>
                </a:moveTo>
                <a:cubicBezTo>
                  <a:pt x="57" y="139"/>
                  <a:pt x="57" y="139"/>
                  <a:pt x="57" y="138"/>
                </a:cubicBezTo>
                <a:cubicBezTo>
                  <a:pt x="57" y="138"/>
                  <a:pt x="56" y="139"/>
                  <a:pt x="56" y="139"/>
                </a:cubicBezTo>
                <a:close/>
                <a:moveTo>
                  <a:pt x="52" y="140"/>
                </a:moveTo>
                <a:cubicBezTo>
                  <a:pt x="52" y="139"/>
                  <a:pt x="52" y="139"/>
                  <a:pt x="51" y="139"/>
                </a:cubicBezTo>
                <a:cubicBezTo>
                  <a:pt x="52" y="139"/>
                  <a:pt x="52" y="140"/>
                  <a:pt x="52" y="140"/>
                </a:cubicBezTo>
                <a:close/>
                <a:moveTo>
                  <a:pt x="54" y="139"/>
                </a:moveTo>
                <a:cubicBezTo>
                  <a:pt x="54" y="139"/>
                  <a:pt x="55" y="139"/>
                  <a:pt x="55" y="139"/>
                </a:cubicBezTo>
                <a:cubicBezTo>
                  <a:pt x="54" y="139"/>
                  <a:pt x="54" y="139"/>
                  <a:pt x="54" y="139"/>
                </a:cubicBezTo>
                <a:cubicBezTo>
                  <a:pt x="54" y="139"/>
                  <a:pt x="54" y="139"/>
                  <a:pt x="54" y="139"/>
                </a:cubicBezTo>
                <a:close/>
                <a:moveTo>
                  <a:pt x="6" y="140"/>
                </a:moveTo>
                <a:cubicBezTo>
                  <a:pt x="6" y="140"/>
                  <a:pt x="6" y="139"/>
                  <a:pt x="5" y="140"/>
                </a:cubicBezTo>
                <a:cubicBezTo>
                  <a:pt x="5" y="140"/>
                  <a:pt x="6" y="141"/>
                  <a:pt x="5" y="142"/>
                </a:cubicBezTo>
                <a:cubicBezTo>
                  <a:pt x="5" y="142"/>
                  <a:pt x="6" y="142"/>
                  <a:pt x="6" y="142"/>
                </a:cubicBezTo>
                <a:cubicBezTo>
                  <a:pt x="6" y="141"/>
                  <a:pt x="7" y="140"/>
                  <a:pt x="6" y="139"/>
                </a:cubicBezTo>
                <a:cubicBezTo>
                  <a:pt x="6" y="139"/>
                  <a:pt x="6" y="140"/>
                  <a:pt x="6" y="140"/>
                </a:cubicBezTo>
                <a:close/>
                <a:moveTo>
                  <a:pt x="57" y="140"/>
                </a:moveTo>
                <a:cubicBezTo>
                  <a:pt x="57" y="140"/>
                  <a:pt x="58" y="140"/>
                  <a:pt x="58" y="139"/>
                </a:cubicBezTo>
                <a:cubicBezTo>
                  <a:pt x="58" y="139"/>
                  <a:pt x="58" y="139"/>
                  <a:pt x="57" y="139"/>
                </a:cubicBezTo>
                <a:cubicBezTo>
                  <a:pt x="57" y="140"/>
                  <a:pt x="57" y="140"/>
                  <a:pt x="57" y="140"/>
                </a:cubicBezTo>
                <a:close/>
                <a:moveTo>
                  <a:pt x="52" y="141"/>
                </a:moveTo>
                <a:cubicBezTo>
                  <a:pt x="53" y="141"/>
                  <a:pt x="53" y="141"/>
                  <a:pt x="53" y="141"/>
                </a:cubicBezTo>
                <a:cubicBezTo>
                  <a:pt x="53" y="140"/>
                  <a:pt x="54" y="140"/>
                  <a:pt x="54" y="140"/>
                </a:cubicBezTo>
                <a:cubicBezTo>
                  <a:pt x="53" y="140"/>
                  <a:pt x="53" y="140"/>
                  <a:pt x="53" y="140"/>
                </a:cubicBezTo>
                <a:cubicBezTo>
                  <a:pt x="53" y="140"/>
                  <a:pt x="53" y="140"/>
                  <a:pt x="52" y="141"/>
                </a:cubicBezTo>
                <a:close/>
                <a:moveTo>
                  <a:pt x="46" y="142"/>
                </a:moveTo>
                <a:cubicBezTo>
                  <a:pt x="46" y="142"/>
                  <a:pt x="47" y="141"/>
                  <a:pt x="46" y="140"/>
                </a:cubicBezTo>
                <a:cubicBezTo>
                  <a:pt x="46" y="141"/>
                  <a:pt x="45" y="142"/>
                  <a:pt x="46" y="142"/>
                </a:cubicBezTo>
                <a:close/>
                <a:moveTo>
                  <a:pt x="57" y="141"/>
                </a:moveTo>
                <a:cubicBezTo>
                  <a:pt x="58" y="142"/>
                  <a:pt x="58" y="142"/>
                  <a:pt x="58" y="142"/>
                </a:cubicBezTo>
                <a:cubicBezTo>
                  <a:pt x="59" y="142"/>
                  <a:pt x="59" y="140"/>
                  <a:pt x="58" y="140"/>
                </a:cubicBezTo>
                <a:cubicBezTo>
                  <a:pt x="58" y="141"/>
                  <a:pt x="58" y="141"/>
                  <a:pt x="57" y="141"/>
                </a:cubicBezTo>
                <a:close/>
                <a:moveTo>
                  <a:pt x="48" y="141"/>
                </a:moveTo>
                <a:cubicBezTo>
                  <a:pt x="48" y="141"/>
                  <a:pt x="49" y="141"/>
                  <a:pt x="49" y="140"/>
                </a:cubicBezTo>
                <a:cubicBezTo>
                  <a:pt x="48" y="140"/>
                  <a:pt x="48" y="140"/>
                  <a:pt x="48" y="140"/>
                </a:cubicBezTo>
                <a:cubicBezTo>
                  <a:pt x="48" y="141"/>
                  <a:pt x="48" y="141"/>
                  <a:pt x="48" y="141"/>
                </a:cubicBezTo>
                <a:close/>
                <a:moveTo>
                  <a:pt x="49" y="142"/>
                </a:moveTo>
                <a:cubicBezTo>
                  <a:pt x="49" y="142"/>
                  <a:pt x="50" y="141"/>
                  <a:pt x="50" y="141"/>
                </a:cubicBezTo>
                <a:cubicBezTo>
                  <a:pt x="50" y="141"/>
                  <a:pt x="49" y="141"/>
                  <a:pt x="49" y="142"/>
                </a:cubicBezTo>
                <a:close/>
                <a:moveTo>
                  <a:pt x="36" y="143"/>
                </a:moveTo>
                <a:cubicBezTo>
                  <a:pt x="36" y="144"/>
                  <a:pt x="36" y="144"/>
                  <a:pt x="37" y="144"/>
                </a:cubicBezTo>
                <a:cubicBezTo>
                  <a:pt x="37" y="144"/>
                  <a:pt x="38" y="143"/>
                  <a:pt x="39" y="142"/>
                </a:cubicBezTo>
                <a:cubicBezTo>
                  <a:pt x="38" y="142"/>
                  <a:pt x="39" y="141"/>
                  <a:pt x="38" y="141"/>
                </a:cubicBezTo>
                <a:cubicBezTo>
                  <a:pt x="38" y="142"/>
                  <a:pt x="37" y="143"/>
                  <a:pt x="36" y="143"/>
                </a:cubicBezTo>
                <a:close/>
                <a:moveTo>
                  <a:pt x="54" y="142"/>
                </a:moveTo>
                <a:cubicBezTo>
                  <a:pt x="54" y="142"/>
                  <a:pt x="54" y="142"/>
                  <a:pt x="54" y="141"/>
                </a:cubicBezTo>
                <a:cubicBezTo>
                  <a:pt x="54" y="141"/>
                  <a:pt x="53" y="142"/>
                  <a:pt x="54" y="142"/>
                </a:cubicBezTo>
                <a:close/>
                <a:moveTo>
                  <a:pt x="43" y="143"/>
                </a:moveTo>
                <a:cubicBezTo>
                  <a:pt x="43" y="143"/>
                  <a:pt x="44" y="142"/>
                  <a:pt x="44" y="142"/>
                </a:cubicBezTo>
                <a:cubicBezTo>
                  <a:pt x="43" y="142"/>
                  <a:pt x="43" y="143"/>
                  <a:pt x="43" y="143"/>
                </a:cubicBezTo>
                <a:close/>
                <a:moveTo>
                  <a:pt x="49" y="143"/>
                </a:moveTo>
                <a:cubicBezTo>
                  <a:pt x="50" y="145"/>
                  <a:pt x="50" y="146"/>
                  <a:pt x="51" y="148"/>
                </a:cubicBezTo>
                <a:cubicBezTo>
                  <a:pt x="52" y="147"/>
                  <a:pt x="51" y="146"/>
                  <a:pt x="51" y="145"/>
                </a:cubicBezTo>
                <a:cubicBezTo>
                  <a:pt x="51" y="145"/>
                  <a:pt x="51" y="145"/>
                  <a:pt x="50" y="145"/>
                </a:cubicBezTo>
                <a:cubicBezTo>
                  <a:pt x="50" y="144"/>
                  <a:pt x="51" y="144"/>
                  <a:pt x="51" y="143"/>
                </a:cubicBezTo>
                <a:cubicBezTo>
                  <a:pt x="51" y="143"/>
                  <a:pt x="51" y="143"/>
                  <a:pt x="51" y="143"/>
                </a:cubicBezTo>
                <a:cubicBezTo>
                  <a:pt x="51" y="141"/>
                  <a:pt x="49" y="143"/>
                  <a:pt x="49" y="143"/>
                </a:cubicBezTo>
                <a:close/>
                <a:moveTo>
                  <a:pt x="40" y="142"/>
                </a:moveTo>
                <a:cubicBezTo>
                  <a:pt x="41" y="143"/>
                  <a:pt x="41" y="143"/>
                  <a:pt x="41" y="143"/>
                </a:cubicBezTo>
                <a:cubicBezTo>
                  <a:pt x="41" y="142"/>
                  <a:pt x="41" y="142"/>
                  <a:pt x="40" y="142"/>
                </a:cubicBezTo>
                <a:close/>
                <a:moveTo>
                  <a:pt x="54" y="143"/>
                </a:moveTo>
                <a:cubicBezTo>
                  <a:pt x="55" y="143"/>
                  <a:pt x="55" y="142"/>
                  <a:pt x="55" y="142"/>
                </a:cubicBezTo>
                <a:cubicBezTo>
                  <a:pt x="54" y="142"/>
                  <a:pt x="55" y="143"/>
                  <a:pt x="54" y="143"/>
                </a:cubicBezTo>
                <a:cubicBezTo>
                  <a:pt x="54" y="143"/>
                  <a:pt x="54" y="142"/>
                  <a:pt x="54" y="142"/>
                </a:cubicBezTo>
                <a:cubicBezTo>
                  <a:pt x="54" y="142"/>
                  <a:pt x="54" y="143"/>
                  <a:pt x="54" y="143"/>
                </a:cubicBezTo>
                <a:close/>
                <a:moveTo>
                  <a:pt x="57" y="144"/>
                </a:moveTo>
                <a:cubicBezTo>
                  <a:pt x="57" y="143"/>
                  <a:pt x="57" y="143"/>
                  <a:pt x="57" y="143"/>
                </a:cubicBezTo>
                <a:cubicBezTo>
                  <a:pt x="57" y="143"/>
                  <a:pt x="57" y="142"/>
                  <a:pt x="57" y="142"/>
                </a:cubicBezTo>
                <a:cubicBezTo>
                  <a:pt x="56" y="143"/>
                  <a:pt x="57" y="143"/>
                  <a:pt x="57" y="144"/>
                </a:cubicBezTo>
                <a:close/>
                <a:moveTo>
                  <a:pt x="62" y="144"/>
                </a:moveTo>
                <a:cubicBezTo>
                  <a:pt x="62" y="143"/>
                  <a:pt x="62" y="143"/>
                  <a:pt x="61" y="142"/>
                </a:cubicBezTo>
                <a:cubicBezTo>
                  <a:pt x="62" y="143"/>
                  <a:pt x="61" y="144"/>
                  <a:pt x="62" y="144"/>
                </a:cubicBezTo>
                <a:close/>
                <a:moveTo>
                  <a:pt x="42" y="144"/>
                </a:moveTo>
                <a:cubicBezTo>
                  <a:pt x="42" y="145"/>
                  <a:pt x="43" y="143"/>
                  <a:pt x="42" y="143"/>
                </a:cubicBezTo>
                <a:cubicBezTo>
                  <a:pt x="42" y="144"/>
                  <a:pt x="42" y="144"/>
                  <a:pt x="42" y="144"/>
                </a:cubicBezTo>
                <a:close/>
                <a:moveTo>
                  <a:pt x="60" y="144"/>
                </a:moveTo>
                <a:cubicBezTo>
                  <a:pt x="59" y="144"/>
                  <a:pt x="60" y="143"/>
                  <a:pt x="60" y="143"/>
                </a:cubicBezTo>
                <a:cubicBezTo>
                  <a:pt x="59" y="144"/>
                  <a:pt x="59" y="144"/>
                  <a:pt x="60" y="144"/>
                </a:cubicBezTo>
                <a:close/>
                <a:moveTo>
                  <a:pt x="41" y="147"/>
                </a:moveTo>
                <a:cubicBezTo>
                  <a:pt x="41" y="148"/>
                  <a:pt x="40" y="148"/>
                  <a:pt x="40" y="149"/>
                </a:cubicBezTo>
                <a:cubicBezTo>
                  <a:pt x="42" y="147"/>
                  <a:pt x="43" y="145"/>
                  <a:pt x="44" y="143"/>
                </a:cubicBezTo>
                <a:cubicBezTo>
                  <a:pt x="42" y="144"/>
                  <a:pt x="42" y="146"/>
                  <a:pt x="41" y="147"/>
                </a:cubicBezTo>
                <a:close/>
                <a:moveTo>
                  <a:pt x="37" y="146"/>
                </a:moveTo>
                <a:cubicBezTo>
                  <a:pt x="38" y="146"/>
                  <a:pt x="38" y="147"/>
                  <a:pt x="38" y="147"/>
                </a:cubicBezTo>
                <a:cubicBezTo>
                  <a:pt x="39" y="146"/>
                  <a:pt x="39" y="145"/>
                  <a:pt x="40" y="145"/>
                </a:cubicBezTo>
                <a:cubicBezTo>
                  <a:pt x="40" y="144"/>
                  <a:pt x="40" y="144"/>
                  <a:pt x="39" y="143"/>
                </a:cubicBezTo>
                <a:cubicBezTo>
                  <a:pt x="39" y="144"/>
                  <a:pt x="38" y="145"/>
                  <a:pt x="37" y="146"/>
                </a:cubicBezTo>
                <a:close/>
                <a:moveTo>
                  <a:pt x="53" y="144"/>
                </a:moveTo>
                <a:cubicBezTo>
                  <a:pt x="54" y="144"/>
                  <a:pt x="53" y="144"/>
                  <a:pt x="53" y="144"/>
                </a:cubicBezTo>
                <a:cubicBezTo>
                  <a:pt x="53" y="144"/>
                  <a:pt x="53" y="144"/>
                  <a:pt x="53" y="144"/>
                </a:cubicBezTo>
                <a:close/>
                <a:moveTo>
                  <a:pt x="63" y="146"/>
                </a:moveTo>
                <a:cubicBezTo>
                  <a:pt x="63" y="146"/>
                  <a:pt x="63" y="145"/>
                  <a:pt x="63" y="145"/>
                </a:cubicBezTo>
                <a:cubicBezTo>
                  <a:pt x="63" y="145"/>
                  <a:pt x="63" y="146"/>
                  <a:pt x="63" y="146"/>
                </a:cubicBezTo>
                <a:close/>
                <a:moveTo>
                  <a:pt x="54" y="146"/>
                </a:moveTo>
                <a:cubicBezTo>
                  <a:pt x="55" y="146"/>
                  <a:pt x="54" y="146"/>
                  <a:pt x="54" y="145"/>
                </a:cubicBezTo>
                <a:cubicBezTo>
                  <a:pt x="54" y="146"/>
                  <a:pt x="54" y="146"/>
                  <a:pt x="54" y="146"/>
                </a:cubicBezTo>
                <a:close/>
                <a:moveTo>
                  <a:pt x="34" y="149"/>
                </a:moveTo>
                <a:cubicBezTo>
                  <a:pt x="34" y="149"/>
                  <a:pt x="34" y="150"/>
                  <a:pt x="34" y="150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4" y="150"/>
                  <a:pt x="34" y="151"/>
                  <a:pt x="34" y="150"/>
                </a:cubicBezTo>
                <a:cubicBezTo>
                  <a:pt x="35" y="149"/>
                  <a:pt x="34" y="147"/>
                  <a:pt x="34" y="146"/>
                </a:cubicBezTo>
                <a:cubicBezTo>
                  <a:pt x="34" y="146"/>
                  <a:pt x="34" y="146"/>
                  <a:pt x="33" y="146"/>
                </a:cubicBezTo>
                <a:cubicBezTo>
                  <a:pt x="33" y="147"/>
                  <a:pt x="34" y="148"/>
                  <a:pt x="34" y="149"/>
                </a:cubicBezTo>
                <a:close/>
                <a:moveTo>
                  <a:pt x="61" y="146"/>
                </a:moveTo>
                <a:cubicBezTo>
                  <a:pt x="61" y="146"/>
                  <a:pt x="61" y="147"/>
                  <a:pt x="62" y="147"/>
                </a:cubicBezTo>
                <a:cubicBezTo>
                  <a:pt x="62" y="146"/>
                  <a:pt x="62" y="146"/>
                  <a:pt x="62" y="146"/>
                </a:cubicBezTo>
                <a:cubicBezTo>
                  <a:pt x="62" y="146"/>
                  <a:pt x="61" y="146"/>
                  <a:pt x="61" y="146"/>
                </a:cubicBezTo>
                <a:close/>
                <a:moveTo>
                  <a:pt x="59" y="147"/>
                </a:moveTo>
                <a:cubicBezTo>
                  <a:pt x="59" y="147"/>
                  <a:pt x="60" y="146"/>
                  <a:pt x="59" y="146"/>
                </a:cubicBezTo>
                <a:cubicBezTo>
                  <a:pt x="59" y="146"/>
                  <a:pt x="59" y="147"/>
                  <a:pt x="59" y="147"/>
                </a:cubicBezTo>
                <a:close/>
                <a:moveTo>
                  <a:pt x="58" y="148"/>
                </a:moveTo>
                <a:cubicBezTo>
                  <a:pt x="58" y="147"/>
                  <a:pt x="58" y="147"/>
                  <a:pt x="57" y="146"/>
                </a:cubicBezTo>
                <a:cubicBezTo>
                  <a:pt x="58" y="147"/>
                  <a:pt x="58" y="148"/>
                  <a:pt x="58" y="148"/>
                </a:cubicBezTo>
                <a:close/>
                <a:moveTo>
                  <a:pt x="36" y="148"/>
                </a:moveTo>
                <a:cubicBezTo>
                  <a:pt x="36" y="147"/>
                  <a:pt x="36" y="146"/>
                  <a:pt x="35" y="147"/>
                </a:cubicBezTo>
                <a:cubicBezTo>
                  <a:pt x="35" y="147"/>
                  <a:pt x="35" y="147"/>
                  <a:pt x="36" y="147"/>
                </a:cubicBezTo>
                <a:cubicBezTo>
                  <a:pt x="36" y="147"/>
                  <a:pt x="35" y="147"/>
                  <a:pt x="35" y="147"/>
                </a:cubicBezTo>
                <a:cubicBezTo>
                  <a:pt x="35" y="148"/>
                  <a:pt x="35" y="149"/>
                  <a:pt x="36" y="150"/>
                </a:cubicBezTo>
                <a:cubicBezTo>
                  <a:pt x="36" y="150"/>
                  <a:pt x="36" y="149"/>
                  <a:pt x="36" y="149"/>
                </a:cubicBezTo>
                <a:cubicBezTo>
                  <a:pt x="36" y="149"/>
                  <a:pt x="37" y="149"/>
                  <a:pt x="37" y="149"/>
                </a:cubicBezTo>
                <a:cubicBezTo>
                  <a:pt x="37" y="148"/>
                  <a:pt x="37" y="148"/>
                  <a:pt x="37" y="148"/>
                </a:cubicBezTo>
                <a:cubicBezTo>
                  <a:pt x="36" y="148"/>
                  <a:pt x="36" y="148"/>
                  <a:pt x="36" y="148"/>
                </a:cubicBezTo>
                <a:close/>
                <a:moveTo>
                  <a:pt x="55" y="148"/>
                </a:moveTo>
                <a:cubicBezTo>
                  <a:pt x="55" y="147"/>
                  <a:pt x="55" y="147"/>
                  <a:pt x="55" y="147"/>
                </a:cubicBezTo>
                <a:cubicBezTo>
                  <a:pt x="54" y="147"/>
                  <a:pt x="54" y="147"/>
                  <a:pt x="55" y="148"/>
                </a:cubicBezTo>
                <a:close/>
                <a:moveTo>
                  <a:pt x="6" y="149"/>
                </a:moveTo>
                <a:cubicBezTo>
                  <a:pt x="6" y="148"/>
                  <a:pt x="7" y="147"/>
                  <a:pt x="6" y="147"/>
                </a:cubicBezTo>
                <a:cubicBezTo>
                  <a:pt x="6" y="148"/>
                  <a:pt x="6" y="148"/>
                  <a:pt x="6" y="149"/>
                </a:cubicBezTo>
                <a:close/>
                <a:moveTo>
                  <a:pt x="55" y="150"/>
                </a:moveTo>
                <a:cubicBezTo>
                  <a:pt x="56" y="150"/>
                  <a:pt x="56" y="150"/>
                  <a:pt x="56" y="149"/>
                </a:cubicBezTo>
                <a:cubicBezTo>
                  <a:pt x="55" y="149"/>
                  <a:pt x="56" y="148"/>
                  <a:pt x="55" y="148"/>
                </a:cubicBezTo>
                <a:cubicBezTo>
                  <a:pt x="55" y="149"/>
                  <a:pt x="54" y="150"/>
                  <a:pt x="55" y="150"/>
                </a:cubicBezTo>
                <a:close/>
                <a:moveTo>
                  <a:pt x="59" y="150"/>
                </a:moveTo>
                <a:cubicBezTo>
                  <a:pt x="60" y="149"/>
                  <a:pt x="59" y="149"/>
                  <a:pt x="59" y="149"/>
                </a:cubicBezTo>
                <a:cubicBezTo>
                  <a:pt x="58" y="149"/>
                  <a:pt x="59" y="150"/>
                  <a:pt x="59" y="150"/>
                </a:cubicBezTo>
                <a:close/>
                <a:moveTo>
                  <a:pt x="40" y="151"/>
                </a:moveTo>
                <a:cubicBezTo>
                  <a:pt x="40" y="155"/>
                  <a:pt x="39" y="158"/>
                  <a:pt x="40" y="162"/>
                </a:cubicBezTo>
                <a:cubicBezTo>
                  <a:pt x="40" y="162"/>
                  <a:pt x="39" y="163"/>
                  <a:pt x="39" y="163"/>
                </a:cubicBezTo>
                <a:cubicBezTo>
                  <a:pt x="39" y="163"/>
                  <a:pt x="40" y="163"/>
                  <a:pt x="40" y="163"/>
                </a:cubicBezTo>
                <a:cubicBezTo>
                  <a:pt x="40" y="158"/>
                  <a:pt x="41" y="154"/>
                  <a:pt x="42" y="149"/>
                </a:cubicBezTo>
                <a:cubicBezTo>
                  <a:pt x="42" y="149"/>
                  <a:pt x="42" y="149"/>
                  <a:pt x="41" y="149"/>
                </a:cubicBezTo>
                <a:cubicBezTo>
                  <a:pt x="41" y="150"/>
                  <a:pt x="41" y="151"/>
                  <a:pt x="40" y="151"/>
                </a:cubicBezTo>
                <a:close/>
                <a:moveTo>
                  <a:pt x="39" y="150"/>
                </a:moveTo>
                <a:cubicBezTo>
                  <a:pt x="39" y="149"/>
                  <a:pt x="39" y="149"/>
                  <a:pt x="39" y="149"/>
                </a:cubicBezTo>
                <a:cubicBezTo>
                  <a:pt x="39" y="149"/>
                  <a:pt x="39" y="150"/>
                  <a:pt x="39" y="150"/>
                </a:cubicBezTo>
                <a:close/>
                <a:moveTo>
                  <a:pt x="63" y="152"/>
                </a:moveTo>
                <a:cubicBezTo>
                  <a:pt x="63" y="151"/>
                  <a:pt x="63" y="150"/>
                  <a:pt x="63" y="150"/>
                </a:cubicBezTo>
                <a:cubicBezTo>
                  <a:pt x="63" y="150"/>
                  <a:pt x="62" y="151"/>
                  <a:pt x="63" y="152"/>
                </a:cubicBezTo>
                <a:close/>
                <a:moveTo>
                  <a:pt x="37" y="151"/>
                </a:moveTo>
                <a:cubicBezTo>
                  <a:pt x="37" y="150"/>
                  <a:pt x="38" y="150"/>
                  <a:pt x="38" y="150"/>
                </a:cubicBezTo>
                <a:cubicBezTo>
                  <a:pt x="38" y="150"/>
                  <a:pt x="37" y="150"/>
                  <a:pt x="37" y="151"/>
                </a:cubicBezTo>
                <a:close/>
                <a:moveTo>
                  <a:pt x="38" y="152"/>
                </a:moveTo>
                <a:cubicBezTo>
                  <a:pt x="39" y="152"/>
                  <a:pt x="38" y="151"/>
                  <a:pt x="38" y="150"/>
                </a:cubicBezTo>
                <a:cubicBezTo>
                  <a:pt x="38" y="151"/>
                  <a:pt x="37" y="152"/>
                  <a:pt x="38" y="152"/>
                </a:cubicBezTo>
                <a:close/>
                <a:moveTo>
                  <a:pt x="37" y="152"/>
                </a:moveTo>
                <a:cubicBezTo>
                  <a:pt x="37" y="152"/>
                  <a:pt x="37" y="151"/>
                  <a:pt x="37" y="151"/>
                </a:cubicBezTo>
                <a:cubicBezTo>
                  <a:pt x="36" y="151"/>
                  <a:pt x="36" y="152"/>
                  <a:pt x="37" y="152"/>
                </a:cubicBezTo>
                <a:close/>
                <a:moveTo>
                  <a:pt x="33" y="154"/>
                </a:moveTo>
                <a:cubicBezTo>
                  <a:pt x="34" y="154"/>
                  <a:pt x="34" y="152"/>
                  <a:pt x="33" y="151"/>
                </a:cubicBezTo>
                <a:cubicBezTo>
                  <a:pt x="33" y="152"/>
                  <a:pt x="33" y="153"/>
                  <a:pt x="33" y="154"/>
                </a:cubicBezTo>
                <a:close/>
                <a:moveTo>
                  <a:pt x="58" y="152"/>
                </a:moveTo>
                <a:cubicBezTo>
                  <a:pt x="58" y="152"/>
                  <a:pt x="58" y="152"/>
                  <a:pt x="58" y="152"/>
                </a:cubicBezTo>
                <a:cubicBezTo>
                  <a:pt x="58" y="151"/>
                  <a:pt x="58" y="151"/>
                  <a:pt x="58" y="151"/>
                </a:cubicBezTo>
                <a:cubicBezTo>
                  <a:pt x="58" y="151"/>
                  <a:pt x="58" y="151"/>
                  <a:pt x="58" y="152"/>
                </a:cubicBezTo>
                <a:close/>
                <a:moveTo>
                  <a:pt x="65" y="171"/>
                </a:moveTo>
                <a:cubicBezTo>
                  <a:pt x="65" y="171"/>
                  <a:pt x="65" y="171"/>
                  <a:pt x="65" y="171"/>
                </a:cubicBezTo>
                <a:cubicBezTo>
                  <a:pt x="65" y="171"/>
                  <a:pt x="65" y="171"/>
                  <a:pt x="65" y="171"/>
                </a:cubicBezTo>
                <a:cubicBezTo>
                  <a:pt x="66" y="165"/>
                  <a:pt x="66" y="157"/>
                  <a:pt x="65" y="151"/>
                </a:cubicBezTo>
                <a:cubicBezTo>
                  <a:pt x="64" y="152"/>
                  <a:pt x="64" y="155"/>
                  <a:pt x="65" y="156"/>
                </a:cubicBezTo>
                <a:cubicBezTo>
                  <a:pt x="65" y="157"/>
                  <a:pt x="65" y="157"/>
                  <a:pt x="64" y="157"/>
                </a:cubicBezTo>
                <a:cubicBezTo>
                  <a:pt x="64" y="158"/>
                  <a:pt x="64" y="160"/>
                  <a:pt x="65" y="161"/>
                </a:cubicBezTo>
                <a:cubicBezTo>
                  <a:pt x="65" y="161"/>
                  <a:pt x="64" y="160"/>
                  <a:pt x="64" y="161"/>
                </a:cubicBezTo>
                <a:cubicBezTo>
                  <a:pt x="64" y="161"/>
                  <a:pt x="64" y="161"/>
                  <a:pt x="64" y="162"/>
                </a:cubicBezTo>
                <a:cubicBezTo>
                  <a:pt x="64" y="162"/>
                  <a:pt x="65" y="162"/>
                  <a:pt x="65" y="162"/>
                </a:cubicBezTo>
                <a:cubicBezTo>
                  <a:pt x="65" y="163"/>
                  <a:pt x="64" y="164"/>
                  <a:pt x="64" y="164"/>
                </a:cubicBezTo>
                <a:cubicBezTo>
                  <a:pt x="63" y="166"/>
                  <a:pt x="65" y="168"/>
                  <a:pt x="64" y="170"/>
                </a:cubicBezTo>
                <a:cubicBezTo>
                  <a:pt x="64" y="170"/>
                  <a:pt x="64" y="169"/>
                  <a:pt x="64" y="170"/>
                </a:cubicBezTo>
                <a:cubicBezTo>
                  <a:pt x="64" y="170"/>
                  <a:pt x="63" y="172"/>
                  <a:pt x="64" y="172"/>
                </a:cubicBezTo>
                <a:cubicBezTo>
                  <a:pt x="65" y="172"/>
                  <a:pt x="65" y="171"/>
                  <a:pt x="65" y="171"/>
                </a:cubicBezTo>
                <a:cubicBezTo>
                  <a:pt x="65" y="171"/>
                  <a:pt x="65" y="171"/>
                  <a:pt x="65" y="171"/>
                </a:cubicBezTo>
                <a:cubicBezTo>
                  <a:pt x="65" y="171"/>
                  <a:pt x="65" y="171"/>
                  <a:pt x="65" y="171"/>
                </a:cubicBezTo>
                <a:close/>
                <a:moveTo>
                  <a:pt x="56" y="153"/>
                </a:moveTo>
                <a:cubicBezTo>
                  <a:pt x="57" y="153"/>
                  <a:pt x="57" y="153"/>
                  <a:pt x="57" y="153"/>
                </a:cubicBezTo>
                <a:cubicBezTo>
                  <a:pt x="57" y="152"/>
                  <a:pt x="57" y="152"/>
                  <a:pt x="57" y="152"/>
                </a:cubicBezTo>
                <a:cubicBezTo>
                  <a:pt x="56" y="152"/>
                  <a:pt x="57" y="153"/>
                  <a:pt x="56" y="153"/>
                </a:cubicBezTo>
                <a:close/>
                <a:moveTo>
                  <a:pt x="61" y="154"/>
                </a:moveTo>
                <a:cubicBezTo>
                  <a:pt x="61" y="154"/>
                  <a:pt x="61" y="153"/>
                  <a:pt x="62" y="153"/>
                </a:cubicBezTo>
                <a:cubicBezTo>
                  <a:pt x="61" y="152"/>
                  <a:pt x="61" y="152"/>
                  <a:pt x="61" y="152"/>
                </a:cubicBezTo>
                <a:cubicBezTo>
                  <a:pt x="61" y="153"/>
                  <a:pt x="61" y="153"/>
                  <a:pt x="61" y="154"/>
                </a:cubicBezTo>
                <a:close/>
                <a:moveTo>
                  <a:pt x="36" y="153"/>
                </a:moveTo>
                <a:cubicBezTo>
                  <a:pt x="36" y="153"/>
                  <a:pt x="36" y="153"/>
                  <a:pt x="36" y="152"/>
                </a:cubicBezTo>
                <a:cubicBezTo>
                  <a:pt x="35" y="153"/>
                  <a:pt x="36" y="153"/>
                  <a:pt x="36" y="153"/>
                </a:cubicBezTo>
                <a:close/>
                <a:moveTo>
                  <a:pt x="54" y="157"/>
                </a:moveTo>
                <a:cubicBezTo>
                  <a:pt x="55" y="156"/>
                  <a:pt x="54" y="156"/>
                  <a:pt x="54" y="155"/>
                </a:cubicBezTo>
                <a:cubicBezTo>
                  <a:pt x="55" y="155"/>
                  <a:pt x="55" y="153"/>
                  <a:pt x="54" y="152"/>
                </a:cubicBezTo>
                <a:cubicBezTo>
                  <a:pt x="53" y="154"/>
                  <a:pt x="54" y="155"/>
                  <a:pt x="54" y="157"/>
                </a:cubicBezTo>
                <a:close/>
                <a:moveTo>
                  <a:pt x="59" y="153"/>
                </a:moveTo>
                <a:cubicBezTo>
                  <a:pt x="59" y="153"/>
                  <a:pt x="59" y="154"/>
                  <a:pt x="60" y="155"/>
                </a:cubicBezTo>
                <a:cubicBezTo>
                  <a:pt x="60" y="154"/>
                  <a:pt x="59" y="153"/>
                  <a:pt x="59" y="153"/>
                </a:cubicBezTo>
                <a:cubicBezTo>
                  <a:pt x="59" y="153"/>
                  <a:pt x="59" y="153"/>
                  <a:pt x="59" y="153"/>
                </a:cubicBezTo>
                <a:close/>
                <a:moveTo>
                  <a:pt x="38" y="154"/>
                </a:moveTo>
                <a:cubicBezTo>
                  <a:pt x="39" y="154"/>
                  <a:pt x="38" y="155"/>
                  <a:pt x="39" y="155"/>
                </a:cubicBezTo>
                <a:cubicBezTo>
                  <a:pt x="39" y="154"/>
                  <a:pt x="39" y="153"/>
                  <a:pt x="39" y="153"/>
                </a:cubicBezTo>
                <a:cubicBezTo>
                  <a:pt x="39" y="153"/>
                  <a:pt x="38" y="153"/>
                  <a:pt x="38" y="154"/>
                </a:cubicBezTo>
                <a:close/>
                <a:moveTo>
                  <a:pt x="36" y="155"/>
                </a:moveTo>
                <a:cubicBezTo>
                  <a:pt x="36" y="155"/>
                  <a:pt x="37" y="155"/>
                  <a:pt x="37" y="154"/>
                </a:cubicBezTo>
                <a:cubicBezTo>
                  <a:pt x="36" y="154"/>
                  <a:pt x="37" y="154"/>
                  <a:pt x="36" y="154"/>
                </a:cubicBezTo>
                <a:cubicBezTo>
                  <a:pt x="36" y="154"/>
                  <a:pt x="36" y="154"/>
                  <a:pt x="36" y="155"/>
                </a:cubicBezTo>
                <a:close/>
                <a:moveTo>
                  <a:pt x="57" y="156"/>
                </a:moveTo>
                <a:cubicBezTo>
                  <a:pt x="57" y="156"/>
                  <a:pt x="57" y="156"/>
                  <a:pt x="57" y="157"/>
                </a:cubicBezTo>
                <a:cubicBezTo>
                  <a:pt x="58" y="156"/>
                  <a:pt x="58" y="156"/>
                  <a:pt x="58" y="156"/>
                </a:cubicBezTo>
                <a:cubicBezTo>
                  <a:pt x="58" y="155"/>
                  <a:pt x="58" y="154"/>
                  <a:pt x="58" y="154"/>
                </a:cubicBezTo>
                <a:cubicBezTo>
                  <a:pt x="57" y="155"/>
                  <a:pt x="57" y="155"/>
                  <a:pt x="57" y="156"/>
                </a:cubicBezTo>
                <a:close/>
                <a:moveTo>
                  <a:pt x="34" y="156"/>
                </a:moveTo>
                <a:cubicBezTo>
                  <a:pt x="34" y="156"/>
                  <a:pt x="35" y="155"/>
                  <a:pt x="35" y="154"/>
                </a:cubicBezTo>
                <a:cubicBezTo>
                  <a:pt x="34" y="154"/>
                  <a:pt x="34" y="154"/>
                  <a:pt x="34" y="154"/>
                </a:cubicBezTo>
                <a:cubicBezTo>
                  <a:pt x="35" y="155"/>
                  <a:pt x="34" y="155"/>
                  <a:pt x="34" y="156"/>
                </a:cubicBezTo>
                <a:close/>
                <a:moveTo>
                  <a:pt x="63" y="156"/>
                </a:moveTo>
                <a:cubicBezTo>
                  <a:pt x="63" y="156"/>
                  <a:pt x="63" y="154"/>
                  <a:pt x="63" y="155"/>
                </a:cubicBezTo>
                <a:cubicBezTo>
                  <a:pt x="63" y="155"/>
                  <a:pt x="62" y="155"/>
                  <a:pt x="63" y="156"/>
                </a:cubicBezTo>
                <a:close/>
                <a:moveTo>
                  <a:pt x="37" y="157"/>
                </a:moveTo>
                <a:cubicBezTo>
                  <a:pt x="37" y="156"/>
                  <a:pt x="38" y="156"/>
                  <a:pt x="38" y="155"/>
                </a:cubicBezTo>
                <a:cubicBezTo>
                  <a:pt x="37" y="155"/>
                  <a:pt x="37" y="155"/>
                  <a:pt x="37" y="155"/>
                </a:cubicBezTo>
                <a:cubicBezTo>
                  <a:pt x="37" y="156"/>
                  <a:pt x="36" y="156"/>
                  <a:pt x="37" y="157"/>
                </a:cubicBezTo>
                <a:close/>
                <a:moveTo>
                  <a:pt x="61" y="157"/>
                </a:moveTo>
                <a:cubicBezTo>
                  <a:pt x="61" y="157"/>
                  <a:pt x="61" y="156"/>
                  <a:pt x="61" y="156"/>
                </a:cubicBezTo>
                <a:cubicBezTo>
                  <a:pt x="61" y="157"/>
                  <a:pt x="61" y="157"/>
                  <a:pt x="61" y="157"/>
                </a:cubicBezTo>
                <a:close/>
                <a:moveTo>
                  <a:pt x="34" y="157"/>
                </a:moveTo>
                <a:cubicBezTo>
                  <a:pt x="35" y="157"/>
                  <a:pt x="35" y="156"/>
                  <a:pt x="35" y="156"/>
                </a:cubicBezTo>
                <a:cubicBezTo>
                  <a:pt x="35" y="157"/>
                  <a:pt x="34" y="157"/>
                  <a:pt x="34" y="157"/>
                </a:cubicBezTo>
                <a:close/>
                <a:moveTo>
                  <a:pt x="37" y="158"/>
                </a:moveTo>
                <a:cubicBezTo>
                  <a:pt x="37" y="158"/>
                  <a:pt x="37" y="158"/>
                  <a:pt x="37" y="159"/>
                </a:cubicBezTo>
                <a:cubicBezTo>
                  <a:pt x="38" y="159"/>
                  <a:pt x="38" y="159"/>
                  <a:pt x="38" y="159"/>
                </a:cubicBezTo>
                <a:cubicBezTo>
                  <a:pt x="38" y="159"/>
                  <a:pt x="39" y="157"/>
                  <a:pt x="38" y="157"/>
                </a:cubicBezTo>
                <a:cubicBezTo>
                  <a:pt x="38" y="157"/>
                  <a:pt x="37" y="158"/>
                  <a:pt x="37" y="158"/>
                </a:cubicBezTo>
                <a:close/>
                <a:moveTo>
                  <a:pt x="58" y="159"/>
                </a:moveTo>
                <a:cubicBezTo>
                  <a:pt x="58" y="159"/>
                  <a:pt x="58" y="159"/>
                  <a:pt x="58" y="159"/>
                </a:cubicBezTo>
                <a:cubicBezTo>
                  <a:pt x="59" y="159"/>
                  <a:pt x="59" y="159"/>
                  <a:pt x="60" y="158"/>
                </a:cubicBezTo>
                <a:cubicBezTo>
                  <a:pt x="59" y="158"/>
                  <a:pt x="60" y="157"/>
                  <a:pt x="59" y="157"/>
                </a:cubicBezTo>
                <a:cubicBezTo>
                  <a:pt x="59" y="158"/>
                  <a:pt x="59" y="158"/>
                  <a:pt x="58" y="159"/>
                </a:cubicBezTo>
                <a:close/>
                <a:moveTo>
                  <a:pt x="33" y="159"/>
                </a:moveTo>
                <a:cubicBezTo>
                  <a:pt x="34" y="159"/>
                  <a:pt x="33" y="158"/>
                  <a:pt x="34" y="158"/>
                </a:cubicBezTo>
                <a:cubicBezTo>
                  <a:pt x="33" y="158"/>
                  <a:pt x="33" y="158"/>
                  <a:pt x="33" y="158"/>
                </a:cubicBezTo>
                <a:cubicBezTo>
                  <a:pt x="33" y="159"/>
                  <a:pt x="33" y="159"/>
                  <a:pt x="33" y="159"/>
                </a:cubicBezTo>
                <a:close/>
                <a:moveTo>
                  <a:pt x="55" y="159"/>
                </a:moveTo>
                <a:cubicBezTo>
                  <a:pt x="55" y="161"/>
                  <a:pt x="56" y="162"/>
                  <a:pt x="56" y="163"/>
                </a:cubicBezTo>
                <a:cubicBezTo>
                  <a:pt x="56" y="163"/>
                  <a:pt x="57" y="162"/>
                  <a:pt x="57" y="162"/>
                </a:cubicBezTo>
                <a:cubicBezTo>
                  <a:pt x="56" y="162"/>
                  <a:pt x="56" y="161"/>
                  <a:pt x="56" y="161"/>
                </a:cubicBezTo>
                <a:cubicBezTo>
                  <a:pt x="56" y="161"/>
                  <a:pt x="56" y="160"/>
                  <a:pt x="56" y="160"/>
                </a:cubicBezTo>
                <a:cubicBezTo>
                  <a:pt x="56" y="160"/>
                  <a:pt x="56" y="159"/>
                  <a:pt x="55" y="159"/>
                </a:cubicBezTo>
                <a:cubicBezTo>
                  <a:pt x="55" y="159"/>
                  <a:pt x="55" y="159"/>
                  <a:pt x="55" y="159"/>
                </a:cubicBezTo>
                <a:close/>
                <a:moveTo>
                  <a:pt x="62" y="161"/>
                </a:moveTo>
                <a:cubicBezTo>
                  <a:pt x="62" y="161"/>
                  <a:pt x="62" y="161"/>
                  <a:pt x="62" y="161"/>
                </a:cubicBezTo>
                <a:cubicBezTo>
                  <a:pt x="61" y="161"/>
                  <a:pt x="61" y="159"/>
                  <a:pt x="61" y="159"/>
                </a:cubicBezTo>
                <a:cubicBezTo>
                  <a:pt x="61" y="160"/>
                  <a:pt x="61" y="161"/>
                  <a:pt x="62" y="161"/>
                </a:cubicBezTo>
                <a:close/>
                <a:moveTo>
                  <a:pt x="33" y="161"/>
                </a:moveTo>
                <a:cubicBezTo>
                  <a:pt x="34" y="161"/>
                  <a:pt x="34" y="161"/>
                  <a:pt x="34" y="161"/>
                </a:cubicBezTo>
                <a:cubicBezTo>
                  <a:pt x="34" y="161"/>
                  <a:pt x="35" y="160"/>
                  <a:pt x="34" y="160"/>
                </a:cubicBezTo>
                <a:cubicBezTo>
                  <a:pt x="34" y="160"/>
                  <a:pt x="33" y="161"/>
                  <a:pt x="33" y="161"/>
                </a:cubicBezTo>
                <a:close/>
                <a:moveTo>
                  <a:pt x="61" y="161"/>
                </a:moveTo>
                <a:cubicBezTo>
                  <a:pt x="61" y="161"/>
                  <a:pt x="61" y="160"/>
                  <a:pt x="60" y="160"/>
                </a:cubicBezTo>
                <a:cubicBezTo>
                  <a:pt x="60" y="160"/>
                  <a:pt x="59" y="160"/>
                  <a:pt x="59" y="161"/>
                </a:cubicBezTo>
                <a:cubicBezTo>
                  <a:pt x="60" y="162"/>
                  <a:pt x="60" y="163"/>
                  <a:pt x="61" y="163"/>
                </a:cubicBezTo>
                <a:cubicBezTo>
                  <a:pt x="61" y="162"/>
                  <a:pt x="62" y="161"/>
                  <a:pt x="61" y="161"/>
                </a:cubicBezTo>
                <a:cubicBezTo>
                  <a:pt x="61" y="161"/>
                  <a:pt x="61" y="161"/>
                  <a:pt x="61" y="161"/>
                </a:cubicBezTo>
                <a:close/>
                <a:moveTo>
                  <a:pt x="32" y="161"/>
                </a:moveTo>
                <a:cubicBezTo>
                  <a:pt x="32" y="161"/>
                  <a:pt x="32" y="160"/>
                  <a:pt x="32" y="160"/>
                </a:cubicBezTo>
                <a:cubicBezTo>
                  <a:pt x="32" y="160"/>
                  <a:pt x="32" y="161"/>
                  <a:pt x="32" y="161"/>
                </a:cubicBezTo>
                <a:close/>
                <a:moveTo>
                  <a:pt x="36" y="162"/>
                </a:moveTo>
                <a:cubicBezTo>
                  <a:pt x="37" y="162"/>
                  <a:pt x="37" y="161"/>
                  <a:pt x="37" y="160"/>
                </a:cubicBezTo>
                <a:cubicBezTo>
                  <a:pt x="37" y="161"/>
                  <a:pt x="36" y="161"/>
                  <a:pt x="36" y="162"/>
                </a:cubicBezTo>
                <a:close/>
                <a:moveTo>
                  <a:pt x="58" y="163"/>
                </a:moveTo>
                <a:cubicBezTo>
                  <a:pt x="58" y="163"/>
                  <a:pt x="59" y="164"/>
                  <a:pt x="59" y="165"/>
                </a:cubicBezTo>
                <a:cubicBezTo>
                  <a:pt x="60" y="165"/>
                  <a:pt x="60" y="165"/>
                  <a:pt x="60" y="164"/>
                </a:cubicBezTo>
                <a:cubicBezTo>
                  <a:pt x="59" y="163"/>
                  <a:pt x="59" y="162"/>
                  <a:pt x="58" y="162"/>
                </a:cubicBezTo>
                <a:cubicBezTo>
                  <a:pt x="58" y="162"/>
                  <a:pt x="58" y="162"/>
                  <a:pt x="58" y="163"/>
                </a:cubicBezTo>
                <a:close/>
                <a:moveTo>
                  <a:pt x="62" y="163"/>
                </a:moveTo>
                <a:cubicBezTo>
                  <a:pt x="63" y="163"/>
                  <a:pt x="62" y="163"/>
                  <a:pt x="63" y="163"/>
                </a:cubicBezTo>
                <a:cubicBezTo>
                  <a:pt x="63" y="163"/>
                  <a:pt x="63" y="162"/>
                  <a:pt x="63" y="162"/>
                </a:cubicBezTo>
                <a:cubicBezTo>
                  <a:pt x="63" y="162"/>
                  <a:pt x="62" y="162"/>
                  <a:pt x="62" y="163"/>
                </a:cubicBezTo>
                <a:close/>
                <a:moveTo>
                  <a:pt x="37" y="164"/>
                </a:moveTo>
                <a:cubicBezTo>
                  <a:pt x="37" y="164"/>
                  <a:pt x="38" y="164"/>
                  <a:pt x="38" y="164"/>
                </a:cubicBezTo>
                <a:cubicBezTo>
                  <a:pt x="38" y="163"/>
                  <a:pt x="38" y="163"/>
                  <a:pt x="37" y="163"/>
                </a:cubicBezTo>
                <a:cubicBezTo>
                  <a:pt x="37" y="163"/>
                  <a:pt x="37" y="163"/>
                  <a:pt x="37" y="164"/>
                </a:cubicBezTo>
                <a:close/>
                <a:moveTo>
                  <a:pt x="35" y="165"/>
                </a:moveTo>
                <a:cubicBezTo>
                  <a:pt x="36" y="164"/>
                  <a:pt x="36" y="163"/>
                  <a:pt x="35" y="163"/>
                </a:cubicBezTo>
                <a:cubicBezTo>
                  <a:pt x="35" y="163"/>
                  <a:pt x="34" y="165"/>
                  <a:pt x="35" y="165"/>
                </a:cubicBezTo>
                <a:close/>
                <a:moveTo>
                  <a:pt x="62" y="163"/>
                </a:moveTo>
                <a:cubicBezTo>
                  <a:pt x="62" y="163"/>
                  <a:pt x="62" y="163"/>
                  <a:pt x="62" y="163"/>
                </a:cubicBezTo>
                <a:cubicBezTo>
                  <a:pt x="62" y="163"/>
                  <a:pt x="61" y="164"/>
                  <a:pt x="61" y="164"/>
                </a:cubicBezTo>
                <a:cubicBezTo>
                  <a:pt x="61" y="164"/>
                  <a:pt x="61" y="165"/>
                  <a:pt x="62" y="164"/>
                </a:cubicBezTo>
                <a:cubicBezTo>
                  <a:pt x="62" y="164"/>
                  <a:pt x="62" y="163"/>
                  <a:pt x="62" y="163"/>
                </a:cubicBezTo>
                <a:close/>
                <a:moveTo>
                  <a:pt x="57" y="166"/>
                </a:moveTo>
                <a:cubicBezTo>
                  <a:pt x="57" y="165"/>
                  <a:pt x="57" y="164"/>
                  <a:pt x="57" y="164"/>
                </a:cubicBezTo>
                <a:cubicBezTo>
                  <a:pt x="56" y="164"/>
                  <a:pt x="57" y="166"/>
                  <a:pt x="57" y="166"/>
                </a:cubicBezTo>
                <a:close/>
                <a:moveTo>
                  <a:pt x="31" y="165"/>
                </a:moveTo>
                <a:cubicBezTo>
                  <a:pt x="31" y="165"/>
                  <a:pt x="31" y="165"/>
                  <a:pt x="32" y="165"/>
                </a:cubicBezTo>
                <a:cubicBezTo>
                  <a:pt x="32" y="165"/>
                  <a:pt x="32" y="165"/>
                  <a:pt x="32" y="165"/>
                </a:cubicBezTo>
                <a:cubicBezTo>
                  <a:pt x="32" y="164"/>
                  <a:pt x="31" y="165"/>
                  <a:pt x="31" y="165"/>
                </a:cubicBezTo>
                <a:close/>
                <a:moveTo>
                  <a:pt x="39" y="166"/>
                </a:moveTo>
                <a:cubicBezTo>
                  <a:pt x="39" y="168"/>
                  <a:pt x="38" y="169"/>
                  <a:pt x="39" y="171"/>
                </a:cubicBezTo>
                <a:cubicBezTo>
                  <a:pt x="39" y="172"/>
                  <a:pt x="39" y="172"/>
                  <a:pt x="38" y="173"/>
                </a:cubicBezTo>
                <a:cubicBezTo>
                  <a:pt x="39" y="176"/>
                  <a:pt x="38" y="179"/>
                  <a:pt x="38" y="181"/>
                </a:cubicBezTo>
                <a:cubicBezTo>
                  <a:pt x="38" y="181"/>
                  <a:pt x="38" y="182"/>
                  <a:pt x="38" y="183"/>
                </a:cubicBezTo>
                <a:cubicBezTo>
                  <a:pt x="38" y="184"/>
                  <a:pt x="38" y="188"/>
                  <a:pt x="38" y="189"/>
                </a:cubicBezTo>
                <a:cubicBezTo>
                  <a:pt x="39" y="180"/>
                  <a:pt x="40" y="173"/>
                  <a:pt x="40" y="164"/>
                </a:cubicBezTo>
                <a:cubicBezTo>
                  <a:pt x="39" y="165"/>
                  <a:pt x="39" y="165"/>
                  <a:pt x="39" y="166"/>
                </a:cubicBezTo>
                <a:close/>
                <a:moveTo>
                  <a:pt x="60" y="166"/>
                </a:moveTo>
                <a:cubicBezTo>
                  <a:pt x="60" y="166"/>
                  <a:pt x="60" y="166"/>
                  <a:pt x="60" y="166"/>
                </a:cubicBezTo>
                <a:cubicBezTo>
                  <a:pt x="60" y="167"/>
                  <a:pt x="61" y="166"/>
                  <a:pt x="60" y="165"/>
                </a:cubicBezTo>
                <a:cubicBezTo>
                  <a:pt x="61" y="166"/>
                  <a:pt x="60" y="165"/>
                  <a:pt x="60" y="166"/>
                </a:cubicBezTo>
                <a:close/>
                <a:moveTo>
                  <a:pt x="33" y="169"/>
                </a:moveTo>
                <a:cubicBezTo>
                  <a:pt x="34" y="168"/>
                  <a:pt x="35" y="167"/>
                  <a:pt x="34" y="165"/>
                </a:cubicBezTo>
                <a:cubicBezTo>
                  <a:pt x="33" y="166"/>
                  <a:pt x="33" y="168"/>
                  <a:pt x="33" y="169"/>
                </a:cubicBezTo>
                <a:close/>
                <a:moveTo>
                  <a:pt x="36" y="168"/>
                </a:moveTo>
                <a:cubicBezTo>
                  <a:pt x="36" y="167"/>
                  <a:pt x="37" y="167"/>
                  <a:pt x="37" y="166"/>
                </a:cubicBezTo>
                <a:cubicBezTo>
                  <a:pt x="37" y="166"/>
                  <a:pt x="37" y="166"/>
                  <a:pt x="37" y="165"/>
                </a:cubicBezTo>
                <a:cubicBezTo>
                  <a:pt x="36" y="166"/>
                  <a:pt x="35" y="167"/>
                  <a:pt x="36" y="168"/>
                </a:cubicBezTo>
                <a:close/>
                <a:moveTo>
                  <a:pt x="62" y="166"/>
                </a:moveTo>
                <a:cubicBezTo>
                  <a:pt x="63" y="166"/>
                  <a:pt x="63" y="167"/>
                  <a:pt x="63" y="166"/>
                </a:cubicBezTo>
                <a:cubicBezTo>
                  <a:pt x="63" y="166"/>
                  <a:pt x="63" y="166"/>
                  <a:pt x="63" y="166"/>
                </a:cubicBezTo>
                <a:cubicBezTo>
                  <a:pt x="63" y="166"/>
                  <a:pt x="62" y="166"/>
                  <a:pt x="62" y="166"/>
                </a:cubicBezTo>
                <a:close/>
                <a:moveTo>
                  <a:pt x="56" y="169"/>
                </a:moveTo>
                <a:cubicBezTo>
                  <a:pt x="56" y="168"/>
                  <a:pt x="57" y="168"/>
                  <a:pt x="57" y="168"/>
                </a:cubicBezTo>
                <a:cubicBezTo>
                  <a:pt x="57" y="167"/>
                  <a:pt x="57" y="166"/>
                  <a:pt x="56" y="166"/>
                </a:cubicBezTo>
                <a:cubicBezTo>
                  <a:pt x="56" y="167"/>
                  <a:pt x="55" y="169"/>
                  <a:pt x="56" y="169"/>
                </a:cubicBezTo>
                <a:close/>
                <a:moveTo>
                  <a:pt x="60" y="168"/>
                </a:moveTo>
                <a:cubicBezTo>
                  <a:pt x="60" y="167"/>
                  <a:pt x="61" y="167"/>
                  <a:pt x="61" y="166"/>
                </a:cubicBezTo>
                <a:cubicBezTo>
                  <a:pt x="61" y="167"/>
                  <a:pt x="59" y="167"/>
                  <a:pt x="60" y="168"/>
                </a:cubicBezTo>
                <a:close/>
                <a:moveTo>
                  <a:pt x="31" y="179"/>
                </a:moveTo>
                <a:cubicBezTo>
                  <a:pt x="31" y="178"/>
                  <a:pt x="32" y="177"/>
                  <a:pt x="32" y="175"/>
                </a:cubicBezTo>
                <a:cubicBezTo>
                  <a:pt x="31" y="175"/>
                  <a:pt x="31" y="173"/>
                  <a:pt x="31" y="172"/>
                </a:cubicBezTo>
                <a:cubicBezTo>
                  <a:pt x="31" y="172"/>
                  <a:pt x="32" y="172"/>
                  <a:pt x="32" y="172"/>
                </a:cubicBezTo>
                <a:cubicBezTo>
                  <a:pt x="32" y="171"/>
                  <a:pt x="32" y="169"/>
                  <a:pt x="32" y="168"/>
                </a:cubicBezTo>
                <a:cubicBezTo>
                  <a:pt x="31" y="168"/>
                  <a:pt x="31" y="168"/>
                  <a:pt x="31" y="168"/>
                </a:cubicBezTo>
                <a:cubicBezTo>
                  <a:pt x="31" y="171"/>
                  <a:pt x="31" y="175"/>
                  <a:pt x="31" y="179"/>
                </a:cubicBezTo>
                <a:close/>
                <a:moveTo>
                  <a:pt x="59" y="169"/>
                </a:moveTo>
                <a:cubicBezTo>
                  <a:pt x="59" y="169"/>
                  <a:pt x="60" y="169"/>
                  <a:pt x="59" y="168"/>
                </a:cubicBezTo>
                <a:cubicBezTo>
                  <a:pt x="58" y="168"/>
                  <a:pt x="58" y="169"/>
                  <a:pt x="59" y="169"/>
                </a:cubicBezTo>
                <a:close/>
                <a:moveTo>
                  <a:pt x="61" y="168"/>
                </a:moveTo>
                <a:cubicBezTo>
                  <a:pt x="60" y="168"/>
                  <a:pt x="61" y="169"/>
                  <a:pt x="61" y="170"/>
                </a:cubicBezTo>
                <a:cubicBezTo>
                  <a:pt x="62" y="170"/>
                  <a:pt x="62" y="169"/>
                  <a:pt x="62" y="169"/>
                </a:cubicBezTo>
                <a:cubicBezTo>
                  <a:pt x="62" y="169"/>
                  <a:pt x="62" y="168"/>
                  <a:pt x="61" y="168"/>
                </a:cubicBezTo>
                <a:close/>
                <a:moveTo>
                  <a:pt x="38" y="170"/>
                </a:moveTo>
                <a:cubicBezTo>
                  <a:pt x="38" y="169"/>
                  <a:pt x="37" y="169"/>
                  <a:pt x="37" y="168"/>
                </a:cubicBezTo>
                <a:cubicBezTo>
                  <a:pt x="37" y="169"/>
                  <a:pt x="37" y="170"/>
                  <a:pt x="38" y="170"/>
                </a:cubicBezTo>
                <a:close/>
                <a:moveTo>
                  <a:pt x="34" y="171"/>
                </a:moveTo>
                <a:cubicBezTo>
                  <a:pt x="34" y="170"/>
                  <a:pt x="36" y="169"/>
                  <a:pt x="35" y="169"/>
                </a:cubicBezTo>
                <a:cubicBezTo>
                  <a:pt x="35" y="170"/>
                  <a:pt x="34" y="170"/>
                  <a:pt x="34" y="171"/>
                </a:cubicBezTo>
                <a:close/>
                <a:moveTo>
                  <a:pt x="58" y="169"/>
                </a:moveTo>
                <a:cubicBezTo>
                  <a:pt x="57" y="170"/>
                  <a:pt x="57" y="170"/>
                  <a:pt x="56" y="170"/>
                </a:cubicBezTo>
                <a:cubicBezTo>
                  <a:pt x="56" y="171"/>
                  <a:pt x="57" y="171"/>
                  <a:pt x="57" y="172"/>
                </a:cubicBezTo>
                <a:cubicBezTo>
                  <a:pt x="58" y="171"/>
                  <a:pt x="58" y="170"/>
                  <a:pt x="58" y="169"/>
                </a:cubicBezTo>
                <a:cubicBezTo>
                  <a:pt x="58" y="170"/>
                  <a:pt x="58" y="169"/>
                  <a:pt x="58" y="169"/>
                </a:cubicBezTo>
                <a:close/>
                <a:moveTo>
                  <a:pt x="59" y="170"/>
                </a:moveTo>
                <a:cubicBezTo>
                  <a:pt x="60" y="171"/>
                  <a:pt x="60" y="171"/>
                  <a:pt x="60" y="171"/>
                </a:cubicBezTo>
                <a:cubicBezTo>
                  <a:pt x="60" y="170"/>
                  <a:pt x="60" y="170"/>
                  <a:pt x="60" y="169"/>
                </a:cubicBezTo>
                <a:cubicBezTo>
                  <a:pt x="60" y="170"/>
                  <a:pt x="59" y="170"/>
                  <a:pt x="59" y="170"/>
                </a:cubicBezTo>
                <a:close/>
                <a:moveTo>
                  <a:pt x="37" y="172"/>
                </a:moveTo>
                <a:cubicBezTo>
                  <a:pt x="37" y="172"/>
                  <a:pt x="37" y="172"/>
                  <a:pt x="37" y="172"/>
                </a:cubicBezTo>
                <a:cubicBezTo>
                  <a:pt x="37" y="171"/>
                  <a:pt x="37" y="171"/>
                  <a:pt x="36" y="171"/>
                </a:cubicBezTo>
                <a:cubicBezTo>
                  <a:pt x="37" y="171"/>
                  <a:pt x="37" y="171"/>
                  <a:pt x="37" y="172"/>
                </a:cubicBezTo>
                <a:close/>
                <a:moveTo>
                  <a:pt x="62" y="171"/>
                </a:moveTo>
                <a:cubicBezTo>
                  <a:pt x="62" y="171"/>
                  <a:pt x="62" y="172"/>
                  <a:pt x="63" y="172"/>
                </a:cubicBezTo>
                <a:cubicBezTo>
                  <a:pt x="63" y="171"/>
                  <a:pt x="63" y="171"/>
                  <a:pt x="62" y="171"/>
                </a:cubicBezTo>
                <a:cubicBezTo>
                  <a:pt x="62" y="171"/>
                  <a:pt x="62" y="171"/>
                  <a:pt x="62" y="171"/>
                </a:cubicBezTo>
                <a:close/>
                <a:moveTo>
                  <a:pt x="35" y="173"/>
                </a:moveTo>
                <a:cubicBezTo>
                  <a:pt x="35" y="173"/>
                  <a:pt x="35" y="174"/>
                  <a:pt x="36" y="174"/>
                </a:cubicBezTo>
                <a:cubicBezTo>
                  <a:pt x="36" y="173"/>
                  <a:pt x="36" y="173"/>
                  <a:pt x="36" y="172"/>
                </a:cubicBezTo>
                <a:cubicBezTo>
                  <a:pt x="36" y="172"/>
                  <a:pt x="36" y="172"/>
                  <a:pt x="36" y="171"/>
                </a:cubicBezTo>
                <a:cubicBezTo>
                  <a:pt x="36" y="171"/>
                  <a:pt x="36" y="171"/>
                  <a:pt x="36" y="171"/>
                </a:cubicBezTo>
                <a:cubicBezTo>
                  <a:pt x="35" y="172"/>
                  <a:pt x="35" y="172"/>
                  <a:pt x="35" y="173"/>
                </a:cubicBezTo>
                <a:close/>
                <a:moveTo>
                  <a:pt x="58" y="173"/>
                </a:moveTo>
                <a:cubicBezTo>
                  <a:pt x="58" y="173"/>
                  <a:pt x="59" y="173"/>
                  <a:pt x="59" y="172"/>
                </a:cubicBezTo>
                <a:cubicBezTo>
                  <a:pt x="59" y="172"/>
                  <a:pt x="59" y="172"/>
                  <a:pt x="59" y="171"/>
                </a:cubicBezTo>
                <a:cubicBezTo>
                  <a:pt x="58" y="172"/>
                  <a:pt x="57" y="173"/>
                  <a:pt x="58" y="173"/>
                </a:cubicBezTo>
                <a:close/>
                <a:moveTo>
                  <a:pt x="56" y="174"/>
                </a:moveTo>
                <a:cubicBezTo>
                  <a:pt x="56" y="174"/>
                  <a:pt x="56" y="173"/>
                  <a:pt x="57" y="173"/>
                </a:cubicBezTo>
                <a:cubicBezTo>
                  <a:pt x="56" y="173"/>
                  <a:pt x="56" y="173"/>
                  <a:pt x="56" y="172"/>
                </a:cubicBezTo>
                <a:cubicBezTo>
                  <a:pt x="56" y="172"/>
                  <a:pt x="56" y="172"/>
                  <a:pt x="56" y="172"/>
                </a:cubicBezTo>
                <a:cubicBezTo>
                  <a:pt x="56" y="172"/>
                  <a:pt x="56" y="173"/>
                  <a:pt x="56" y="174"/>
                </a:cubicBezTo>
                <a:close/>
                <a:moveTo>
                  <a:pt x="61" y="173"/>
                </a:moveTo>
                <a:cubicBezTo>
                  <a:pt x="61" y="173"/>
                  <a:pt x="62" y="175"/>
                  <a:pt x="62" y="174"/>
                </a:cubicBezTo>
                <a:cubicBezTo>
                  <a:pt x="62" y="173"/>
                  <a:pt x="61" y="173"/>
                  <a:pt x="61" y="172"/>
                </a:cubicBezTo>
                <a:cubicBezTo>
                  <a:pt x="61" y="173"/>
                  <a:pt x="61" y="173"/>
                  <a:pt x="61" y="173"/>
                </a:cubicBezTo>
                <a:close/>
                <a:moveTo>
                  <a:pt x="64" y="173"/>
                </a:moveTo>
                <a:cubicBezTo>
                  <a:pt x="64" y="174"/>
                  <a:pt x="65" y="174"/>
                  <a:pt x="65" y="174"/>
                </a:cubicBezTo>
                <a:cubicBezTo>
                  <a:pt x="65" y="174"/>
                  <a:pt x="65" y="174"/>
                  <a:pt x="65" y="174"/>
                </a:cubicBezTo>
                <a:cubicBezTo>
                  <a:pt x="65" y="173"/>
                  <a:pt x="66" y="173"/>
                  <a:pt x="65" y="173"/>
                </a:cubicBezTo>
                <a:cubicBezTo>
                  <a:pt x="65" y="173"/>
                  <a:pt x="65" y="173"/>
                  <a:pt x="64" y="173"/>
                </a:cubicBezTo>
                <a:close/>
                <a:moveTo>
                  <a:pt x="58" y="174"/>
                </a:moveTo>
                <a:cubicBezTo>
                  <a:pt x="59" y="174"/>
                  <a:pt x="59" y="173"/>
                  <a:pt x="59" y="173"/>
                </a:cubicBezTo>
                <a:cubicBezTo>
                  <a:pt x="59" y="173"/>
                  <a:pt x="58" y="174"/>
                  <a:pt x="58" y="174"/>
                </a:cubicBezTo>
                <a:close/>
                <a:moveTo>
                  <a:pt x="36" y="175"/>
                </a:moveTo>
                <a:cubicBezTo>
                  <a:pt x="36" y="175"/>
                  <a:pt x="37" y="174"/>
                  <a:pt x="37" y="174"/>
                </a:cubicBezTo>
                <a:cubicBezTo>
                  <a:pt x="36" y="174"/>
                  <a:pt x="36" y="174"/>
                  <a:pt x="36" y="175"/>
                </a:cubicBezTo>
                <a:close/>
                <a:moveTo>
                  <a:pt x="33" y="176"/>
                </a:moveTo>
                <a:cubicBezTo>
                  <a:pt x="34" y="176"/>
                  <a:pt x="33" y="177"/>
                  <a:pt x="34" y="177"/>
                </a:cubicBezTo>
                <a:cubicBezTo>
                  <a:pt x="35" y="176"/>
                  <a:pt x="35" y="175"/>
                  <a:pt x="34" y="174"/>
                </a:cubicBezTo>
                <a:cubicBezTo>
                  <a:pt x="34" y="175"/>
                  <a:pt x="33" y="175"/>
                  <a:pt x="33" y="176"/>
                </a:cubicBezTo>
                <a:close/>
                <a:moveTo>
                  <a:pt x="59" y="175"/>
                </a:moveTo>
                <a:cubicBezTo>
                  <a:pt x="59" y="176"/>
                  <a:pt x="59" y="176"/>
                  <a:pt x="60" y="176"/>
                </a:cubicBezTo>
                <a:cubicBezTo>
                  <a:pt x="60" y="176"/>
                  <a:pt x="60" y="176"/>
                  <a:pt x="61" y="175"/>
                </a:cubicBezTo>
                <a:cubicBezTo>
                  <a:pt x="60" y="175"/>
                  <a:pt x="60" y="174"/>
                  <a:pt x="60" y="174"/>
                </a:cubicBezTo>
                <a:cubicBezTo>
                  <a:pt x="60" y="175"/>
                  <a:pt x="59" y="175"/>
                  <a:pt x="59" y="175"/>
                </a:cubicBezTo>
                <a:close/>
                <a:moveTo>
                  <a:pt x="57" y="175"/>
                </a:moveTo>
                <a:cubicBezTo>
                  <a:pt x="57" y="175"/>
                  <a:pt x="57" y="175"/>
                  <a:pt x="57" y="176"/>
                </a:cubicBezTo>
                <a:cubicBezTo>
                  <a:pt x="57" y="176"/>
                  <a:pt x="58" y="175"/>
                  <a:pt x="58" y="175"/>
                </a:cubicBezTo>
                <a:cubicBezTo>
                  <a:pt x="57" y="175"/>
                  <a:pt x="57" y="174"/>
                  <a:pt x="57" y="175"/>
                </a:cubicBezTo>
                <a:close/>
                <a:moveTo>
                  <a:pt x="65" y="176"/>
                </a:moveTo>
                <a:cubicBezTo>
                  <a:pt x="65" y="177"/>
                  <a:pt x="64" y="176"/>
                  <a:pt x="64" y="177"/>
                </a:cubicBezTo>
                <a:cubicBezTo>
                  <a:pt x="65" y="177"/>
                  <a:pt x="65" y="178"/>
                  <a:pt x="65" y="178"/>
                </a:cubicBezTo>
                <a:cubicBezTo>
                  <a:pt x="65" y="177"/>
                  <a:pt x="65" y="176"/>
                  <a:pt x="65" y="175"/>
                </a:cubicBezTo>
                <a:cubicBezTo>
                  <a:pt x="65" y="176"/>
                  <a:pt x="65" y="176"/>
                  <a:pt x="65" y="176"/>
                </a:cubicBezTo>
                <a:close/>
                <a:moveTo>
                  <a:pt x="60" y="176"/>
                </a:moveTo>
                <a:cubicBezTo>
                  <a:pt x="60" y="176"/>
                  <a:pt x="60" y="176"/>
                  <a:pt x="61" y="176"/>
                </a:cubicBezTo>
                <a:cubicBezTo>
                  <a:pt x="61" y="176"/>
                  <a:pt x="61" y="176"/>
                  <a:pt x="61" y="176"/>
                </a:cubicBezTo>
                <a:cubicBezTo>
                  <a:pt x="60" y="176"/>
                  <a:pt x="60" y="176"/>
                  <a:pt x="60" y="176"/>
                </a:cubicBezTo>
                <a:close/>
                <a:moveTo>
                  <a:pt x="58" y="178"/>
                </a:moveTo>
                <a:cubicBezTo>
                  <a:pt x="58" y="178"/>
                  <a:pt x="58" y="178"/>
                  <a:pt x="59" y="177"/>
                </a:cubicBezTo>
                <a:cubicBezTo>
                  <a:pt x="58" y="177"/>
                  <a:pt x="58" y="176"/>
                  <a:pt x="58" y="176"/>
                </a:cubicBezTo>
                <a:cubicBezTo>
                  <a:pt x="57" y="177"/>
                  <a:pt x="57" y="177"/>
                  <a:pt x="58" y="178"/>
                </a:cubicBezTo>
                <a:close/>
                <a:moveTo>
                  <a:pt x="34" y="177"/>
                </a:moveTo>
                <a:cubicBezTo>
                  <a:pt x="34" y="177"/>
                  <a:pt x="34" y="177"/>
                  <a:pt x="34" y="178"/>
                </a:cubicBezTo>
                <a:cubicBezTo>
                  <a:pt x="35" y="178"/>
                  <a:pt x="35" y="177"/>
                  <a:pt x="35" y="177"/>
                </a:cubicBezTo>
                <a:cubicBezTo>
                  <a:pt x="35" y="177"/>
                  <a:pt x="35" y="177"/>
                  <a:pt x="34" y="177"/>
                </a:cubicBezTo>
                <a:close/>
                <a:moveTo>
                  <a:pt x="32" y="177"/>
                </a:moveTo>
                <a:cubicBezTo>
                  <a:pt x="33" y="177"/>
                  <a:pt x="32" y="178"/>
                  <a:pt x="33" y="178"/>
                </a:cubicBezTo>
                <a:cubicBezTo>
                  <a:pt x="33" y="178"/>
                  <a:pt x="33" y="177"/>
                  <a:pt x="33" y="177"/>
                </a:cubicBezTo>
                <a:cubicBezTo>
                  <a:pt x="33" y="177"/>
                  <a:pt x="32" y="177"/>
                  <a:pt x="32" y="177"/>
                </a:cubicBezTo>
                <a:close/>
                <a:moveTo>
                  <a:pt x="60" y="178"/>
                </a:moveTo>
                <a:cubicBezTo>
                  <a:pt x="60" y="179"/>
                  <a:pt x="61" y="178"/>
                  <a:pt x="61" y="177"/>
                </a:cubicBezTo>
                <a:cubicBezTo>
                  <a:pt x="61" y="178"/>
                  <a:pt x="60" y="178"/>
                  <a:pt x="60" y="178"/>
                </a:cubicBezTo>
                <a:close/>
                <a:moveTo>
                  <a:pt x="63" y="178"/>
                </a:moveTo>
                <a:cubicBezTo>
                  <a:pt x="64" y="179"/>
                  <a:pt x="64" y="180"/>
                  <a:pt x="65" y="180"/>
                </a:cubicBezTo>
                <a:cubicBezTo>
                  <a:pt x="65" y="180"/>
                  <a:pt x="65" y="180"/>
                  <a:pt x="65" y="179"/>
                </a:cubicBezTo>
                <a:cubicBezTo>
                  <a:pt x="64" y="179"/>
                  <a:pt x="64" y="178"/>
                  <a:pt x="64" y="177"/>
                </a:cubicBezTo>
                <a:cubicBezTo>
                  <a:pt x="64" y="177"/>
                  <a:pt x="63" y="177"/>
                  <a:pt x="63" y="178"/>
                </a:cubicBezTo>
                <a:close/>
                <a:moveTo>
                  <a:pt x="36" y="178"/>
                </a:moveTo>
                <a:cubicBezTo>
                  <a:pt x="36" y="178"/>
                  <a:pt x="37" y="178"/>
                  <a:pt x="36" y="177"/>
                </a:cubicBezTo>
                <a:cubicBezTo>
                  <a:pt x="36" y="178"/>
                  <a:pt x="36" y="178"/>
                  <a:pt x="36" y="178"/>
                </a:cubicBezTo>
                <a:close/>
                <a:moveTo>
                  <a:pt x="58" y="179"/>
                </a:moveTo>
                <a:cubicBezTo>
                  <a:pt x="58" y="179"/>
                  <a:pt x="58" y="179"/>
                  <a:pt x="58" y="179"/>
                </a:cubicBezTo>
                <a:cubicBezTo>
                  <a:pt x="59" y="179"/>
                  <a:pt x="59" y="178"/>
                  <a:pt x="59" y="178"/>
                </a:cubicBezTo>
                <a:cubicBezTo>
                  <a:pt x="59" y="178"/>
                  <a:pt x="58" y="178"/>
                  <a:pt x="58" y="179"/>
                </a:cubicBezTo>
                <a:close/>
                <a:moveTo>
                  <a:pt x="57" y="179"/>
                </a:moveTo>
                <a:cubicBezTo>
                  <a:pt x="57" y="179"/>
                  <a:pt x="57" y="178"/>
                  <a:pt x="57" y="178"/>
                </a:cubicBezTo>
                <a:cubicBezTo>
                  <a:pt x="57" y="178"/>
                  <a:pt x="57" y="178"/>
                  <a:pt x="57" y="179"/>
                </a:cubicBezTo>
                <a:close/>
                <a:moveTo>
                  <a:pt x="61" y="180"/>
                </a:moveTo>
                <a:cubicBezTo>
                  <a:pt x="61" y="179"/>
                  <a:pt x="61" y="179"/>
                  <a:pt x="62" y="178"/>
                </a:cubicBezTo>
                <a:cubicBezTo>
                  <a:pt x="61" y="178"/>
                  <a:pt x="60" y="179"/>
                  <a:pt x="61" y="180"/>
                </a:cubicBezTo>
                <a:close/>
                <a:moveTo>
                  <a:pt x="33" y="181"/>
                </a:moveTo>
                <a:cubicBezTo>
                  <a:pt x="33" y="180"/>
                  <a:pt x="34" y="179"/>
                  <a:pt x="33" y="179"/>
                </a:cubicBezTo>
                <a:cubicBezTo>
                  <a:pt x="33" y="179"/>
                  <a:pt x="32" y="180"/>
                  <a:pt x="33" y="181"/>
                </a:cubicBezTo>
                <a:close/>
                <a:moveTo>
                  <a:pt x="31" y="180"/>
                </a:moveTo>
                <a:cubicBezTo>
                  <a:pt x="31" y="180"/>
                  <a:pt x="32" y="179"/>
                  <a:pt x="32" y="179"/>
                </a:cubicBezTo>
                <a:cubicBezTo>
                  <a:pt x="32" y="179"/>
                  <a:pt x="31" y="180"/>
                  <a:pt x="31" y="180"/>
                </a:cubicBezTo>
                <a:close/>
                <a:moveTo>
                  <a:pt x="36" y="179"/>
                </a:moveTo>
                <a:cubicBezTo>
                  <a:pt x="36" y="179"/>
                  <a:pt x="36" y="179"/>
                  <a:pt x="36" y="179"/>
                </a:cubicBezTo>
                <a:cubicBezTo>
                  <a:pt x="35" y="179"/>
                  <a:pt x="35" y="180"/>
                  <a:pt x="36" y="180"/>
                </a:cubicBezTo>
                <a:cubicBezTo>
                  <a:pt x="36" y="180"/>
                  <a:pt x="36" y="179"/>
                  <a:pt x="36" y="179"/>
                </a:cubicBezTo>
                <a:cubicBezTo>
                  <a:pt x="36" y="179"/>
                  <a:pt x="36" y="179"/>
                  <a:pt x="36" y="179"/>
                </a:cubicBezTo>
                <a:close/>
                <a:moveTo>
                  <a:pt x="37" y="180"/>
                </a:moveTo>
                <a:cubicBezTo>
                  <a:pt x="37" y="180"/>
                  <a:pt x="37" y="180"/>
                  <a:pt x="37" y="180"/>
                </a:cubicBezTo>
                <a:cubicBezTo>
                  <a:pt x="37" y="180"/>
                  <a:pt x="37" y="179"/>
                  <a:pt x="37" y="179"/>
                </a:cubicBezTo>
                <a:cubicBezTo>
                  <a:pt x="37" y="180"/>
                  <a:pt x="37" y="180"/>
                  <a:pt x="37" y="180"/>
                </a:cubicBezTo>
                <a:close/>
                <a:moveTo>
                  <a:pt x="57" y="181"/>
                </a:moveTo>
                <a:cubicBezTo>
                  <a:pt x="57" y="181"/>
                  <a:pt x="58" y="181"/>
                  <a:pt x="58" y="180"/>
                </a:cubicBezTo>
                <a:cubicBezTo>
                  <a:pt x="57" y="180"/>
                  <a:pt x="57" y="179"/>
                  <a:pt x="57" y="179"/>
                </a:cubicBezTo>
                <a:cubicBezTo>
                  <a:pt x="57" y="180"/>
                  <a:pt x="56" y="181"/>
                  <a:pt x="57" y="181"/>
                </a:cubicBezTo>
                <a:close/>
                <a:moveTo>
                  <a:pt x="61" y="180"/>
                </a:moveTo>
                <a:cubicBezTo>
                  <a:pt x="62" y="181"/>
                  <a:pt x="62" y="181"/>
                  <a:pt x="62" y="182"/>
                </a:cubicBezTo>
                <a:cubicBezTo>
                  <a:pt x="62" y="181"/>
                  <a:pt x="62" y="180"/>
                  <a:pt x="62" y="179"/>
                </a:cubicBezTo>
                <a:cubicBezTo>
                  <a:pt x="62" y="180"/>
                  <a:pt x="62" y="180"/>
                  <a:pt x="61" y="180"/>
                </a:cubicBezTo>
                <a:close/>
                <a:moveTo>
                  <a:pt x="59" y="181"/>
                </a:moveTo>
                <a:cubicBezTo>
                  <a:pt x="60" y="181"/>
                  <a:pt x="60" y="180"/>
                  <a:pt x="60" y="180"/>
                </a:cubicBezTo>
                <a:cubicBezTo>
                  <a:pt x="60" y="181"/>
                  <a:pt x="59" y="180"/>
                  <a:pt x="59" y="181"/>
                </a:cubicBezTo>
                <a:close/>
                <a:moveTo>
                  <a:pt x="30" y="191"/>
                </a:moveTo>
                <a:cubicBezTo>
                  <a:pt x="30" y="191"/>
                  <a:pt x="31" y="191"/>
                  <a:pt x="31" y="191"/>
                </a:cubicBezTo>
                <a:cubicBezTo>
                  <a:pt x="30" y="192"/>
                  <a:pt x="31" y="193"/>
                  <a:pt x="30" y="194"/>
                </a:cubicBezTo>
                <a:cubicBezTo>
                  <a:pt x="31" y="194"/>
                  <a:pt x="30" y="197"/>
                  <a:pt x="31" y="198"/>
                </a:cubicBezTo>
                <a:cubicBezTo>
                  <a:pt x="31" y="198"/>
                  <a:pt x="31" y="197"/>
                  <a:pt x="32" y="196"/>
                </a:cubicBezTo>
                <a:cubicBezTo>
                  <a:pt x="32" y="196"/>
                  <a:pt x="31" y="196"/>
                  <a:pt x="31" y="195"/>
                </a:cubicBezTo>
                <a:cubicBezTo>
                  <a:pt x="32" y="193"/>
                  <a:pt x="32" y="190"/>
                  <a:pt x="31" y="189"/>
                </a:cubicBezTo>
                <a:cubicBezTo>
                  <a:pt x="32" y="187"/>
                  <a:pt x="32" y="184"/>
                  <a:pt x="32" y="181"/>
                </a:cubicBezTo>
                <a:cubicBezTo>
                  <a:pt x="32" y="181"/>
                  <a:pt x="32" y="181"/>
                  <a:pt x="31" y="181"/>
                </a:cubicBezTo>
                <a:cubicBezTo>
                  <a:pt x="29" y="184"/>
                  <a:pt x="31" y="188"/>
                  <a:pt x="30" y="191"/>
                </a:cubicBezTo>
                <a:close/>
                <a:moveTo>
                  <a:pt x="64" y="185"/>
                </a:moveTo>
                <a:cubicBezTo>
                  <a:pt x="64" y="185"/>
                  <a:pt x="64" y="185"/>
                  <a:pt x="63" y="185"/>
                </a:cubicBezTo>
                <a:cubicBezTo>
                  <a:pt x="63" y="186"/>
                  <a:pt x="64" y="187"/>
                  <a:pt x="65" y="187"/>
                </a:cubicBezTo>
                <a:cubicBezTo>
                  <a:pt x="64" y="188"/>
                  <a:pt x="65" y="189"/>
                  <a:pt x="64" y="190"/>
                </a:cubicBezTo>
                <a:cubicBezTo>
                  <a:pt x="64" y="189"/>
                  <a:pt x="63" y="189"/>
                  <a:pt x="63" y="189"/>
                </a:cubicBezTo>
                <a:cubicBezTo>
                  <a:pt x="63" y="190"/>
                  <a:pt x="63" y="191"/>
                  <a:pt x="64" y="192"/>
                </a:cubicBezTo>
                <a:cubicBezTo>
                  <a:pt x="66" y="190"/>
                  <a:pt x="65" y="185"/>
                  <a:pt x="65" y="182"/>
                </a:cubicBezTo>
                <a:cubicBezTo>
                  <a:pt x="65" y="182"/>
                  <a:pt x="64" y="181"/>
                  <a:pt x="64" y="181"/>
                </a:cubicBezTo>
                <a:cubicBezTo>
                  <a:pt x="63" y="182"/>
                  <a:pt x="65" y="184"/>
                  <a:pt x="64" y="185"/>
                </a:cubicBezTo>
                <a:close/>
                <a:moveTo>
                  <a:pt x="34" y="183"/>
                </a:moveTo>
                <a:cubicBezTo>
                  <a:pt x="34" y="182"/>
                  <a:pt x="35" y="182"/>
                  <a:pt x="35" y="181"/>
                </a:cubicBezTo>
                <a:cubicBezTo>
                  <a:pt x="35" y="181"/>
                  <a:pt x="34" y="181"/>
                  <a:pt x="34" y="181"/>
                </a:cubicBezTo>
                <a:cubicBezTo>
                  <a:pt x="34" y="182"/>
                  <a:pt x="33" y="183"/>
                  <a:pt x="34" y="183"/>
                </a:cubicBezTo>
                <a:close/>
                <a:moveTo>
                  <a:pt x="60" y="182"/>
                </a:moveTo>
                <a:cubicBezTo>
                  <a:pt x="60" y="183"/>
                  <a:pt x="61" y="183"/>
                  <a:pt x="61" y="183"/>
                </a:cubicBezTo>
                <a:cubicBezTo>
                  <a:pt x="61" y="182"/>
                  <a:pt x="61" y="182"/>
                  <a:pt x="60" y="182"/>
                </a:cubicBezTo>
                <a:cubicBezTo>
                  <a:pt x="60" y="182"/>
                  <a:pt x="60" y="182"/>
                  <a:pt x="60" y="182"/>
                </a:cubicBezTo>
                <a:close/>
                <a:moveTo>
                  <a:pt x="57" y="182"/>
                </a:moveTo>
                <a:cubicBezTo>
                  <a:pt x="57" y="183"/>
                  <a:pt x="58" y="183"/>
                  <a:pt x="58" y="183"/>
                </a:cubicBezTo>
                <a:cubicBezTo>
                  <a:pt x="58" y="183"/>
                  <a:pt x="59" y="182"/>
                  <a:pt x="59" y="182"/>
                </a:cubicBezTo>
                <a:cubicBezTo>
                  <a:pt x="58" y="182"/>
                  <a:pt x="58" y="182"/>
                  <a:pt x="57" y="182"/>
                </a:cubicBezTo>
                <a:close/>
                <a:moveTo>
                  <a:pt x="63" y="183"/>
                </a:moveTo>
                <a:cubicBezTo>
                  <a:pt x="63" y="183"/>
                  <a:pt x="64" y="183"/>
                  <a:pt x="63" y="182"/>
                </a:cubicBezTo>
                <a:cubicBezTo>
                  <a:pt x="63" y="182"/>
                  <a:pt x="63" y="182"/>
                  <a:pt x="63" y="182"/>
                </a:cubicBezTo>
                <a:cubicBezTo>
                  <a:pt x="63" y="183"/>
                  <a:pt x="63" y="183"/>
                  <a:pt x="63" y="183"/>
                </a:cubicBezTo>
                <a:close/>
                <a:moveTo>
                  <a:pt x="36" y="184"/>
                </a:moveTo>
                <a:cubicBezTo>
                  <a:pt x="36" y="183"/>
                  <a:pt x="37" y="183"/>
                  <a:pt x="37" y="182"/>
                </a:cubicBezTo>
                <a:cubicBezTo>
                  <a:pt x="36" y="182"/>
                  <a:pt x="36" y="183"/>
                  <a:pt x="36" y="184"/>
                </a:cubicBezTo>
                <a:close/>
                <a:moveTo>
                  <a:pt x="35" y="184"/>
                </a:moveTo>
                <a:cubicBezTo>
                  <a:pt x="35" y="184"/>
                  <a:pt x="36" y="183"/>
                  <a:pt x="35" y="183"/>
                </a:cubicBezTo>
                <a:cubicBezTo>
                  <a:pt x="35" y="183"/>
                  <a:pt x="34" y="184"/>
                  <a:pt x="35" y="184"/>
                </a:cubicBezTo>
                <a:close/>
                <a:moveTo>
                  <a:pt x="58" y="185"/>
                </a:moveTo>
                <a:cubicBezTo>
                  <a:pt x="59" y="185"/>
                  <a:pt x="59" y="184"/>
                  <a:pt x="59" y="184"/>
                </a:cubicBezTo>
                <a:cubicBezTo>
                  <a:pt x="59" y="184"/>
                  <a:pt x="59" y="183"/>
                  <a:pt x="59" y="183"/>
                </a:cubicBezTo>
                <a:cubicBezTo>
                  <a:pt x="59" y="184"/>
                  <a:pt x="58" y="184"/>
                  <a:pt x="58" y="185"/>
                </a:cubicBezTo>
                <a:close/>
                <a:moveTo>
                  <a:pt x="62" y="185"/>
                </a:moveTo>
                <a:cubicBezTo>
                  <a:pt x="62" y="185"/>
                  <a:pt x="62" y="184"/>
                  <a:pt x="62" y="184"/>
                </a:cubicBezTo>
                <a:cubicBezTo>
                  <a:pt x="62" y="184"/>
                  <a:pt x="62" y="184"/>
                  <a:pt x="62" y="184"/>
                </a:cubicBezTo>
                <a:cubicBezTo>
                  <a:pt x="61" y="184"/>
                  <a:pt x="61" y="185"/>
                  <a:pt x="62" y="185"/>
                </a:cubicBezTo>
                <a:close/>
                <a:moveTo>
                  <a:pt x="33" y="185"/>
                </a:moveTo>
                <a:cubicBezTo>
                  <a:pt x="33" y="185"/>
                  <a:pt x="33" y="185"/>
                  <a:pt x="33" y="185"/>
                </a:cubicBezTo>
                <a:cubicBezTo>
                  <a:pt x="33" y="185"/>
                  <a:pt x="33" y="184"/>
                  <a:pt x="33" y="184"/>
                </a:cubicBezTo>
                <a:cubicBezTo>
                  <a:pt x="33" y="184"/>
                  <a:pt x="32" y="185"/>
                  <a:pt x="33" y="185"/>
                </a:cubicBezTo>
                <a:close/>
                <a:moveTo>
                  <a:pt x="35" y="186"/>
                </a:moveTo>
                <a:cubicBezTo>
                  <a:pt x="36" y="185"/>
                  <a:pt x="36" y="184"/>
                  <a:pt x="36" y="184"/>
                </a:cubicBezTo>
                <a:cubicBezTo>
                  <a:pt x="36" y="184"/>
                  <a:pt x="35" y="185"/>
                  <a:pt x="35" y="186"/>
                </a:cubicBezTo>
                <a:close/>
                <a:moveTo>
                  <a:pt x="60" y="187"/>
                </a:moveTo>
                <a:cubicBezTo>
                  <a:pt x="60" y="187"/>
                  <a:pt x="61" y="186"/>
                  <a:pt x="60" y="186"/>
                </a:cubicBezTo>
                <a:cubicBezTo>
                  <a:pt x="60" y="186"/>
                  <a:pt x="59" y="187"/>
                  <a:pt x="60" y="187"/>
                </a:cubicBezTo>
                <a:close/>
                <a:moveTo>
                  <a:pt x="36" y="187"/>
                </a:moveTo>
                <a:cubicBezTo>
                  <a:pt x="36" y="187"/>
                  <a:pt x="36" y="188"/>
                  <a:pt x="37" y="188"/>
                </a:cubicBezTo>
                <a:cubicBezTo>
                  <a:pt x="37" y="187"/>
                  <a:pt x="37" y="186"/>
                  <a:pt x="36" y="186"/>
                </a:cubicBezTo>
                <a:cubicBezTo>
                  <a:pt x="36" y="187"/>
                  <a:pt x="36" y="187"/>
                  <a:pt x="36" y="187"/>
                </a:cubicBezTo>
                <a:close/>
                <a:moveTo>
                  <a:pt x="57" y="188"/>
                </a:moveTo>
                <a:cubicBezTo>
                  <a:pt x="58" y="187"/>
                  <a:pt x="58" y="187"/>
                  <a:pt x="58" y="187"/>
                </a:cubicBezTo>
                <a:cubicBezTo>
                  <a:pt x="58" y="187"/>
                  <a:pt x="58" y="187"/>
                  <a:pt x="57" y="187"/>
                </a:cubicBezTo>
                <a:cubicBezTo>
                  <a:pt x="58" y="187"/>
                  <a:pt x="57" y="187"/>
                  <a:pt x="57" y="188"/>
                </a:cubicBezTo>
                <a:close/>
                <a:moveTo>
                  <a:pt x="63" y="187"/>
                </a:moveTo>
                <a:cubicBezTo>
                  <a:pt x="63" y="187"/>
                  <a:pt x="63" y="187"/>
                  <a:pt x="63" y="187"/>
                </a:cubicBezTo>
                <a:cubicBezTo>
                  <a:pt x="63" y="187"/>
                  <a:pt x="63" y="188"/>
                  <a:pt x="63" y="187"/>
                </a:cubicBezTo>
                <a:close/>
                <a:moveTo>
                  <a:pt x="34" y="188"/>
                </a:moveTo>
                <a:cubicBezTo>
                  <a:pt x="34" y="188"/>
                  <a:pt x="35" y="188"/>
                  <a:pt x="35" y="187"/>
                </a:cubicBezTo>
                <a:cubicBezTo>
                  <a:pt x="34" y="187"/>
                  <a:pt x="34" y="187"/>
                  <a:pt x="34" y="187"/>
                </a:cubicBezTo>
                <a:cubicBezTo>
                  <a:pt x="34" y="187"/>
                  <a:pt x="34" y="187"/>
                  <a:pt x="34" y="187"/>
                </a:cubicBezTo>
                <a:cubicBezTo>
                  <a:pt x="34" y="187"/>
                  <a:pt x="34" y="188"/>
                  <a:pt x="34" y="188"/>
                </a:cubicBezTo>
                <a:close/>
                <a:moveTo>
                  <a:pt x="58" y="189"/>
                </a:moveTo>
                <a:cubicBezTo>
                  <a:pt x="58" y="189"/>
                  <a:pt x="59" y="189"/>
                  <a:pt x="59" y="188"/>
                </a:cubicBezTo>
                <a:cubicBezTo>
                  <a:pt x="58" y="188"/>
                  <a:pt x="58" y="188"/>
                  <a:pt x="58" y="189"/>
                </a:cubicBezTo>
                <a:close/>
                <a:moveTo>
                  <a:pt x="60" y="189"/>
                </a:moveTo>
                <a:cubicBezTo>
                  <a:pt x="60" y="189"/>
                  <a:pt x="61" y="190"/>
                  <a:pt x="61" y="190"/>
                </a:cubicBezTo>
                <a:cubicBezTo>
                  <a:pt x="61" y="189"/>
                  <a:pt x="62" y="189"/>
                  <a:pt x="62" y="189"/>
                </a:cubicBezTo>
                <a:cubicBezTo>
                  <a:pt x="61" y="189"/>
                  <a:pt x="61" y="188"/>
                  <a:pt x="61" y="188"/>
                </a:cubicBezTo>
                <a:cubicBezTo>
                  <a:pt x="61" y="188"/>
                  <a:pt x="61" y="189"/>
                  <a:pt x="60" y="189"/>
                </a:cubicBezTo>
                <a:close/>
                <a:moveTo>
                  <a:pt x="33" y="192"/>
                </a:moveTo>
                <a:cubicBezTo>
                  <a:pt x="33" y="191"/>
                  <a:pt x="34" y="189"/>
                  <a:pt x="33" y="189"/>
                </a:cubicBezTo>
                <a:cubicBezTo>
                  <a:pt x="32" y="190"/>
                  <a:pt x="33" y="190"/>
                  <a:pt x="33" y="192"/>
                </a:cubicBezTo>
                <a:close/>
                <a:moveTo>
                  <a:pt x="36" y="190"/>
                </a:moveTo>
                <a:cubicBezTo>
                  <a:pt x="36" y="190"/>
                  <a:pt x="36" y="191"/>
                  <a:pt x="37" y="191"/>
                </a:cubicBezTo>
                <a:cubicBezTo>
                  <a:pt x="37" y="191"/>
                  <a:pt x="37" y="190"/>
                  <a:pt x="36" y="189"/>
                </a:cubicBezTo>
                <a:cubicBezTo>
                  <a:pt x="36" y="190"/>
                  <a:pt x="36" y="190"/>
                  <a:pt x="36" y="190"/>
                </a:cubicBezTo>
                <a:close/>
                <a:moveTo>
                  <a:pt x="59" y="191"/>
                </a:moveTo>
                <a:cubicBezTo>
                  <a:pt x="60" y="192"/>
                  <a:pt x="60" y="190"/>
                  <a:pt x="59" y="190"/>
                </a:cubicBezTo>
                <a:cubicBezTo>
                  <a:pt x="59" y="190"/>
                  <a:pt x="59" y="190"/>
                  <a:pt x="59" y="191"/>
                </a:cubicBezTo>
                <a:close/>
                <a:moveTo>
                  <a:pt x="38" y="196"/>
                </a:moveTo>
                <a:cubicBezTo>
                  <a:pt x="38" y="194"/>
                  <a:pt x="38" y="192"/>
                  <a:pt x="38" y="190"/>
                </a:cubicBezTo>
                <a:cubicBezTo>
                  <a:pt x="38" y="190"/>
                  <a:pt x="38" y="190"/>
                  <a:pt x="38" y="190"/>
                </a:cubicBezTo>
                <a:cubicBezTo>
                  <a:pt x="38" y="192"/>
                  <a:pt x="37" y="194"/>
                  <a:pt x="38" y="196"/>
                </a:cubicBezTo>
                <a:close/>
                <a:moveTo>
                  <a:pt x="57" y="192"/>
                </a:moveTo>
                <a:cubicBezTo>
                  <a:pt x="57" y="191"/>
                  <a:pt x="58" y="191"/>
                  <a:pt x="58" y="191"/>
                </a:cubicBezTo>
                <a:cubicBezTo>
                  <a:pt x="57" y="191"/>
                  <a:pt x="57" y="191"/>
                  <a:pt x="57" y="192"/>
                </a:cubicBezTo>
                <a:close/>
                <a:moveTo>
                  <a:pt x="60" y="193"/>
                </a:moveTo>
                <a:cubicBezTo>
                  <a:pt x="60" y="193"/>
                  <a:pt x="61" y="193"/>
                  <a:pt x="61" y="194"/>
                </a:cubicBezTo>
                <a:cubicBezTo>
                  <a:pt x="61" y="194"/>
                  <a:pt x="61" y="194"/>
                  <a:pt x="62" y="194"/>
                </a:cubicBezTo>
                <a:cubicBezTo>
                  <a:pt x="61" y="193"/>
                  <a:pt x="61" y="192"/>
                  <a:pt x="61" y="192"/>
                </a:cubicBezTo>
                <a:cubicBezTo>
                  <a:pt x="61" y="192"/>
                  <a:pt x="60" y="192"/>
                  <a:pt x="60" y="193"/>
                </a:cubicBezTo>
                <a:close/>
                <a:moveTo>
                  <a:pt x="65" y="195"/>
                </a:moveTo>
                <a:cubicBezTo>
                  <a:pt x="64" y="194"/>
                  <a:pt x="65" y="193"/>
                  <a:pt x="64" y="192"/>
                </a:cubicBezTo>
                <a:cubicBezTo>
                  <a:pt x="64" y="193"/>
                  <a:pt x="64" y="195"/>
                  <a:pt x="65" y="195"/>
                </a:cubicBezTo>
                <a:close/>
                <a:moveTo>
                  <a:pt x="34" y="195"/>
                </a:moveTo>
                <a:cubicBezTo>
                  <a:pt x="34" y="194"/>
                  <a:pt x="35" y="194"/>
                  <a:pt x="35" y="193"/>
                </a:cubicBezTo>
                <a:cubicBezTo>
                  <a:pt x="35" y="194"/>
                  <a:pt x="34" y="194"/>
                  <a:pt x="34" y="195"/>
                </a:cubicBezTo>
                <a:close/>
                <a:moveTo>
                  <a:pt x="58" y="194"/>
                </a:moveTo>
                <a:cubicBezTo>
                  <a:pt x="58" y="194"/>
                  <a:pt x="58" y="193"/>
                  <a:pt x="59" y="193"/>
                </a:cubicBezTo>
                <a:cubicBezTo>
                  <a:pt x="58" y="193"/>
                  <a:pt x="58" y="194"/>
                  <a:pt x="58" y="194"/>
                </a:cubicBezTo>
                <a:close/>
                <a:moveTo>
                  <a:pt x="59" y="196"/>
                </a:moveTo>
                <a:cubicBezTo>
                  <a:pt x="59" y="196"/>
                  <a:pt x="60" y="196"/>
                  <a:pt x="60" y="196"/>
                </a:cubicBezTo>
                <a:cubicBezTo>
                  <a:pt x="60" y="195"/>
                  <a:pt x="60" y="194"/>
                  <a:pt x="59" y="194"/>
                </a:cubicBezTo>
                <a:cubicBezTo>
                  <a:pt x="58" y="195"/>
                  <a:pt x="58" y="195"/>
                  <a:pt x="59" y="196"/>
                </a:cubicBezTo>
                <a:close/>
                <a:moveTo>
                  <a:pt x="35" y="196"/>
                </a:moveTo>
                <a:cubicBezTo>
                  <a:pt x="35" y="196"/>
                  <a:pt x="35" y="195"/>
                  <a:pt x="35" y="194"/>
                </a:cubicBezTo>
                <a:cubicBezTo>
                  <a:pt x="35" y="194"/>
                  <a:pt x="35" y="194"/>
                  <a:pt x="35" y="194"/>
                </a:cubicBezTo>
                <a:cubicBezTo>
                  <a:pt x="35" y="195"/>
                  <a:pt x="34" y="196"/>
                  <a:pt x="35" y="196"/>
                </a:cubicBezTo>
                <a:close/>
                <a:moveTo>
                  <a:pt x="37" y="196"/>
                </a:moveTo>
                <a:cubicBezTo>
                  <a:pt x="37" y="196"/>
                  <a:pt x="37" y="195"/>
                  <a:pt x="36" y="195"/>
                </a:cubicBezTo>
                <a:cubicBezTo>
                  <a:pt x="36" y="195"/>
                  <a:pt x="36" y="196"/>
                  <a:pt x="37" y="196"/>
                </a:cubicBezTo>
                <a:close/>
                <a:moveTo>
                  <a:pt x="59" y="196"/>
                </a:moveTo>
                <a:cubicBezTo>
                  <a:pt x="59" y="197"/>
                  <a:pt x="59" y="197"/>
                  <a:pt x="59" y="197"/>
                </a:cubicBezTo>
                <a:cubicBezTo>
                  <a:pt x="60" y="197"/>
                  <a:pt x="60" y="196"/>
                  <a:pt x="60" y="196"/>
                </a:cubicBezTo>
                <a:cubicBezTo>
                  <a:pt x="60" y="196"/>
                  <a:pt x="59" y="196"/>
                  <a:pt x="59" y="196"/>
                </a:cubicBezTo>
                <a:close/>
                <a:moveTo>
                  <a:pt x="58" y="197"/>
                </a:moveTo>
                <a:cubicBezTo>
                  <a:pt x="58" y="197"/>
                  <a:pt x="58" y="196"/>
                  <a:pt x="58" y="196"/>
                </a:cubicBezTo>
                <a:cubicBezTo>
                  <a:pt x="57" y="196"/>
                  <a:pt x="57" y="197"/>
                  <a:pt x="58" y="197"/>
                </a:cubicBezTo>
                <a:close/>
                <a:moveTo>
                  <a:pt x="33" y="197"/>
                </a:moveTo>
                <a:cubicBezTo>
                  <a:pt x="33" y="197"/>
                  <a:pt x="33" y="196"/>
                  <a:pt x="33" y="196"/>
                </a:cubicBezTo>
                <a:cubicBezTo>
                  <a:pt x="33" y="196"/>
                  <a:pt x="33" y="197"/>
                  <a:pt x="33" y="197"/>
                </a:cubicBezTo>
                <a:close/>
                <a:moveTo>
                  <a:pt x="35" y="197"/>
                </a:moveTo>
                <a:cubicBezTo>
                  <a:pt x="36" y="198"/>
                  <a:pt x="36" y="197"/>
                  <a:pt x="36" y="197"/>
                </a:cubicBezTo>
                <a:cubicBezTo>
                  <a:pt x="36" y="197"/>
                  <a:pt x="36" y="197"/>
                  <a:pt x="36" y="196"/>
                </a:cubicBezTo>
                <a:cubicBezTo>
                  <a:pt x="36" y="197"/>
                  <a:pt x="35" y="197"/>
                  <a:pt x="35" y="197"/>
                </a:cubicBezTo>
                <a:close/>
                <a:moveTo>
                  <a:pt x="59" y="198"/>
                </a:moveTo>
                <a:cubicBezTo>
                  <a:pt x="59" y="198"/>
                  <a:pt x="59" y="197"/>
                  <a:pt x="58" y="197"/>
                </a:cubicBezTo>
                <a:cubicBezTo>
                  <a:pt x="58" y="198"/>
                  <a:pt x="58" y="198"/>
                  <a:pt x="59" y="198"/>
                </a:cubicBezTo>
                <a:close/>
                <a:moveTo>
                  <a:pt x="64" y="198"/>
                </a:moveTo>
                <a:cubicBezTo>
                  <a:pt x="64" y="199"/>
                  <a:pt x="64" y="199"/>
                  <a:pt x="65" y="199"/>
                </a:cubicBezTo>
                <a:cubicBezTo>
                  <a:pt x="64" y="198"/>
                  <a:pt x="64" y="198"/>
                  <a:pt x="64" y="197"/>
                </a:cubicBezTo>
                <a:cubicBezTo>
                  <a:pt x="64" y="198"/>
                  <a:pt x="63" y="198"/>
                  <a:pt x="64" y="198"/>
                </a:cubicBezTo>
                <a:close/>
                <a:moveTo>
                  <a:pt x="33" y="198"/>
                </a:moveTo>
                <a:cubicBezTo>
                  <a:pt x="34" y="198"/>
                  <a:pt x="34" y="198"/>
                  <a:pt x="33" y="198"/>
                </a:cubicBezTo>
                <a:cubicBezTo>
                  <a:pt x="33" y="198"/>
                  <a:pt x="33" y="198"/>
                  <a:pt x="33" y="198"/>
                </a:cubicBezTo>
                <a:close/>
                <a:moveTo>
                  <a:pt x="60" y="199"/>
                </a:moveTo>
                <a:cubicBezTo>
                  <a:pt x="61" y="199"/>
                  <a:pt x="60" y="200"/>
                  <a:pt x="61" y="200"/>
                </a:cubicBezTo>
                <a:cubicBezTo>
                  <a:pt x="61" y="199"/>
                  <a:pt x="61" y="199"/>
                  <a:pt x="62" y="199"/>
                </a:cubicBezTo>
                <a:cubicBezTo>
                  <a:pt x="61" y="199"/>
                  <a:pt x="61" y="198"/>
                  <a:pt x="61" y="198"/>
                </a:cubicBezTo>
                <a:cubicBezTo>
                  <a:pt x="61" y="198"/>
                  <a:pt x="60" y="199"/>
                  <a:pt x="60" y="199"/>
                </a:cubicBezTo>
                <a:close/>
                <a:moveTo>
                  <a:pt x="57" y="199"/>
                </a:moveTo>
                <a:cubicBezTo>
                  <a:pt x="58" y="200"/>
                  <a:pt x="58" y="199"/>
                  <a:pt x="58" y="199"/>
                </a:cubicBezTo>
                <a:cubicBezTo>
                  <a:pt x="58" y="199"/>
                  <a:pt x="58" y="199"/>
                  <a:pt x="58" y="198"/>
                </a:cubicBezTo>
                <a:cubicBezTo>
                  <a:pt x="57" y="198"/>
                  <a:pt x="57" y="198"/>
                  <a:pt x="57" y="198"/>
                </a:cubicBezTo>
                <a:cubicBezTo>
                  <a:pt x="57" y="199"/>
                  <a:pt x="57" y="199"/>
                  <a:pt x="57" y="199"/>
                </a:cubicBezTo>
                <a:close/>
                <a:moveTo>
                  <a:pt x="34" y="200"/>
                </a:moveTo>
                <a:cubicBezTo>
                  <a:pt x="34" y="200"/>
                  <a:pt x="34" y="199"/>
                  <a:pt x="34" y="199"/>
                </a:cubicBezTo>
                <a:cubicBezTo>
                  <a:pt x="34" y="199"/>
                  <a:pt x="34" y="200"/>
                  <a:pt x="34" y="200"/>
                </a:cubicBezTo>
                <a:close/>
                <a:moveTo>
                  <a:pt x="35" y="200"/>
                </a:moveTo>
                <a:cubicBezTo>
                  <a:pt x="35" y="200"/>
                  <a:pt x="36" y="199"/>
                  <a:pt x="35" y="199"/>
                </a:cubicBezTo>
                <a:cubicBezTo>
                  <a:pt x="35" y="199"/>
                  <a:pt x="35" y="200"/>
                  <a:pt x="35" y="200"/>
                </a:cubicBezTo>
                <a:close/>
                <a:moveTo>
                  <a:pt x="63" y="200"/>
                </a:moveTo>
                <a:cubicBezTo>
                  <a:pt x="64" y="200"/>
                  <a:pt x="63" y="199"/>
                  <a:pt x="63" y="199"/>
                </a:cubicBezTo>
                <a:cubicBezTo>
                  <a:pt x="63" y="200"/>
                  <a:pt x="63" y="200"/>
                  <a:pt x="63" y="200"/>
                </a:cubicBezTo>
                <a:close/>
                <a:moveTo>
                  <a:pt x="61" y="201"/>
                </a:moveTo>
                <a:cubicBezTo>
                  <a:pt x="61" y="201"/>
                  <a:pt x="62" y="201"/>
                  <a:pt x="62" y="201"/>
                </a:cubicBezTo>
                <a:cubicBezTo>
                  <a:pt x="62" y="201"/>
                  <a:pt x="62" y="201"/>
                  <a:pt x="63" y="201"/>
                </a:cubicBezTo>
                <a:cubicBezTo>
                  <a:pt x="62" y="200"/>
                  <a:pt x="62" y="200"/>
                  <a:pt x="61" y="201"/>
                </a:cubicBezTo>
                <a:close/>
                <a:moveTo>
                  <a:pt x="30" y="208"/>
                </a:moveTo>
                <a:cubicBezTo>
                  <a:pt x="31" y="208"/>
                  <a:pt x="31" y="209"/>
                  <a:pt x="31" y="209"/>
                </a:cubicBezTo>
                <a:cubicBezTo>
                  <a:pt x="31" y="207"/>
                  <a:pt x="32" y="206"/>
                  <a:pt x="32" y="205"/>
                </a:cubicBezTo>
                <a:cubicBezTo>
                  <a:pt x="32" y="205"/>
                  <a:pt x="32" y="205"/>
                  <a:pt x="31" y="205"/>
                </a:cubicBezTo>
                <a:cubicBezTo>
                  <a:pt x="30" y="204"/>
                  <a:pt x="32" y="202"/>
                  <a:pt x="32" y="200"/>
                </a:cubicBezTo>
                <a:cubicBezTo>
                  <a:pt x="32" y="200"/>
                  <a:pt x="32" y="200"/>
                  <a:pt x="32" y="200"/>
                </a:cubicBezTo>
                <a:cubicBezTo>
                  <a:pt x="30" y="202"/>
                  <a:pt x="30" y="205"/>
                  <a:pt x="30" y="208"/>
                </a:cubicBezTo>
                <a:close/>
                <a:moveTo>
                  <a:pt x="57" y="201"/>
                </a:moveTo>
                <a:cubicBezTo>
                  <a:pt x="58" y="202"/>
                  <a:pt x="57" y="202"/>
                  <a:pt x="58" y="203"/>
                </a:cubicBezTo>
                <a:cubicBezTo>
                  <a:pt x="59" y="203"/>
                  <a:pt x="59" y="202"/>
                  <a:pt x="59" y="202"/>
                </a:cubicBezTo>
                <a:cubicBezTo>
                  <a:pt x="59" y="201"/>
                  <a:pt x="59" y="201"/>
                  <a:pt x="59" y="200"/>
                </a:cubicBezTo>
                <a:cubicBezTo>
                  <a:pt x="58" y="201"/>
                  <a:pt x="58" y="201"/>
                  <a:pt x="57" y="201"/>
                </a:cubicBezTo>
                <a:close/>
                <a:moveTo>
                  <a:pt x="36" y="203"/>
                </a:moveTo>
                <a:cubicBezTo>
                  <a:pt x="36" y="202"/>
                  <a:pt x="36" y="201"/>
                  <a:pt x="36" y="201"/>
                </a:cubicBezTo>
                <a:cubicBezTo>
                  <a:pt x="36" y="201"/>
                  <a:pt x="36" y="201"/>
                  <a:pt x="36" y="201"/>
                </a:cubicBezTo>
                <a:cubicBezTo>
                  <a:pt x="36" y="201"/>
                  <a:pt x="36" y="202"/>
                  <a:pt x="36" y="203"/>
                </a:cubicBezTo>
                <a:close/>
                <a:moveTo>
                  <a:pt x="63" y="202"/>
                </a:moveTo>
                <a:cubicBezTo>
                  <a:pt x="64" y="202"/>
                  <a:pt x="64" y="202"/>
                  <a:pt x="64" y="203"/>
                </a:cubicBezTo>
                <a:cubicBezTo>
                  <a:pt x="64" y="202"/>
                  <a:pt x="65" y="203"/>
                  <a:pt x="65" y="203"/>
                </a:cubicBezTo>
                <a:cubicBezTo>
                  <a:pt x="65" y="201"/>
                  <a:pt x="64" y="200"/>
                  <a:pt x="63" y="202"/>
                </a:cubicBezTo>
                <a:close/>
                <a:moveTo>
                  <a:pt x="61" y="202"/>
                </a:moveTo>
                <a:cubicBezTo>
                  <a:pt x="61" y="202"/>
                  <a:pt x="61" y="201"/>
                  <a:pt x="60" y="202"/>
                </a:cubicBezTo>
                <a:cubicBezTo>
                  <a:pt x="61" y="202"/>
                  <a:pt x="60" y="202"/>
                  <a:pt x="61" y="202"/>
                </a:cubicBezTo>
                <a:close/>
                <a:moveTo>
                  <a:pt x="59" y="204"/>
                </a:moveTo>
                <a:cubicBezTo>
                  <a:pt x="59" y="204"/>
                  <a:pt x="59" y="204"/>
                  <a:pt x="59" y="204"/>
                </a:cubicBezTo>
                <a:cubicBezTo>
                  <a:pt x="60" y="204"/>
                  <a:pt x="60" y="204"/>
                  <a:pt x="60" y="203"/>
                </a:cubicBezTo>
                <a:cubicBezTo>
                  <a:pt x="60" y="203"/>
                  <a:pt x="60" y="203"/>
                  <a:pt x="60" y="203"/>
                </a:cubicBezTo>
                <a:cubicBezTo>
                  <a:pt x="59" y="203"/>
                  <a:pt x="59" y="203"/>
                  <a:pt x="59" y="204"/>
                </a:cubicBezTo>
                <a:close/>
                <a:moveTo>
                  <a:pt x="61" y="204"/>
                </a:moveTo>
                <a:cubicBezTo>
                  <a:pt x="61" y="204"/>
                  <a:pt x="62" y="204"/>
                  <a:pt x="62" y="204"/>
                </a:cubicBezTo>
                <a:cubicBezTo>
                  <a:pt x="62" y="204"/>
                  <a:pt x="62" y="204"/>
                  <a:pt x="62" y="204"/>
                </a:cubicBezTo>
                <a:cubicBezTo>
                  <a:pt x="62" y="204"/>
                  <a:pt x="62" y="203"/>
                  <a:pt x="62" y="203"/>
                </a:cubicBezTo>
                <a:cubicBezTo>
                  <a:pt x="62" y="203"/>
                  <a:pt x="62" y="204"/>
                  <a:pt x="61" y="204"/>
                </a:cubicBezTo>
                <a:close/>
                <a:moveTo>
                  <a:pt x="35" y="205"/>
                </a:moveTo>
                <a:cubicBezTo>
                  <a:pt x="35" y="204"/>
                  <a:pt x="35" y="204"/>
                  <a:pt x="35" y="204"/>
                </a:cubicBezTo>
                <a:cubicBezTo>
                  <a:pt x="34" y="204"/>
                  <a:pt x="35" y="205"/>
                  <a:pt x="35" y="205"/>
                </a:cubicBezTo>
                <a:close/>
                <a:moveTo>
                  <a:pt x="62" y="205"/>
                </a:moveTo>
                <a:cubicBezTo>
                  <a:pt x="62" y="205"/>
                  <a:pt x="62" y="206"/>
                  <a:pt x="63" y="206"/>
                </a:cubicBezTo>
                <a:cubicBezTo>
                  <a:pt x="63" y="205"/>
                  <a:pt x="63" y="205"/>
                  <a:pt x="63" y="205"/>
                </a:cubicBezTo>
                <a:cubicBezTo>
                  <a:pt x="63" y="205"/>
                  <a:pt x="63" y="205"/>
                  <a:pt x="63" y="204"/>
                </a:cubicBezTo>
                <a:cubicBezTo>
                  <a:pt x="63" y="205"/>
                  <a:pt x="63" y="205"/>
                  <a:pt x="62" y="205"/>
                </a:cubicBezTo>
                <a:close/>
                <a:moveTo>
                  <a:pt x="61" y="205"/>
                </a:moveTo>
                <a:cubicBezTo>
                  <a:pt x="59" y="206"/>
                  <a:pt x="62" y="206"/>
                  <a:pt x="61" y="205"/>
                </a:cubicBezTo>
                <a:close/>
                <a:moveTo>
                  <a:pt x="64" y="206"/>
                </a:moveTo>
                <a:cubicBezTo>
                  <a:pt x="64" y="207"/>
                  <a:pt x="65" y="207"/>
                  <a:pt x="65" y="208"/>
                </a:cubicBezTo>
                <a:cubicBezTo>
                  <a:pt x="65" y="207"/>
                  <a:pt x="65" y="206"/>
                  <a:pt x="65" y="205"/>
                </a:cubicBezTo>
                <a:cubicBezTo>
                  <a:pt x="64" y="205"/>
                  <a:pt x="64" y="206"/>
                  <a:pt x="64" y="206"/>
                </a:cubicBezTo>
                <a:close/>
                <a:moveTo>
                  <a:pt x="34" y="206"/>
                </a:moveTo>
                <a:cubicBezTo>
                  <a:pt x="34" y="206"/>
                  <a:pt x="35" y="205"/>
                  <a:pt x="35" y="205"/>
                </a:cubicBezTo>
                <a:cubicBezTo>
                  <a:pt x="35" y="205"/>
                  <a:pt x="35" y="205"/>
                  <a:pt x="34" y="205"/>
                </a:cubicBezTo>
                <a:cubicBezTo>
                  <a:pt x="34" y="205"/>
                  <a:pt x="34" y="205"/>
                  <a:pt x="34" y="205"/>
                </a:cubicBezTo>
                <a:cubicBezTo>
                  <a:pt x="34" y="205"/>
                  <a:pt x="34" y="206"/>
                  <a:pt x="34" y="206"/>
                </a:cubicBezTo>
                <a:close/>
                <a:moveTo>
                  <a:pt x="61" y="206"/>
                </a:moveTo>
                <a:cubicBezTo>
                  <a:pt x="61" y="207"/>
                  <a:pt x="61" y="207"/>
                  <a:pt x="62" y="207"/>
                </a:cubicBezTo>
                <a:cubicBezTo>
                  <a:pt x="62" y="207"/>
                  <a:pt x="61" y="207"/>
                  <a:pt x="62" y="206"/>
                </a:cubicBezTo>
                <a:cubicBezTo>
                  <a:pt x="61" y="206"/>
                  <a:pt x="61" y="206"/>
                  <a:pt x="61" y="206"/>
                </a:cubicBezTo>
                <a:close/>
                <a:moveTo>
                  <a:pt x="58" y="208"/>
                </a:moveTo>
                <a:cubicBezTo>
                  <a:pt x="59" y="208"/>
                  <a:pt x="59" y="207"/>
                  <a:pt x="60" y="207"/>
                </a:cubicBezTo>
                <a:cubicBezTo>
                  <a:pt x="59" y="207"/>
                  <a:pt x="59" y="207"/>
                  <a:pt x="59" y="206"/>
                </a:cubicBezTo>
                <a:cubicBezTo>
                  <a:pt x="59" y="207"/>
                  <a:pt x="58" y="207"/>
                  <a:pt x="58" y="208"/>
                </a:cubicBezTo>
                <a:close/>
                <a:moveTo>
                  <a:pt x="63" y="207"/>
                </a:moveTo>
                <a:cubicBezTo>
                  <a:pt x="63" y="207"/>
                  <a:pt x="64" y="208"/>
                  <a:pt x="64" y="208"/>
                </a:cubicBezTo>
                <a:cubicBezTo>
                  <a:pt x="64" y="208"/>
                  <a:pt x="64" y="207"/>
                  <a:pt x="63" y="206"/>
                </a:cubicBezTo>
                <a:cubicBezTo>
                  <a:pt x="63" y="207"/>
                  <a:pt x="63" y="207"/>
                  <a:pt x="63" y="207"/>
                </a:cubicBezTo>
                <a:close/>
                <a:moveTo>
                  <a:pt x="36" y="208"/>
                </a:moveTo>
                <a:cubicBezTo>
                  <a:pt x="36" y="207"/>
                  <a:pt x="37" y="207"/>
                  <a:pt x="36" y="207"/>
                </a:cubicBezTo>
                <a:cubicBezTo>
                  <a:pt x="36" y="207"/>
                  <a:pt x="36" y="208"/>
                  <a:pt x="36" y="208"/>
                </a:cubicBezTo>
                <a:close/>
                <a:moveTo>
                  <a:pt x="62" y="208"/>
                </a:moveTo>
                <a:cubicBezTo>
                  <a:pt x="62" y="209"/>
                  <a:pt x="62" y="209"/>
                  <a:pt x="63" y="210"/>
                </a:cubicBezTo>
                <a:cubicBezTo>
                  <a:pt x="63" y="209"/>
                  <a:pt x="63" y="209"/>
                  <a:pt x="63" y="209"/>
                </a:cubicBezTo>
                <a:cubicBezTo>
                  <a:pt x="63" y="209"/>
                  <a:pt x="63" y="208"/>
                  <a:pt x="62" y="208"/>
                </a:cubicBezTo>
                <a:cubicBezTo>
                  <a:pt x="62" y="208"/>
                  <a:pt x="62" y="208"/>
                  <a:pt x="62" y="208"/>
                </a:cubicBezTo>
                <a:close/>
                <a:moveTo>
                  <a:pt x="61" y="211"/>
                </a:moveTo>
                <a:cubicBezTo>
                  <a:pt x="61" y="211"/>
                  <a:pt x="61" y="211"/>
                  <a:pt x="61" y="211"/>
                </a:cubicBezTo>
                <a:cubicBezTo>
                  <a:pt x="61" y="209"/>
                  <a:pt x="60" y="210"/>
                  <a:pt x="61" y="211"/>
                </a:cubicBezTo>
                <a:close/>
                <a:moveTo>
                  <a:pt x="32" y="212"/>
                </a:moveTo>
                <a:cubicBezTo>
                  <a:pt x="32" y="211"/>
                  <a:pt x="33" y="210"/>
                  <a:pt x="32" y="210"/>
                </a:cubicBezTo>
                <a:cubicBezTo>
                  <a:pt x="32" y="210"/>
                  <a:pt x="31" y="210"/>
                  <a:pt x="31" y="210"/>
                </a:cubicBezTo>
                <a:cubicBezTo>
                  <a:pt x="31" y="211"/>
                  <a:pt x="31" y="211"/>
                  <a:pt x="32" y="212"/>
                </a:cubicBezTo>
                <a:close/>
                <a:moveTo>
                  <a:pt x="36" y="214"/>
                </a:moveTo>
                <a:cubicBezTo>
                  <a:pt x="36" y="212"/>
                  <a:pt x="35" y="211"/>
                  <a:pt x="34" y="210"/>
                </a:cubicBezTo>
                <a:cubicBezTo>
                  <a:pt x="34" y="211"/>
                  <a:pt x="35" y="212"/>
                  <a:pt x="36" y="214"/>
                </a:cubicBezTo>
                <a:close/>
                <a:moveTo>
                  <a:pt x="30" y="216"/>
                </a:moveTo>
                <a:cubicBezTo>
                  <a:pt x="28" y="216"/>
                  <a:pt x="27" y="218"/>
                  <a:pt x="27" y="219"/>
                </a:cubicBezTo>
                <a:cubicBezTo>
                  <a:pt x="29" y="218"/>
                  <a:pt x="30" y="216"/>
                  <a:pt x="32" y="214"/>
                </a:cubicBezTo>
                <a:cubicBezTo>
                  <a:pt x="31" y="213"/>
                  <a:pt x="31" y="211"/>
                  <a:pt x="30" y="210"/>
                </a:cubicBezTo>
                <a:cubicBezTo>
                  <a:pt x="30" y="212"/>
                  <a:pt x="30" y="214"/>
                  <a:pt x="30" y="216"/>
                </a:cubicBezTo>
                <a:close/>
                <a:moveTo>
                  <a:pt x="65" y="211"/>
                </a:moveTo>
                <a:cubicBezTo>
                  <a:pt x="65" y="211"/>
                  <a:pt x="65" y="212"/>
                  <a:pt x="66" y="213"/>
                </a:cubicBezTo>
                <a:cubicBezTo>
                  <a:pt x="66" y="212"/>
                  <a:pt x="66" y="211"/>
                  <a:pt x="65" y="211"/>
                </a:cubicBezTo>
                <a:cubicBezTo>
                  <a:pt x="65" y="211"/>
                  <a:pt x="65" y="211"/>
                  <a:pt x="65" y="211"/>
                </a:cubicBezTo>
                <a:close/>
                <a:moveTo>
                  <a:pt x="65" y="213"/>
                </a:moveTo>
                <a:cubicBezTo>
                  <a:pt x="65" y="213"/>
                  <a:pt x="65" y="213"/>
                  <a:pt x="66" y="213"/>
                </a:cubicBezTo>
                <a:cubicBezTo>
                  <a:pt x="66" y="213"/>
                  <a:pt x="65" y="213"/>
                  <a:pt x="65" y="212"/>
                </a:cubicBezTo>
                <a:cubicBezTo>
                  <a:pt x="65" y="212"/>
                  <a:pt x="65" y="212"/>
                  <a:pt x="65" y="213"/>
                </a:cubicBezTo>
                <a:close/>
                <a:moveTo>
                  <a:pt x="64" y="211"/>
                </a:moveTo>
                <a:cubicBezTo>
                  <a:pt x="63" y="212"/>
                  <a:pt x="64" y="212"/>
                  <a:pt x="65" y="213"/>
                </a:cubicBezTo>
                <a:cubicBezTo>
                  <a:pt x="64" y="212"/>
                  <a:pt x="64" y="211"/>
                  <a:pt x="64" y="211"/>
                </a:cubicBezTo>
                <a:close/>
                <a:moveTo>
                  <a:pt x="33" y="215"/>
                </a:moveTo>
                <a:cubicBezTo>
                  <a:pt x="34" y="215"/>
                  <a:pt x="35" y="216"/>
                  <a:pt x="36" y="215"/>
                </a:cubicBezTo>
                <a:cubicBezTo>
                  <a:pt x="35" y="214"/>
                  <a:pt x="35" y="212"/>
                  <a:pt x="33" y="211"/>
                </a:cubicBezTo>
                <a:cubicBezTo>
                  <a:pt x="33" y="212"/>
                  <a:pt x="33" y="213"/>
                  <a:pt x="33" y="215"/>
                </a:cubicBezTo>
                <a:close/>
                <a:moveTo>
                  <a:pt x="58" y="213"/>
                </a:moveTo>
                <a:cubicBezTo>
                  <a:pt x="59" y="213"/>
                  <a:pt x="59" y="213"/>
                  <a:pt x="59" y="212"/>
                </a:cubicBezTo>
                <a:cubicBezTo>
                  <a:pt x="59" y="211"/>
                  <a:pt x="58" y="212"/>
                  <a:pt x="58" y="213"/>
                </a:cubicBezTo>
                <a:close/>
                <a:moveTo>
                  <a:pt x="62" y="214"/>
                </a:moveTo>
                <a:cubicBezTo>
                  <a:pt x="62" y="215"/>
                  <a:pt x="63" y="215"/>
                  <a:pt x="63" y="215"/>
                </a:cubicBezTo>
                <a:cubicBezTo>
                  <a:pt x="63" y="214"/>
                  <a:pt x="63" y="214"/>
                  <a:pt x="62" y="214"/>
                </a:cubicBezTo>
                <a:cubicBezTo>
                  <a:pt x="62" y="214"/>
                  <a:pt x="62" y="214"/>
                  <a:pt x="62" y="214"/>
                </a:cubicBezTo>
                <a:close/>
                <a:moveTo>
                  <a:pt x="59" y="215"/>
                </a:moveTo>
                <a:cubicBezTo>
                  <a:pt x="59" y="215"/>
                  <a:pt x="59" y="214"/>
                  <a:pt x="59" y="214"/>
                </a:cubicBezTo>
                <a:cubicBezTo>
                  <a:pt x="59" y="214"/>
                  <a:pt x="59" y="214"/>
                  <a:pt x="59" y="215"/>
                </a:cubicBezTo>
                <a:close/>
                <a:moveTo>
                  <a:pt x="64" y="216"/>
                </a:moveTo>
                <a:cubicBezTo>
                  <a:pt x="65" y="216"/>
                  <a:pt x="65" y="216"/>
                  <a:pt x="65" y="216"/>
                </a:cubicBezTo>
                <a:cubicBezTo>
                  <a:pt x="64" y="215"/>
                  <a:pt x="64" y="214"/>
                  <a:pt x="64" y="214"/>
                </a:cubicBezTo>
                <a:cubicBezTo>
                  <a:pt x="64" y="215"/>
                  <a:pt x="64" y="215"/>
                  <a:pt x="64" y="216"/>
                </a:cubicBezTo>
                <a:close/>
                <a:moveTo>
                  <a:pt x="59" y="216"/>
                </a:moveTo>
                <a:cubicBezTo>
                  <a:pt x="59" y="216"/>
                  <a:pt x="58" y="215"/>
                  <a:pt x="57" y="215"/>
                </a:cubicBezTo>
                <a:cubicBezTo>
                  <a:pt x="57" y="215"/>
                  <a:pt x="56" y="216"/>
                  <a:pt x="56" y="217"/>
                </a:cubicBezTo>
                <a:cubicBezTo>
                  <a:pt x="57" y="218"/>
                  <a:pt x="59" y="217"/>
                  <a:pt x="59" y="216"/>
                </a:cubicBezTo>
                <a:close/>
                <a:moveTo>
                  <a:pt x="60" y="217"/>
                </a:moveTo>
                <a:cubicBezTo>
                  <a:pt x="61" y="216"/>
                  <a:pt x="61" y="216"/>
                  <a:pt x="61" y="216"/>
                </a:cubicBezTo>
                <a:cubicBezTo>
                  <a:pt x="61" y="216"/>
                  <a:pt x="61" y="216"/>
                  <a:pt x="60" y="217"/>
                </a:cubicBezTo>
                <a:close/>
                <a:moveTo>
                  <a:pt x="37" y="217"/>
                </a:moveTo>
                <a:cubicBezTo>
                  <a:pt x="37" y="217"/>
                  <a:pt x="37" y="216"/>
                  <a:pt x="36" y="216"/>
                </a:cubicBezTo>
                <a:cubicBezTo>
                  <a:pt x="37" y="216"/>
                  <a:pt x="37" y="217"/>
                  <a:pt x="37" y="217"/>
                </a:cubicBezTo>
                <a:close/>
                <a:moveTo>
                  <a:pt x="31" y="218"/>
                </a:moveTo>
                <a:cubicBezTo>
                  <a:pt x="32" y="219"/>
                  <a:pt x="32" y="217"/>
                  <a:pt x="33" y="218"/>
                </a:cubicBezTo>
                <a:cubicBezTo>
                  <a:pt x="32" y="217"/>
                  <a:pt x="33" y="217"/>
                  <a:pt x="33" y="217"/>
                </a:cubicBezTo>
                <a:cubicBezTo>
                  <a:pt x="32" y="217"/>
                  <a:pt x="30" y="217"/>
                  <a:pt x="31" y="218"/>
                </a:cubicBezTo>
                <a:close/>
                <a:moveTo>
                  <a:pt x="65" y="217"/>
                </a:moveTo>
                <a:cubicBezTo>
                  <a:pt x="65" y="217"/>
                  <a:pt x="66" y="217"/>
                  <a:pt x="66" y="217"/>
                </a:cubicBezTo>
                <a:cubicBezTo>
                  <a:pt x="66" y="217"/>
                  <a:pt x="66" y="217"/>
                  <a:pt x="66" y="217"/>
                </a:cubicBezTo>
                <a:cubicBezTo>
                  <a:pt x="65" y="217"/>
                  <a:pt x="65" y="217"/>
                  <a:pt x="65" y="217"/>
                </a:cubicBezTo>
                <a:close/>
                <a:moveTo>
                  <a:pt x="68" y="218"/>
                </a:moveTo>
                <a:cubicBezTo>
                  <a:pt x="68" y="217"/>
                  <a:pt x="68" y="217"/>
                  <a:pt x="68" y="217"/>
                </a:cubicBezTo>
                <a:cubicBezTo>
                  <a:pt x="68" y="217"/>
                  <a:pt x="67" y="216"/>
                  <a:pt x="67" y="217"/>
                </a:cubicBezTo>
                <a:cubicBezTo>
                  <a:pt x="67" y="217"/>
                  <a:pt x="67" y="218"/>
                  <a:pt x="68" y="218"/>
                </a:cubicBezTo>
                <a:close/>
                <a:moveTo>
                  <a:pt x="36" y="218"/>
                </a:moveTo>
                <a:cubicBezTo>
                  <a:pt x="36" y="218"/>
                  <a:pt x="35" y="217"/>
                  <a:pt x="35" y="217"/>
                </a:cubicBezTo>
                <a:cubicBezTo>
                  <a:pt x="35" y="217"/>
                  <a:pt x="35" y="218"/>
                  <a:pt x="36" y="218"/>
                </a:cubicBezTo>
                <a:close/>
                <a:moveTo>
                  <a:pt x="33" y="219"/>
                </a:moveTo>
                <a:cubicBezTo>
                  <a:pt x="33" y="219"/>
                  <a:pt x="34" y="219"/>
                  <a:pt x="34" y="219"/>
                </a:cubicBezTo>
                <a:cubicBezTo>
                  <a:pt x="34" y="219"/>
                  <a:pt x="34" y="219"/>
                  <a:pt x="35" y="219"/>
                </a:cubicBezTo>
                <a:cubicBezTo>
                  <a:pt x="35" y="218"/>
                  <a:pt x="34" y="218"/>
                  <a:pt x="34" y="218"/>
                </a:cubicBezTo>
                <a:cubicBezTo>
                  <a:pt x="34" y="218"/>
                  <a:pt x="33" y="218"/>
                  <a:pt x="33" y="219"/>
                </a:cubicBezTo>
                <a:close/>
                <a:moveTo>
                  <a:pt x="63" y="219"/>
                </a:moveTo>
                <a:cubicBezTo>
                  <a:pt x="63" y="219"/>
                  <a:pt x="64" y="219"/>
                  <a:pt x="63" y="218"/>
                </a:cubicBezTo>
                <a:cubicBezTo>
                  <a:pt x="63" y="219"/>
                  <a:pt x="62" y="219"/>
                  <a:pt x="63" y="219"/>
                </a:cubicBezTo>
                <a:close/>
                <a:moveTo>
                  <a:pt x="29" y="220"/>
                </a:moveTo>
                <a:cubicBezTo>
                  <a:pt x="30" y="220"/>
                  <a:pt x="31" y="219"/>
                  <a:pt x="30" y="218"/>
                </a:cubicBezTo>
                <a:cubicBezTo>
                  <a:pt x="29" y="219"/>
                  <a:pt x="28" y="220"/>
                  <a:pt x="29" y="220"/>
                </a:cubicBezTo>
                <a:close/>
                <a:moveTo>
                  <a:pt x="66" y="220"/>
                </a:moveTo>
                <a:cubicBezTo>
                  <a:pt x="67" y="219"/>
                  <a:pt x="66" y="219"/>
                  <a:pt x="65" y="219"/>
                </a:cubicBezTo>
                <a:cubicBezTo>
                  <a:pt x="65" y="219"/>
                  <a:pt x="66" y="220"/>
                  <a:pt x="66" y="220"/>
                </a:cubicBezTo>
                <a:close/>
                <a:moveTo>
                  <a:pt x="57" y="222"/>
                </a:moveTo>
                <a:cubicBezTo>
                  <a:pt x="59" y="222"/>
                  <a:pt x="60" y="220"/>
                  <a:pt x="61" y="219"/>
                </a:cubicBezTo>
                <a:cubicBezTo>
                  <a:pt x="59" y="219"/>
                  <a:pt x="58" y="221"/>
                  <a:pt x="57" y="222"/>
                </a:cubicBezTo>
                <a:close/>
                <a:moveTo>
                  <a:pt x="32" y="219"/>
                </a:moveTo>
                <a:cubicBezTo>
                  <a:pt x="32" y="220"/>
                  <a:pt x="32" y="220"/>
                  <a:pt x="32" y="221"/>
                </a:cubicBezTo>
                <a:cubicBezTo>
                  <a:pt x="33" y="220"/>
                  <a:pt x="32" y="219"/>
                  <a:pt x="32" y="219"/>
                </a:cubicBezTo>
                <a:close/>
                <a:moveTo>
                  <a:pt x="54" y="222"/>
                </a:moveTo>
                <a:cubicBezTo>
                  <a:pt x="55" y="221"/>
                  <a:pt x="56" y="220"/>
                  <a:pt x="56" y="220"/>
                </a:cubicBezTo>
                <a:cubicBezTo>
                  <a:pt x="56" y="220"/>
                  <a:pt x="55" y="221"/>
                  <a:pt x="54" y="222"/>
                </a:cubicBezTo>
                <a:close/>
                <a:moveTo>
                  <a:pt x="68" y="220"/>
                </a:moveTo>
                <a:cubicBezTo>
                  <a:pt x="68" y="220"/>
                  <a:pt x="67" y="220"/>
                  <a:pt x="67" y="221"/>
                </a:cubicBezTo>
                <a:cubicBezTo>
                  <a:pt x="67" y="222"/>
                  <a:pt x="68" y="222"/>
                  <a:pt x="68" y="222"/>
                </a:cubicBezTo>
                <a:cubicBezTo>
                  <a:pt x="69" y="222"/>
                  <a:pt x="68" y="223"/>
                  <a:pt x="69" y="223"/>
                </a:cubicBezTo>
                <a:cubicBezTo>
                  <a:pt x="69" y="224"/>
                  <a:pt x="69" y="223"/>
                  <a:pt x="69" y="224"/>
                </a:cubicBezTo>
                <a:cubicBezTo>
                  <a:pt x="69" y="225"/>
                  <a:pt x="67" y="225"/>
                  <a:pt x="67" y="227"/>
                </a:cubicBezTo>
                <a:cubicBezTo>
                  <a:pt x="69" y="228"/>
                  <a:pt x="72" y="226"/>
                  <a:pt x="71" y="224"/>
                </a:cubicBezTo>
                <a:cubicBezTo>
                  <a:pt x="71" y="224"/>
                  <a:pt x="71" y="225"/>
                  <a:pt x="70" y="225"/>
                </a:cubicBezTo>
                <a:cubicBezTo>
                  <a:pt x="70" y="225"/>
                  <a:pt x="70" y="225"/>
                  <a:pt x="69" y="224"/>
                </a:cubicBezTo>
                <a:cubicBezTo>
                  <a:pt x="69" y="223"/>
                  <a:pt x="69" y="221"/>
                  <a:pt x="68" y="220"/>
                </a:cubicBezTo>
                <a:close/>
                <a:moveTo>
                  <a:pt x="38" y="223"/>
                </a:moveTo>
                <a:cubicBezTo>
                  <a:pt x="36" y="223"/>
                  <a:pt x="36" y="219"/>
                  <a:pt x="35" y="220"/>
                </a:cubicBezTo>
                <a:cubicBezTo>
                  <a:pt x="36" y="221"/>
                  <a:pt x="36" y="222"/>
                  <a:pt x="37" y="223"/>
                </a:cubicBezTo>
                <a:cubicBezTo>
                  <a:pt x="37" y="223"/>
                  <a:pt x="37" y="223"/>
                  <a:pt x="38" y="223"/>
                </a:cubicBezTo>
                <a:cubicBezTo>
                  <a:pt x="38" y="223"/>
                  <a:pt x="38" y="223"/>
                  <a:pt x="38" y="224"/>
                </a:cubicBezTo>
                <a:cubicBezTo>
                  <a:pt x="38" y="224"/>
                  <a:pt x="38" y="224"/>
                  <a:pt x="38" y="224"/>
                </a:cubicBezTo>
                <a:cubicBezTo>
                  <a:pt x="38" y="224"/>
                  <a:pt x="39" y="225"/>
                  <a:pt x="39" y="225"/>
                </a:cubicBezTo>
                <a:cubicBezTo>
                  <a:pt x="39" y="224"/>
                  <a:pt x="39" y="223"/>
                  <a:pt x="38" y="223"/>
                </a:cubicBezTo>
                <a:close/>
                <a:moveTo>
                  <a:pt x="62" y="222"/>
                </a:moveTo>
                <a:cubicBezTo>
                  <a:pt x="63" y="221"/>
                  <a:pt x="64" y="221"/>
                  <a:pt x="65" y="220"/>
                </a:cubicBezTo>
                <a:cubicBezTo>
                  <a:pt x="64" y="220"/>
                  <a:pt x="63" y="221"/>
                  <a:pt x="62" y="222"/>
                </a:cubicBezTo>
                <a:close/>
                <a:moveTo>
                  <a:pt x="29" y="221"/>
                </a:moveTo>
                <a:cubicBezTo>
                  <a:pt x="29" y="222"/>
                  <a:pt x="30" y="222"/>
                  <a:pt x="30" y="223"/>
                </a:cubicBezTo>
                <a:cubicBezTo>
                  <a:pt x="31" y="222"/>
                  <a:pt x="31" y="222"/>
                  <a:pt x="31" y="222"/>
                </a:cubicBezTo>
                <a:cubicBezTo>
                  <a:pt x="31" y="220"/>
                  <a:pt x="30" y="220"/>
                  <a:pt x="29" y="221"/>
                </a:cubicBezTo>
                <a:close/>
                <a:moveTo>
                  <a:pt x="59" y="223"/>
                </a:moveTo>
                <a:cubicBezTo>
                  <a:pt x="60" y="222"/>
                  <a:pt x="61" y="221"/>
                  <a:pt x="62" y="220"/>
                </a:cubicBezTo>
                <a:cubicBezTo>
                  <a:pt x="60" y="220"/>
                  <a:pt x="59" y="222"/>
                  <a:pt x="59" y="223"/>
                </a:cubicBezTo>
                <a:close/>
                <a:moveTo>
                  <a:pt x="71" y="222"/>
                </a:moveTo>
                <a:cubicBezTo>
                  <a:pt x="70" y="222"/>
                  <a:pt x="70" y="224"/>
                  <a:pt x="71" y="224"/>
                </a:cubicBezTo>
                <a:cubicBezTo>
                  <a:pt x="71" y="222"/>
                  <a:pt x="70" y="222"/>
                  <a:pt x="71" y="220"/>
                </a:cubicBezTo>
                <a:cubicBezTo>
                  <a:pt x="70" y="220"/>
                  <a:pt x="70" y="220"/>
                  <a:pt x="70" y="220"/>
                </a:cubicBezTo>
                <a:cubicBezTo>
                  <a:pt x="70" y="221"/>
                  <a:pt x="70" y="221"/>
                  <a:pt x="71" y="222"/>
                </a:cubicBezTo>
                <a:close/>
                <a:moveTo>
                  <a:pt x="27" y="222"/>
                </a:moveTo>
                <a:cubicBezTo>
                  <a:pt x="28" y="222"/>
                  <a:pt x="28" y="221"/>
                  <a:pt x="28" y="221"/>
                </a:cubicBezTo>
                <a:cubicBezTo>
                  <a:pt x="28" y="221"/>
                  <a:pt x="28" y="221"/>
                  <a:pt x="28" y="221"/>
                </a:cubicBezTo>
                <a:cubicBezTo>
                  <a:pt x="27" y="221"/>
                  <a:pt x="27" y="221"/>
                  <a:pt x="27" y="222"/>
                </a:cubicBezTo>
                <a:close/>
                <a:moveTo>
                  <a:pt x="65" y="221"/>
                </a:moveTo>
                <a:cubicBezTo>
                  <a:pt x="64" y="222"/>
                  <a:pt x="63" y="222"/>
                  <a:pt x="63" y="223"/>
                </a:cubicBezTo>
                <a:cubicBezTo>
                  <a:pt x="64" y="222"/>
                  <a:pt x="65" y="221"/>
                  <a:pt x="65" y="221"/>
                </a:cubicBezTo>
                <a:cubicBezTo>
                  <a:pt x="65" y="221"/>
                  <a:pt x="65" y="221"/>
                  <a:pt x="65" y="221"/>
                </a:cubicBezTo>
                <a:close/>
                <a:moveTo>
                  <a:pt x="55" y="223"/>
                </a:moveTo>
                <a:cubicBezTo>
                  <a:pt x="55" y="222"/>
                  <a:pt x="56" y="222"/>
                  <a:pt x="56" y="221"/>
                </a:cubicBezTo>
                <a:cubicBezTo>
                  <a:pt x="55" y="222"/>
                  <a:pt x="55" y="222"/>
                  <a:pt x="55" y="223"/>
                </a:cubicBezTo>
                <a:close/>
                <a:moveTo>
                  <a:pt x="33" y="222"/>
                </a:moveTo>
                <a:cubicBezTo>
                  <a:pt x="34" y="222"/>
                  <a:pt x="34" y="222"/>
                  <a:pt x="34" y="221"/>
                </a:cubicBezTo>
                <a:cubicBezTo>
                  <a:pt x="34" y="221"/>
                  <a:pt x="33" y="221"/>
                  <a:pt x="33" y="221"/>
                </a:cubicBezTo>
                <a:cubicBezTo>
                  <a:pt x="33" y="222"/>
                  <a:pt x="33" y="222"/>
                  <a:pt x="33" y="222"/>
                </a:cubicBezTo>
                <a:close/>
                <a:moveTo>
                  <a:pt x="64" y="224"/>
                </a:moveTo>
                <a:cubicBezTo>
                  <a:pt x="65" y="225"/>
                  <a:pt x="66" y="223"/>
                  <a:pt x="67" y="223"/>
                </a:cubicBezTo>
                <a:cubicBezTo>
                  <a:pt x="66" y="220"/>
                  <a:pt x="64" y="223"/>
                  <a:pt x="64" y="224"/>
                </a:cubicBezTo>
                <a:close/>
                <a:moveTo>
                  <a:pt x="54" y="222"/>
                </a:moveTo>
                <a:cubicBezTo>
                  <a:pt x="54" y="222"/>
                  <a:pt x="53" y="223"/>
                  <a:pt x="53" y="223"/>
                </a:cubicBezTo>
                <a:cubicBezTo>
                  <a:pt x="53" y="223"/>
                  <a:pt x="54" y="222"/>
                  <a:pt x="54" y="222"/>
                </a:cubicBezTo>
                <a:close/>
                <a:moveTo>
                  <a:pt x="28" y="223"/>
                </a:moveTo>
                <a:cubicBezTo>
                  <a:pt x="28" y="223"/>
                  <a:pt x="28" y="224"/>
                  <a:pt x="29" y="224"/>
                </a:cubicBezTo>
                <a:cubicBezTo>
                  <a:pt x="30" y="224"/>
                  <a:pt x="28" y="222"/>
                  <a:pt x="28" y="222"/>
                </a:cubicBezTo>
                <a:cubicBezTo>
                  <a:pt x="28" y="222"/>
                  <a:pt x="28" y="223"/>
                  <a:pt x="28" y="223"/>
                </a:cubicBezTo>
                <a:close/>
                <a:moveTo>
                  <a:pt x="56" y="224"/>
                </a:moveTo>
                <a:cubicBezTo>
                  <a:pt x="56" y="223"/>
                  <a:pt x="57" y="223"/>
                  <a:pt x="57" y="222"/>
                </a:cubicBezTo>
                <a:cubicBezTo>
                  <a:pt x="56" y="222"/>
                  <a:pt x="55" y="223"/>
                  <a:pt x="56" y="224"/>
                </a:cubicBezTo>
                <a:close/>
                <a:moveTo>
                  <a:pt x="31" y="224"/>
                </a:moveTo>
                <a:cubicBezTo>
                  <a:pt x="31" y="224"/>
                  <a:pt x="33" y="223"/>
                  <a:pt x="32" y="222"/>
                </a:cubicBezTo>
                <a:cubicBezTo>
                  <a:pt x="32" y="223"/>
                  <a:pt x="31" y="223"/>
                  <a:pt x="31" y="224"/>
                </a:cubicBezTo>
                <a:close/>
                <a:moveTo>
                  <a:pt x="35" y="225"/>
                </a:moveTo>
                <a:cubicBezTo>
                  <a:pt x="35" y="224"/>
                  <a:pt x="35" y="223"/>
                  <a:pt x="34" y="223"/>
                </a:cubicBezTo>
                <a:cubicBezTo>
                  <a:pt x="34" y="224"/>
                  <a:pt x="35" y="225"/>
                  <a:pt x="35" y="225"/>
                </a:cubicBezTo>
                <a:close/>
                <a:moveTo>
                  <a:pt x="61" y="225"/>
                </a:moveTo>
                <a:cubicBezTo>
                  <a:pt x="61" y="225"/>
                  <a:pt x="62" y="224"/>
                  <a:pt x="62" y="223"/>
                </a:cubicBezTo>
                <a:cubicBezTo>
                  <a:pt x="61" y="224"/>
                  <a:pt x="60" y="224"/>
                  <a:pt x="61" y="225"/>
                </a:cubicBezTo>
                <a:close/>
                <a:moveTo>
                  <a:pt x="67" y="224"/>
                </a:moveTo>
                <a:cubicBezTo>
                  <a:pt x="67" y="224"/>
                  <a:pt x="68" y="224"/>
                  <a:pt x="68" y="223"/>
                </a:cubicBezTo>
                <a:cubicBezTo>
                  <a:pt x="67" y="223"/>
                  <a:pt x="67" y="224"/>
                  <a:pt x="67" y="224"/>
                </a:cubicBezTo>
                <a:close/>
                <a:moveTo>
                  <a:pt x="56" y="225"/>
                </a:moveTo>
                <a:cubicBezTo>
                  <a:pt x="57" y="225"/>
                  <a:pt x="57" y="224"/>
                  <a:pt x="58" y="224"/>
                </a:cubicBezTo>
                <a:cubicBezTo>
                  <a:pt x="57" y="224"/>
                  <a:pt x="57" y="224"/>
                  <a:pt x="56" y="225"/>
                </a:cubicBezTo>
                <a:close/>
                <a:moveTo>
                  <a:pt x="26" y="225"/>
                </a:moveTo>
                <a:cubicBezTo>
                  <a:pt x="26" y="225"/>
                  <a:pt x="26" y="226"/>
                  <a:pt x="27" y="226"/>
                </a:cubicBezTo>
                <a:cubicBezTo>
                  <a:pt x="27" y="225"/>
                  <a:pt x="27" y="225"/>
                  <a:pt x="27" y="225"/>
                </a:cubicBezTo>
                <a:cubicBezTo>
                  <a:pt x="27" y="224"/>
                  <a:pt x="26" y="223"/>
                  <a:pt x="26" y="225"/>
                </a:cubicBezTo>
                <a:close/>
                <a:moveTo>
                  <a:pt x="53" y="226"/>
                </a:moveTo>
                <a:cubicBezTo>
                  <a:pt x="54" y="225"/>
                  <a:pt x="55" y="225"/>
                  <a:pt x="55" y="224"/>
                </a:cubicBezTo>
                <a:cubicBezTo>
                  <a:pt x="54" y="225"/>
                  <a:pt x="54" y="225"/>
                  <a:pt x="53" y="226"/>
                </a:cubicBezTo>
                <a:close/>
                <a:moveTo>
                  <a:pt x="33" y="226"/>
                </a:moveTo>
                <a:cubicBezTo>
                  <a:pt x="33" y="226"/>
                  <a:pt x="34" y="226"/>
                  <a:pt x="34" y="225"/>
                </a:cubicBezTo>
                <a:cubicBezTo>
                  <a:pt x="33" y="225"/>
                  <a:pt x="34" y="225"/>
                  <a:pt x="33" y="225"/>
                </a:cubicBezTo>
                <a:cubicBezTo>
                  <a:pt x="33" y="225"/>
                  <a:pt x="33" y="226"/>
                  <a:pt x="33" y="226"/>
                </a:cubicBezTo>
                <a:close/>
                <a:moveTo>
                  <a:pt x="67" y="225"/>
                </a:moveTo>
                <a:cubicBezTo>
                  <a:pt x="67" y="225"/>
                  <a:pt x="68" y="225"/>
                  <a:pt x="67" y="225"/>
                </a:cubicBezTo>
                <a:cubicBezTo>
                  <a:pt x="67" y="225"/>
                  <a:pt x="67" y="225"/>
                  <a:pt x="67" y="225"/>
                </a:cubicBezTo>
                <a:close/>
                <a:moveTo>
                  <a:pt x="57" y="226"/>
                </a:moveTo>
                <a:cubicBezTo>
                  <a:pt x="57" y="226"/>
                  <a:pt x="58" y="226"/>
                  <a:pt x="58" y="225"/>
                </a:cubicBezTo>
                <a:cubicBezTo>
                  <a:pt x="57" y="225"/>
                  <a:pt x="57" y="226"/>
                  <a:pt x="57" y="226"/>
                </a:cubicBezTo>
                <a:close/>
                <a:moveTo>
                  <a:pt x="61" y="226"/>
                </a:moveTo>
                <a:cubicBezTo>
                  <a:pt x="61" y="226"/>
                  <a:pt x="62" y="226"/>
                  <a:pt x="62" y="226"/>
                </a:cubicBezTo>
                <a:cubicBezTo>
                  <a:pt x="62" y="226"/>
                  <a:pt x="63" y="226"/>
                  <a:pt x="63" y="225"/>
                </a:cubicBezTo>
                <a:cubicBezTo>
                  <a:pt x="63" y="226"/>
                  <a:pt x="62" y="226"/>
                  <a:pt x="61" y="226"/>
                </a:cubicBezTo>
                <a:close/>
                <a:moveTo>
                  <a:pt x="37" y="227"/>
                </a:moveTo>
                <a:cubicBezTo>
                  <a:pt x="36" y="227"/>
                  <a:pt x="36" y="226"/>
                  <a:pt x="36" y="226"/>
                </a:cubicBezTo>
                <a:cubicBezTo>
                  <a:pt x="36" y="226"/>
                  <a:pt x="36" y="227"/>
                  <a:pt x="37" y="227"/>
                </a:cubicBezTo>
                <a:close/>
                <a:moveTo>
                  <a:pt x="25" y="227"/>
                </a:moveTo>
                <a:cubicBezTo>
                  <a:pt x="25" y="226"/>
                  <a:pt x="25" y="226"/>
                  <a:pt x="25" y="226"/>
                </a:cubicBezTo>
                <a:cubicBezTo>
                  <a:pt x="24" y="226"/>
                  <a:pt x="25" y="227"/>
                  <a:pt x="25" y="227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7"/>
                </a:cubicBezTo>
                <a:cubicBezTo>
                  <a:pt x="60" y="227"/>
                  <a:pt x="60" y="226"/>
                  <a:pt x="60" y="226"/>
                </a:cubicBezTo>
                <a:cubicBezTo>
                  <a:pt x="60" y="226"/>
                  <a:pt x="59" y="226"/>
                  <a:pt x="59" y="227"/>
                </a:cubicBezTo>
                <a:close/>
                <a:moveTo>
                  <a:pt x="31" y="227"/>
                </a:moveTo>
                <a:cubicBezTo>
                  <a:pt x="32" y="227"/>
                  <a:pt x="32" y="227"/>
                  <a:pt x="32" y="227"/>
                </a:cubicBezTo>
                <a:cubicBezTo>
                  <a:pt x="32" y="226"/>
                  <a:pt x="30" y="226"/>
                  <a:pt x="31" y="227"/>
                </a:cubicBezTo>
                <a:close/>
                <a:moveTo>
                  <a:pt x="35" y="227"/>
                </a:moveTo>
                <a:cubicBezTo>
                  <a:pt x="35" y="227"/>
                  <a:pt x="35" y="228"/>
                  <a:pt x="36" y="229"/>
                </a:cubicBezTo>
                <a:cubicBezTo>
                  <a:pt x="36" y="229"/>
                  <a:pt x="37" y="229"/>
                  <a:pt x="37" y="228"/>
                </a:cubicBezTo>
                <a:cubicBezTo>
                  <a:pt x="36" y="228"/>
                  <a:pt x="36" y="226"/>
                  <a:pt x="35" y="227"/>
                </a:cubicBezTo>
                <a:close/>
                <a:moveTo>
                  <a:pt x="28" y="228"/>
                </a:moveTo>
                <a:cubicBezTo>
                  <a:pt x="29" y="228"/>
                  <a:pt x="29" y="227"/>
                  <a:pt x="29" y="227"/>
                </a:cubicBezTo>
                <a:cubicBezTo>
                  <a:pt x="28" y="227"/>
                  <a:pt x="28" y="227"/>
                  <a:pt x="28" y="228"/>
                </a:cubicBezTo>
                <a:close/>
                <a:moveTo>
                  <a:pt x="65" y="227"/>
                </a:moveTo>
                <a:cubicBezTo>
                  <a:pt x="65" y="227"/>
                  <a:pt x="65" y="227"/>
                  <a:pt x="65" y="227"/>
                </a:cubicBezTo>
                <a:cubicBezTo>
                  <a:pt x="65" y="227"/>
                  <a:pt x="65" y="227"/>
                  <a:pt x="65" y="227"/>
                </a:cubicBezTo>
                <a:close/>
                <a:moveTo>
                  <a:pt x="34" y="228"/>
                </a:moveTo>
                <a:cubicBezTo>
                  <a:pt x="34" y="228"/>
                  <a:pt x="34" y="227"/>
                  <a:pt x="34" y="227"/>
                </a:cubicBezTo>
                <a:cubicBezTo>
                  <a:pt x="34" y="228"/>
                  <a:pt x="34" y="228"/>
                  <a:pt x="34" y="228"/>
                </a:cubicBezTo>
                <a:close/>
                <a:moveTo>
                  <a:pt x="33" y="229"/>
                </a:moveTo>
                <a:cubicBezTo>
                  <a:pt x="33" y="229"/>
                  <a:pt x="34" y="229"/>
                  <a:pt x="34" y="229"/>
                </a:cubicBezTo>
                <a:cubicBezTo>
                  <a:pt x="33" y="229"/>
                  <a:pt x="34" y="228"/>
                  <a:pt x="33" y="228"/>
                </a:cubicBezTo>
                <a:cubicBezTo>
                  <a:pt x="33" y="229"/>
                  <a:pt x="33" y="229"/>
                  <a:pt x="33" y="22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 dirty="0">
              <a:solidFill>
                <a:srgbClr val="005790"/>
              </a:solidFill>
              <a:cs typeface="+mn-ea"/>
              <a:sym typeface="+mn-lt"/>
            </a:endParaRPr>
          </a:p>
        </p:txBody>
      </p:sp>
      <p:sp>
        <p:nvSpPr>
          <p:cNvPr id="53" name="Freeform 17"/>
          <p:cNvSpPr>
            <a:spLocks noEditPoints="1"/>
          </p:cNvSpPr>
          <p:nvPr/>
        </p:nvSpPr>
        <p:spPr bwMode="auto">
          <a:xfrm>
            <a:off x="6674047" y="4293471"/>
            <a:ext cx="522427" cy="548317"/>
          </a:xfrm>
          <a:custGeom>
            <a:avLst/>
            <a:gdLst>
              <a:gd name="T0" fmla="*/ 24 w 36"/>
              <a:gd name="T1" fmla="*/ 47 h 49"/>
              <a:gd name="T2" fmla="*/ 10 w 36"/>
              <a:gd name="T3" fmla="*/ 2 h 49"/>
              <a:gd name="T4" fmla="*/ 14 w 36"/>
              <a:gd name="T5" fmla="*/ 3 h 49"/>
              <a:gd name="T6" fmla="*/ 14 w 36"/>
              <a:gd name="T7" fmla="*/ 4 h 49"/>
              <a:gd name="T8" fmla="*/ 19 w 36"/>
              <a:gd name="T9" fmla="*/ 6 h 49"/>
              <a:gd name="T10" fmla="*/ 24 w 36"/>
              <a:gd name="T11" fmla="*/ 8 h 49"/>
              <a:gd name="T12" fmla="*/ 17 w 36"/>
              <a:gd name="T13" fmla="*/ 8 h 49"/>
              <a:gd name="T14" fmla="*/ 31 w 36"/>
              <a:gd name="T15" fmla="*/ 12 h 49"/>
              <a:gd name="T16" fmla="*/ 17 w 36"/>
              <a:gd name="T17" fmla="*/ 10 h 49"/>
              <a:gd name="T18" fmla="*/ 22 w 36"/>
              <a:gd name="T19" fmla="*/ 10 h 49"/>
              <a:gd name="T20" fmla="*/ 13 w 36"/>
              <a:gd name="T21" fmla="*/ 13 h 49"/>
              <a:gd name="T22" fmla="*/ 23 w 36"/>
              <a:gd name="T23" fmla="*/ 12 h 49"/>
              <a:gd name="T24" fmla="*/ 21 w 36"/>
              <a:gd name="T25" fmla="*/ 12 h 49"/>
              <a:gd name="T26" fmla="*/ 17 w 36"/>
              <a:gd name="T27" fmla="*/ 12 h 49"/>
              <a:gd name="T28" fmla="*/ 28 w 36"/>
              <a:gd name="T29" fmla="*/ 14 h 49"/>
              <a:gd name="T30" fmla="*/ 5 w 36"/>
              <a:gd name="T31" fmla="*/ 15 h 49"/>
              <a:gd name="T32" fmla="*/ 18 w 36"/>
              <a:gd name="T33" fmla="*/ 15 h 49"/>
              <a:gd name="T34" fmla="*/ 15 w 36"/>
              <a:gd name="T35" fmla="*/ 17 h 49"/>
              <a:gd name="T36" fmla="*/ 13 w 36"/>
              <a:gd name="T37" fmla="*/ 15 h 49"/>
              <a:gd name="T38" fmla="*/ 26 w 36"/>
              <a:gd name="T39" fmla="*/ 16 h 49"/>
              <a:gd name="T40" fmla="*/ 20 w 36"/>
              <a:gd name="T41" fmla="*/ 17 h 49"/>
              <a:gd name="T42" fmla="*/ 29 w 36"/>
              <a:gd name="T43" fmla="*/ 19 h 49"/>
              <a:gd name="T44" fmla="*/ 17 w 36"/>
              <a:gd name="T45" fmla="*/ 18 h 49"/>
              <a:gd name="T46" fmla="*/ 20 w 36"/>
              <a:gd name="T47" fmla="*/ 20 h 49"/>
              <a:gd name="T48" fmla="*/ 27 w 36"/>
              <a:gd name="T49" fmla="*/ 20 h 49"/>
              <a:gd name="T50" fmla="*/ 12 w 36"/>
              <a:gd name="T51" fmla="*/ 21 h 49"/>
              <a:gd name="T52" fmla="*/ 30 w 36"/>
              <a:gd name="T53" fmla="*/ 20 h 49"/>
              <a:gd name="T54" fmla="*/ 26 w 36"/>
              <a:gd name="T55" fmla="*/ 22 h 49"/>
              <a:gd name="T56" fmla="*/ 1 w 36"/>
              <a:gd name="T57" fmla="*/ 26 h 49"/>
              <a:gd name="T58" fmla="*/ 3 w 36"/>
              <a:gd name="T59" fmla="*/ 22 h 49"/>
              <a:gd name="T60" fmla="*/ 6 w 36"/>
              <a:gd name="T61" fmla="*/ 25 h 49"/>
              <a:gd name="T62" fmla="*/ 10 w 36"/>
              <a:gd name="T63" fmla="*/ 23 h 49"/>
              <a:gd name="T64" fmla="*/ 18 w 36"/>
              <a:gd name="T65" fmla="*/ 27 h 49"/>
              <a:gd name="T66" fmla="*/ 11 w 36"/>
              <a:gd name="T67" fmla="*/ 26 h 49"/>
              <a:gd name="T68" fmla="*/ 16 w 36"/>
              <a:gd name="T69" fmla="*/ 25 h 49"/>
              <a:gd name="T70" fmla="*/ 34 w 36"/>
              <a:gd name="T71" fmla="*/ 27 h 49"/>
              <a:gd name="T72" fmla="*/ 19 w 36"/>
              <a:gd name="T73" fmla="*/ 27 h 49"/>
              <a:gd name="T74" fmla="*/ 26 w 36"/>
              <a:gd name="T75" fmla="*/ 29 h 49"/>
              <a:gd name="T76" fmla="*/ 6 w 36"/>
              <a:gd name="T77" fmla="*/ 27 h 49"/>
              <a:gd name="T78" fmla="*/ 11 w 36"/>
              <a:gd name="T79" fmla="*/ 28 h 49"/>
              <a:gd name="T80" fmla="*/ 17 w 36"/>
              <a:gd name="T81" fmla="*/ 30 h 49"/>
              <a:gd name="T82" fmla="*/ 20 w 36"/>
              <a:gd name="T83" fmla="*/ 32 h 49"/>
              <a:gd name="T84" fmla="*/ 24 w 36"/>
              <a:gd name="T85" fmla="*/ 29 h 49"/>
              <a:gd name="T86" fmla="*/ 5 w 36"/>
              <a:gd name="T87" fmla="*/ 30 h 49"/>
              <a:gd name="T88" fmla="*/ 18 w 36"/>
              <a:gd name="T89" fmla="*/ 33 h 49"/>
              <a:gd name="T90" fmla="*/ 17 w 36"/>
              <a:gd name="T91" fmla="*/ 32 h 49"/>
              <a:gd name="T92" fmla="*/ 23 w 36"/>
              <a:gd name="T93" fmla="*/ 32 h 49"/>
              <a:gd name="T94" fmla="*/ 19 w 36"/>
              <a:gd name="T95" fmla="*/ 35 h 49"/>
              <a:gd name="T96" fmla="*/ 16 w 36"/>
              <a:gd name="T97" fmla="*/ 33 h 49"/>
              <a:gd name="T98" fmla="*/ 13 w 36"/>
              <a:gd name="T99" fmla="*/ 36 h 49"/>
              <a:gd name="T100" fmla="*/ 23 w 36"/>
              <a:gd name="T101" fmla="*/ 37 h 49"/>
              <a:gd name="T102" fmla="*/ 18 w 36"/>
              <a:gd name="T103" fmla="*/ 35 h 49"/>
              <a:gd name="T104" fmla="*/ 8 w 36"/>
              <a:gd name="T105" fmla="*/ 38 h 49"/>
              <a:gd name="T106" fmla="*/ 28 w 36"/>
              <a:gd name="T107" fmla="*/ 39 h 49"/>
              <a:gd name="T108" fmla="*/ 19 w 36"/>
              <a:gd name="T109" fmla="*/ 40 h 49"/>
              <a:gd name="T110" fmla="*/ 25 w 36"/>
              <a:gd name="T111" fmla="*/ 42 h 49"/>
              <a:gd name="T112" fmla="*/ 10 w 36"/>
              <a:gd name="T113" fmla="*/ 40 h 49"/>
              <a:gd name="T114" fmla="*/ 17 w 36"/>
              <a:gd name="T115" fmla="*/ 43 h 49"/>
              <a:gd name="T116" fmla="*/ 14 w 36"/>
              <a:gd name="T117" fmla="*/ 45 h 49"/>
              <a:gd name="T118" fmla="*/ 22 w 36"/>
              <a:gd name="T119" fmla="*/ 46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" h="49">
                <a:moveTo>
                  <a:pt x="22" y="1"/>
                </a:moveTo>
                <a:cubicBezTo>
                  <a:pt x="22" y="2"/>
                  <a:pt x="22" y="1"/>
                  <a:pt x="22" y="2"/>
                </a:cubicBezTo>
                <a:cubicBezTo>
                  <a:pt x="22" y="2"/>
                  <a:pt x="23" y="2"/>
                  <a:pt x="23" y="2"/>
                </a:cubicBezTo>
                <a:cubicBezTo>
                  <a:pt x="24" y="2"/>
                  <a:pt x="23" y="2"/>
                  <a:pt x="24" y="2"/>
                </a:cubicBezTo>
                <a:cubicBezTo>
                  <a:pt x="27" y="3"/>
                  <a:pt x="29" y="4"/>
                  <a:pt x="30" y="6"/>
                </a:cubicBezTo>
                <a:cubicBezTo>
                  <a:pt x="33" y="8"/>
                  <a:pt x="34" y="12"/>
                  <a:pt x="35" y="16"/>
                </a:cubicBezTo>
                <a:cubicBezTo>
                  <a:pt x="36" y="17"/>
                  <a:pt x="36" y="19"/>
                  <a:pt x="36" y="20"/>
                </a:cubicBezTo>
                <a:cubicBezTo>
                  <a:pt x="36" y="22"/>
                  <a:pt x="36" y="22"/>
                  <a:pt x="36" y="24"/>
                </a:cubicBezTo>
                <a:cubicBezTo>
                  <a:pt x="36" y="26"/>
                  <a:pt x="36" y="27"/>
                  <a:pt x="36" y="28"/>
                </a:cubicBezTo>
                <a:cubicBezTo>
                  <a:pt x="36" y="29"/>
                  <a:pt x="36" y="31"/>
                  <a:pt x="35" y="32"/>
                </a:cubicBezTo>
                <a:cubicBezTo>
                  <a:pt x="35" y="35"/>
                  <a:pt x="33" y="39"/>
                  <a:pt x="31" y="41"/>
                </a:cubicBezTo>
                <a:cubicBezTo>
                  <a:pt x="29" y="44"/>
                  <a:pt x="26" y="45"/>
                  <a:pt x="24" y="47"/>
                </a:cubicBezTo>
                <a:cubicBezTo>
                  <a:pt x="23" y="48"/>
                  <a:pt x="24" y="49"/>
                  <a:pt x="23" y="49"/>
                </a:cubicBezTo>
                <a:cubicBezTo>
                  <a:pt x="22" y="49"/>
                  <a:pt x="23" y="48"/>
                  <a:pt x="23" y="47"/>
                </a:cubicBezTo>
                <a:cubicBezTo>
                  <a:pt x="19" y="47"/>
                  <a:pt x="16" y="48"/>
                  <a:pt x="13" y="47"/>
                </a:cubicBezTo>
                <a:cubicBezTo>
                  <a:pt x="13" y="47"/>
                  <a:pt x="13" y="47"/>
                  <a:pt x="13" y="47"/>
                </a:cubicBezTo>
                <a:cubicBezTo>
                  <a:pt x="12" y="47"/>
                  <a:pt x="12" y="47"/>
                  <a:pt x="12" y="46"/>
                </a:cubicBezTo>
                <a:cubicBezTo>
                  <a:pt x="10" y="45"/>
                  <a:pt x="9" y="45"/>
                  <a:pt x="8" y="44"/>
                </a:cubicBezTo>
                <a:cubicBezTo>
                  <a:pt x="5" y="41"/>
                  <a:pt x="4" y="38"/>
                  <a:pt x="2" y="34"/>
                </a:cubicBezTo>
                <a:cubicBezTo>
                  <a:pt x="2" y="33"/>
                  <a:pt x="2" y="32"/>
                  <a:pt x="1" y="31"/>
                </a:cubicBezTo>
                <a:cubicBezTo>
                  <a:pt x="1" y="30"/>
                  <a:pt x="0" y="29"/>
                  <a:pt x="0" y="28"/>
                </a:cubicBezTo>
                <a:cubicBezTo>
                  <a:pt x="0" y="27"/>
                  <a:pt x="0" y="26"/>
                  <a:pt x="0" y="25"/>
                </a:cubicBezTo>
                <a:cubicBezTo>
                  <a:pt x="1" y="19"/>
                  <a:pt x="2" y="14"/>
                  <a:pt x="4" y="9"/>
                </a:cubicBezTo>
                <a:cubicBezTo>
                  <a:pt x="6" y="7"/>
                  <a:pt x="8" y="4"/>
                  <a:pt x="10" y="2"/>
                </a:cubicBezTo>
                <a:cubicBezTo>
                  <a:pt x="13" y="1"/>
                  <a:pt x="19" y="0"/>
                  <a:pt x="22" y="1"/>
                </a:cubicBezTo>
                <a:close/>
                <a:moveTo>
                  <a:pt x="20" y="2"/>
                </a:moveTo>
                <a:cubicBezTo>
                  <a:pt x="20" y="2"/>
                  <a:pt x="21" y="3"/>
                  <a:pt x="22" y="2"/>
                </a:cubicBezTo>
                <a:cubicBezTo>
                  <a:pt x="21" y="2"/>
                  <a:pt x="20" y="2"/>
                  <a:pt x="20" y="2"/>
                </a:cubicBezTo>
                <a:close/>
                <a:moveTo>
                  <a:pt x="15" y="6"/>
                </a:moveTo>
                <a:cubicBezTo>
                  <a:pt x="15" y="5"/>
                  <a:pt x="16" y="5"/>
                  <a:pt x="16" y="4"/>
                </a:cubicBezTo>
                <a:cubicBezTo>
                  <a:pt x="16" y="4"/>
                  <a:pt x="16" y="4"/>
                  <a:pt x="16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4"/>
                </a:cubicBezTo>
                <a:cubicBezTo>
                  <a:pt x="18" y="3"/>
                  <a:pt x="18" y="3"/>
                  <a:pt x="18" y="3"/>
                </a:cubicBezTo>
                <a:cubicBezTo>
                  <a:pt x="16" y="2"/>
                  <a:pt x="15" y="5"/>
                  <a:pt x="15" y="6"/>
                </a:cubicBezTo>
                <a:close/>
                <a:moveTo>
                  <a:pt x="14" y="3"/>
                </a:moveTo>
                <a:cubicBezTo>
                  <a:pt x="14" y="3"/>
                  <a:pt x="15" y="3"/>
                  <a:pt x="15" y="3"/>
                </a:cubicBezTo>
                <a:cubicBezTo>
                  <a:pt x="15" y="3"/>
                  <a:pt x="14" y="3"/>
                  <a:pt x="14" y="3"/>
                </a:cubicBezTo>
                <a:close/>
                <a:moveTo>
                  <a:pt x="19" y="4"/>
                </a:moveTo>
                <a:cubicBezTo>
                  <a:pt x="19" y="4"/>
                  <a:pt x="20" y="5"/>
                  <a:pt x="20" y="4"/>
                </a:cubicBezTo>
                <a:cubicBezTo>
                  <a:pt x="20" y="4"/>
                  <a:pt x="20" y="3"/>
                  <a:pt x="19" y="3"/>
                </a:cubicBezTo>
                <a:cubicBezTo>
                  <a:pt x="19" y="4"/>
                  <a:pt x="19" y="4"/>
                  <a:pt x="19" y="4"/>
                </a:cubicBezTo>
                <a:close/>
                <a:moveTo>
                  <a:pt x="26" y="6"/>
                </a:moveTo>
                <a:cubicBezTo>
                  <a:pt x="29" y="5"/>
                  <a:pt x="30" y="9"/>
                  <a:pt x="32" y="10"/>
                </a:cubicBezTo>
                <a:cubicBezTo>
                  <a:pt x="30" y="7"/>
                  <a:pt x="27" y="3"/>
                  <a:pt x="23" y="3"/>
                </a:cubicBezTo>
                <a:cubicBezTo>
                  <a:pt x="24" y="4"/>
                  <a:pt x="25" y="5"/>
                  <a:pt x="26" y="6"/>
                </a:cubicBezTo>
                <a:close/>
                <a:moveTo>
                  <a:pt x="13" y="6"/>
                </a:moveTo>
                <a:cubicBezTo>
                  <a:pt x="13" y="5"/>
                  <a:pt x="13" y="5"/>
                  <a:pt x="14" y="4"/>
                </a:cubicBezTo>
                <a:cubicBezTo>
                  <a:pt x="13" y="4"/>
                  <a:pt x="12" y="5"/>
                  <a:pt x="13" y="6"/>
                </a:cubicBezTo>
                <a:close/>
                <a:moveTo>
                  <a:pt x="20" y="7"/>
                </a:moveTo>
                <a:cubicBezTo>
                  <a:pt x="21" y="6"/>
                  <a:pt x="22" y="6"/>
                  <a:pt x="23" y="5"/>
                </a:cubicBezTo>
                <a:cubicBezTo>
                  <a:pt x="22" y="5"/>
                  <a:pt x="22" y="4"/>
                  <a:pt x="21" y="4"/>
                </a:cubicBezTo>
                <a:cubicBezTo>
                  <a:pt x="21" y="5"/>
                  <a:pt x="20" y="6"/>
                  <a:pt x="20" y="7"/>
                </a:cubicBezTo>
                <a:close/>
                <a:moveTo>
                  <a:pt x="11" y="5"/>
                </a:moveTo>
                <a:cubicBezTo>
                  <a:pt x="11" y="5"/>
                  <a:pt x="11" y="5"/>
                  <a:pt x="11" y="5"/>
                </a:cubicBezTo>
                <a:cubicBezTo>
                  <a:pt x="9" y="6"/>
                  <a:pt x="7" y="7"/>
                  <a:pt x="7" y="9"/>
                </a:cubicBezTo>
                <a:cubicBezTo>
                  <a:pt x="9" y="8"/>
                  <a:pt x="9" y="6"/>
                  <a:pt x="11" y="5"/>
                </a:cubicBezTo>
                <a:close/>
                <a:moveTo>
                  <a:pt x="19" y="6"/>
                </a:moveTo>
                <a:cubicBezTo>
                  <a:pt x="19" y="6"/>
                  <a:pt x="19" y="5"/>
                  <a:pt x="19" y="5"/>
                </a:cubicBezTo>
                <a:cubicBezTo>
                  <a:pt x="18" y="5"/>
                  <a:pt x="18" y="5"/>
                  <a:pt x="19" y="6"/>
                </a:cubicBezTo>
                <a:close/>
                <a:moveTo>
                  <a:pt x="13" y="7"/>
                </a:moveTo>
                <a:cubicBezTo>
                  <a:pt x="14" y="7"/>
                  <a:pt x="14" y="5"/>
                  <a:pt x="14" y="5"/>
                </a:cubicBezTo>
                <a:cubicBezTo>
                  <a:pt x="14" y="5"/>
                  <a:pt x="13" y="6"/>
                  <a:pt x="13" y="7"/>
                </a:cubicBezTo>
                <a:close/>
                <a:moveTo>
                  <a:pt x="14" y="7"/>
                </a:moveTo>
                <a:cubicBezTo>
                  <a:pt x="14" y="7"/>
                  <a:pt x="14" y="7"/>
                  <a:pt x="14" y="7"/>
                </a:cubicBezTo>
                <a:cubicBezTo>
                  <a:pt x="13" y="8"/>
                  <a:pt x="14" y="10"/>
                  <a:pt x="14" y="10"/>
                </a:cubicBezTo>
                <a:cubicBezTo>
                  <a:pt x="15" y="9"/>
                  <a:pt x="16" y="7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6"/>
                  <a:pt x="15" y="7"/>
                  <a:pt x="14" y="7"/>
                </a:cubicBezTo>
                <a:close/>
                <a:moveTo>
                  <a:pt x="24" y="6"/>
                </a:moveTo>
                <a:cubicBezTo>
                  <a:pt x="23" y="7"/>
                  <a:pt x="23" y="8"/>
                  <a:pt x="24" y="9"/>
                </a:cubicBezTo>
                <a:cubicBezTo>
                  <a:pt x="24" y="9"/>
                  <a:pt x="24" y="8"/>
                  <a:pt x="24" y="8"/>
                </a:cubicBezTo>
                <a:cubicBezTo>
                  <a:pt x="25" y="8"/>
                  <a:pt x="25" y="8"/>
                  <a:pt x="25" y="9"/>
                </a:cubicBezTo>
                <a:cubicBezTo>
                  <a:pt x="25" y="9"/>
                  <a:pt x="24" y="9"/>
                  <a:pt x="24" y="10"/>
                </a:cubicBezTo>
                <a:cubicBezTo>
                  <a:pt x="24" y="11"/>
                  <a:pt x="25" y="12"/>
                  <a:pt x="25" y="13"/>
                </a:cubicBezTo>
                <a:cubicBezTo>
                  <a:pt x="26" y="13"/>
                  <a:pt x="26" y="12"/>
                  <a:pt x="27" y="12"/>
                </a:cubicBezTo>
                <a:cubicBezTo>
                  <a:pt x="26" y="10"/>
                  <a:pt x="25" y="9"/>
                  <a:pt x="26" y="7"/>
                </a:cubicBezTo>
                <a:cubicBezTo>
                  <a:pt x="25" y="7"/>
                  <a:pt x="25" y="6"/>
                  <a:pt x="24" y="6"/>
                </a:cubicBezTo>
                <a:close/>
                <a:moveTo>
                  <a:pt x="11" y="8"/>
                </a:moveTo>
                <a:cubicBezTo>
                  <a:pt x="11" y="7"/>
                  <a:pt x="12" y="7"/>
                  <a:pt x="12" y="7"/>
                </a:cubicBezTo>
                <a:cubicBezTo>
                  <a:pt x="12" y="7"/>
                  <a:pt x="11" y="7"/>
                  <a:pt x="11" y="8"/>
                </a:cubicBezTo>
                <a:close/>
                <a:moveTo>
                  <a:pt x="17" y="8"/>
                </a:move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8"/>
                </a:cubicBezTo>
                <a:close/>
                <a:moveTo>
                  <a:pt x="9" y="9"/>
                </a:moveTo>
                <a:cubicBezTo>
                  <a:pt x="10" y="9"/>
                  <a:pt x="10" y="8"/>
                  <a:pt x="10" y="7"/>
                </a:cubicBezTo>
                <a:cubicBezTo>
                  <a:pt x="10" y="7"/>
                  <a:pt x="9" y="8"/>
                  <a:pt x="9" y="9"/>
                </a:cubicBezTo>
                <a:close/>
                <a:moveTo>
                  <a:pt x="21" y="8"/>
                </a:moveTo>
                <a:cubicBezTo>
                  <a:pt x="21" y="8"/>
                  <a:pt x="21" y="8"/>
                  <a:pt x="21" y="8"/>
                </a:cubicBezTo>
                <a:cubicBezTo>
                  <a:pt x="22" y="8"/>
                  <a:pt x="22" y="8"/>
                  <a:pt x="22" y="7"/>
                </a:cubicBezTo>
                <a:cubicBezTo>
                  <a:pt x="21" y="7"/>
                  <a:pt x="21" y="7"/>
                  <a:pt x="21" y="8"/>
                </a:cubicBezTo>
                <a:close/>
                <a:moveTo>
                  <a:pt x="29" y="9"/>
                </a:moveTo>
                <a:cubicBezTo>
                  <a:pt x="29" y="10"/>
                  <a:pt x="29" y="9"/>
                  <a:pt x="29" y="9"/>
                </a:cubicBezTo>
                <a:cubicBezTo>
                  <a:pt x="29" y="10"/>
                  <a:pt x="29" y="10"/>
                  <a:pt x="29" y="10"/>
                </a:cubicBezTo>
                <a:cubicBezTo>
                  <a:pt x="29" y="10"/>
                  <a:pt x="30" y="10"/>
                  <a:pt x="30" y="10"/>
                </a:cubicBezTo>
                <a:cubicBezTo>
                  <a:pt x="29" y="11"/>
                  <a:pt x="30" y="12"/>
                  <a:pt x="31" y="12"/>
                </a:cubicBezTo>
                <a:cubicBezTo>
                  <a:pt x="30" y="13"/>
                  <a:pt x="32" y="13"/>
                  <a:pt x="32" y="14"/>
                </a:cubicBezTo>
                <a:cubicBezTo>
                  <a:pt x="32" y="14"/>
                  <a:pt x="32" y="14"/>
                  <a:pt x="32" y="15"/>
                </a:cubicBezTo>
                <a:cubicBezTo>
                  <a:pt x="32" y="15"/>
                  <a:pt x="33" y="16"/>
                  <a:pt x="33" y="16"/>
                </a:cubicBezTo>
                <a:cubicBezTo>
                  <a:pt x="34" y="18"/>
                  <a:pt x="34" y="19"/>
                  <a:pt x="35" y="20"/>
                </a:cubicBezTo>
                <a:cubicBezTo>
                  <a:pt x="35" y="14"/>
                  <a:pt x="31" y="10"/>
                  <a:pt x="28" y="7"/>
                </a:cubicBezTo>
                <a:cubicBezTo>
                  <a:pt x="28" y="8"/>
                  <a:pt x="29" y="9"/>
                  <a:pt x="29" y="9"/>
                </a:cubicBezTo>
                <a:close/>
                <a:moveTo>
                  <a:pt x="17" y="9"/>
                </a:moveTo>
                <a:cubicBezTo>
                  <a:pt x="16" y="9"/>
                  <a:pt x="17" y="8"/>
                  <a:pt x="16" y="8"/>
                </a:cubicBezTo>
                <a:cubicBezTo>
                  <a:pt x="16" y="9"/>
                  <a:pt x="15" y="10"/>
                  <a:pt x="16" y="10"/>
                </a:cubicBezTo>
                <a:cubicBezTo>
                  <a:pt x="14" y="11"/>
                  <a:pt x="15" y="13"/>
                  <a:pt x="16" y="13"/>
                </a:cubicBezTo>
                <a:cubicBezTo>
                  <a:pt x="17" y="12"/>
                  <a:pt x="16" y="11"/>
                  <a:pt x="16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8" y="9"/>
                  <a:pt x="18" y="9"/>
                  <a:pt x="18" y="8"/>
                </a:cubicBezTo>
                <a:cubicBezTo>
                  <a:pt x="18" y="7"/>
                  <a:pt x="17" y="8"/>
                  <a:pt x="17" y="9"/>
                </a:cubicBezTo>
                <a:close/>
                <a:moveTo>
                  <a:pt x="11" y="9"/>
                </a:moveTo>
                <a:cubicBezTo>
                  <a:pt x="11" y="8"/>
                  <a:pt x="11" y="8"/>
                  <a:pt x="11" y="8"/>
                </a:cubicBezTo>
                <a:cubicBezTo>
                  <a:pt x="11" y="8"/>
                  <a:pt x="10" y="8"/>
                  <a:pt x="11" y="9"/>
                </a:cubicBezTo>
                <a:close/>
                <a:moveTo>
                  <a:pt x="11" y="10"/>
                </a:moveTo>
                <a:cubicBezTo>
                  <a:pt x="12" y="10"/>
                  <a:pt x="12" y="9"/>
                  <a:pt x="12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9"/>
                  <a:pt x="11" y="9"/>
                  <a:pt x="11" y="10"/>
                </a:cubicBezTo>
                <a:close/>
                <a:moveTo>
                  <a:pt x="22" y="10"/>
                </a:moveTo>
                <a:cubicBezTo>
                  <a:pt x="23" y="10"/>
                  <a:pt x="23" y="9"/>
                  <a:pt x="22" y="8"/>
                </a:cubicBezTo>
                <a:cubicBezTo>
                  <a:pt x="21" y="9"/>
                  <a:pt x="22" y="10"/>
                  <a:pt x="22" y="10"/>
                </a:cubicBezTo>
                <a:close/>
                <a:moveTo>
                  <a:pt x="20" y="10"/>
                </a:moveTo>
                <a:cubicBezTo>
                  <a:pt x="21" y="10"/>
                  <a:pt x="20" y="9"/>
                  <a:pt x="20" y="9"/>
                </a:cubicBezTo>
                <a:cubicBezTo>
                  <a:pt x="20" y="9"/>
                  <a:pt x="20" y="10"/>
                  <a:pt x="20" y="10"/>
                </a:cubicBezTo>
                <a:close/>
                <a:moveTo>
                  <a:pt x="19" y="9"/>
                </a:moveTo>
                <a:cubicBezTo>
                  <a:pt x="18" y="10"/>
                  <a:pt x="18" y="10"/>
                  <a:pt x="18" y="11"/>
                </a:cubicBezTo>
                <a:cubicBezTo>
                  <a:pt x="18" y="11"/>
                  <a:pt x="18" y="12"/>
                  <a:pt x="19" y="13"/>
                </a:cubicBezTo>
                <a:cubicBezTo>
                  <a:pt x="19" y="12"/>
                  <a:pt x="19" y="12"/>
                  <a:pt x="20" y="11"/>
                </a:cubicBezTo>
                <a:cubicBezTo>
                  <a:pt x="20" y="11"/>
                  <a:pt x="19" y="11"/>
                  <a:pt x="19" y="10"/>
                </a:cubicBezTo>
                <a:cubicBezTo>
                  <a:pt x="18" y="10"/>
                  <a:pt x="20" y="10"/>
                  <a:pt x="19" y="9"/>
                </a:cubicBezTo>
                <a:close/>
                <a:moveTo>
                  <a:pt x="13" y="13"/>
                </a:moveTo>
                <a:cubicBezTo>
                  <a:pt x="14" y="12"/>
                  <a:pt x="14" y="10"/>
                  <a:pt x="13" y="9"/>
                </a:cubicBezTo>
                <a:cubicBezTo>
                  <a:pt x="11" y="10"/>
                  <a:pt x="12" y="13"/>
                  <a:pt x="13" y="13"/>
                </a:cubicBezTo>
                <a:close/>
                <a:moveTo>
                  <a:pt x="8" y="11"/>
                </a:moveTo>
                <a:cubicBezTo>
                  <a:pt x="9" y="11"/>
                  <a:pt x="9" y="10"/>
                  <a:pt x="9" y="10"/>
                </a:cubicBezTo>
                <a:cubicBezTo>
                  <a:pt x="9" y="10"/>
                  <a:pt x="8" y="10"/>
                  <a:pt x="8" y="10"/>
                </a:cubicBezTo>
                <a:cubicBezTo>
                  <a:pt x="8" y="10"/>
                  <a:pt x="8" y="11"/>
                  <a:pt x="8" y="11"/>
                </a:cubicBezTo>
                <a:close/>
                <a:moveTo>
                  <a:pt x="4" y="14"/>
                </a:moveTo>
                <a:cubicBezTo>
                  <a:pt x="4" y="13"/>
                  <a:pt x="5" y="11"/>
                  <a:pt x="6" y="10"/>
                </a:cubicBezTo>
                <a:cubicBezTo>
                  <a:pt x="5" y="11"/>
                  <a:pt x="4" y="13"/>
                  <a:pt x="4" y="14"/>
                </a:cubicBezTo>
                <a:close/>
                <a:moveTo>
                  <a:pt x="21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0"/>
                  <a:pt x="21" y="10"/>
                </a:cubicBezTo>
                <a:cubicBezTo>
                  <a:pt x="21" y="10"/>
                  <a:pt x="21" y="10"/>
                  <a:pt x="21" y="11"/>
                </a:cubicBezTo>
                <a:close/>
                <a:moveTo>
                  <a:pt x="23" y="12"/>
                </a:moveTo>
                <a:cubicBezTo>
                  <a:pt x="23" y="12"/>
                  <a:pt x="24" y="12"/>
                  <a:pt x="24" y="11"/>
                </a:cubicBezTo>
                <a:cubicBezTo>
                  <a:pt x="24" y="11"/>
                  <a:pt x="23" y="11"/>
                  <a:pt x="23" y="11"/>
                </a:cubicBezTo>
                <a:cubicBezTo>
                  <a:pt x="23" y="11"/>
                  <a:pt x="23" y="12"/>
                  <a:pt x="23" y="12"/>
                </a:cubicBezTo>
                <a:close/>
                <a:moveTo>
                  <a:pt x="9" y="14"/>
                </a:moveTo>
                <a:cubicBezTo>
                  <a:pt x="10" y="13"/>
                  <a:pt x="11" y="12"/>
                  <a:pt x="10" y="11"/>
                </a:cubicBezTo>
                <a:cubicBezTo>
                  <a:pt x="10" y="12"/>
                  <a:pt x="8" y="13"/>
                  <a:pt x="9" y="14"/>
                </a:cubicBezTo>
                <a:close/>
                <a:moveTo>
                  <a:pt x="30" y="16"/>
                </a:moveTo>
                <a:cubicBezTo>
                  <a:pt x="30" y="16"/>
                  <a:pt x="30" y="15"/>
                  <a:pt x="31" y="15"/>
                </a:cubicBezTo>
                <a:cubicBezTo>
                  <a:pt x="30" y="14"/>
                  <a:pt x="30" y="12"/>
                  <a:pt x="28" y="11"/>
                </a:cubicBezTo>
                <a:cubicBezTo>
                  <a:pt x="29" y="13"/>
                  <a:pt x="29" y="14"/>
                  <a:pt x="30" y="16"/>
                </a:cubicBezTo>
                <a:close/>
                <a:moveTo>
                  <a:pt x="21" y="12"/>
                </a:moveTo>
                <a:cubicBezTo>
                  <a:pt x="22" y="13"/>
                  <a:pt x="22" y="12"/>
                  <a:pt x="21" y="12"/>
                </a:cubicBezTo>
                <a:cubicBezTo>
                  <a:pt x="21" y="12"/>
                  <a:pt x="21" y="12"/>
                  <a:pt x="21" y="12"/>
                </a:cubicBezTo>
                <a:close/>
                <a:moveTo>
                  <a:pt x="19" y="14"/>
                </a:moveTo>
                <a:cubicBezTo>
                  <a:pt x="19" y="13"/>
                  <a:pt x="20" y="13"/>
                  <a:pt x="20" y="12"/>
                </a:cubicBezTo>
                <a:cubicBezTo>
                  <a:pt x="20" y="12"/>
                  <a:pt x="19" y="13"/>
                  <a:pt x="19" y="14"/>
                </a:cubicBezTo>
                <a:close/>
                <a:moveTo>
                  <a:pt x="14" y="15"/>
                </a:moveTo>
                <a:cubicBezTo>
                  <a:pt x="15" y="15"/>
                  <a:pt x="15" y="15"/>
                  <a:pt x="15" y="14"/>
                </a:cubicBezTo>
                <a:cubicBezTo>
                  <a:pt x="15" y="13"/>
                  <a:pt x="15" y="13"/>
                  <a:pt x="14" y="12"/>
                </a:cubicBezTo>
                <a:cubicBezTo>
                  <a:pt x="14" y="14"/>
                  <a:pt x="13" y="15"/>
                  <a:pt x="14" y="15"/>
                </a:cubicBezTo>
                <a:close/>
                <a:moveTo>
                  <a:pt x="16" y="14"/>
                </a:moveTo>
                <a:cubicBezTo>
                  <a:pt x="16" y="14"/>
                  <a:pt x="16" y="15"/>
                  <a:pt x="17" y="16"/>
                </a:cubicBezTo>
                <a:cubicBezTo>
                  <a:pt x="17" y="15"/>
                  <a:pt x="18" y="14"/>
                  <a:pt x="18" y="14"/>
                </a:cubicBezTo>
                <a:cubicBezTo>
                  <a:pt x="17" y="13"/>
                  <a:pt x="18" y="12"/>
                  <a:pt x="17" y="12"/>
                </a:cubicBezTo>
                <a:cubicBezTo>
                  <a:pt x="17" y="13"/>
                  <a:pt x="16" y="13"/>
                  <a:pt x="16" y="14"/>
                </a:cubicBezTo>
                <a:close/>
                <a:moveTo>
                  <a:pt x="24" y="15"/>
                </a:moveTo>
                <a:cubicBezTo>
                  <a:pt x="25" y="14"/>
                  <a:pt x="25" y="13"/>
                  <a:pt x="24" y="13"/>
                </a:cubicBezTo>
                <a:cubicBezTo>
                  <a:pt x="24" y="13"/>
                  <a:pt x="24" y="14"/>
                  <a:pt x="24" y="15"/>
                </a:cubicBezTo>
                <a:close/>
                <a:moveTo>
                  <a:pt x="20" y="15"/>
                </a:moveTo>
                <a:cubicBezTo>
                  <a:pt x="21" y="14"/>
                  <a:pt x="21" y="13"/>
                  <a:pt x="20" y="13"/>
                </a:cubicBezTo>
                <a:cubicBezTo>
                  <a:pt x="20" y="13"/>
                  <a:pt x="19" y="15"/>
                  <a:pt x="20" y="15"/>
                </a:cubicBezTo>
                <a:close/>
                <a:moveTo>
                  <a:pt x="12" y="15"/>
                </a:moveTo>
                <a:cubicBezTo>
                  <a:pt x="12" y="14"/>
                  <a:pt x="12" y="14"/>
                  <a:pt x="11" y="13"/>
                </a:cubicBezTo>
                <a:cubicBezTo>
                  <a:pt x="12" y="14"/>
                  <a:pt x="11" y="14"/>
                  <a:pt x="12" y="15"/>
                </a:cubicBezTo>
                <a:close/>
                <a:moveTo>
                  <a:pt x="27" y="15"/>
                </a:moveTo>
                <a:cubicBezTo>
                  <a:pt x="27" y="15"/>
                  <a:pt x="27" y="14"/>
                  <a:pt x="28" y="14"/>
                </a:cubicBezTo>
                <a:cubicBezTo>
                  <a:pt x="27" y="14"/>
                  <a:pt x="28" y="13"/>
                  <a:pt x="27" y="13"/>
                </a:cubicBezTo>
                <a:cubicBezTo>
                  <a:pt x="27" y="14"/>
                  <a:pt x="26" y="14"/>
                  <a:pt x="27" y="15"/>
                </a:cubicBezTo>
                <a:close/>
                <a:moveTo>
                  <a:pt x="11" y="17"/>
                </a:moveTo>
                <a:cubicBezTo>
                  <a:pt x="11" y="16"/>
                  <a:pt x="12" y="16"/>
                  <a:pt x="12" y="15"/>
                </a:cubicBezTo>
                <a:cubicBezTo>
                  <a:pt x="11" y="15"/>
                  <a:pt x="11" y="14"/>
                  <a:pt x="10" y="13"/>
                </a:cubicBezTo>
                <a:cubicBezTo>
                  <a:pt x="9" y="14"/>
                  <a:pt x="10" y="16"/>
                  <a:pt x="11" y="17"/>
                </a:cubicBezTo>
                <a:close/>
                <a:moveTo>
                  <a:pt x="24" y="15"/>
                </a:moveTo>
                <a:cubicBezTo>
                  <a:pt x="24" y="15"/>
                  <a:pt x="24" y="16"/>
                  <a:pt x="25" y="16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5" y="14"/>
                  <a:pt x="25" y="14"/>
                </a:cubicBezTo>
                <a:cubicBezTo>
                  <a:pt x="25" y="14"/>
                  <a:pt x="25" y="15"/>
                  <a:pt x="24" y="15"/>
                </a:cubicBezTo>
                <a:close/>
                <a:moveTo>
                  <a:pt x="5" y="15"/>
                </a:moveTo>
                <a:cubicBezTo>
                  <a:pt x="5" y="15"/>
                  <a:pt x="5" y="15"/>
                  <a:pt x="5" y="14"/>
                </a:cubicBezTo>
                <a:cubicBezTo>
                  <a:pt x="5" y="15"/>
                  <a:pt x="4" y="15"/>
                  <a:pt x="5" y="15"/>
                </a:cubicBezTo>
                <a:close/>
                <a:moveTo>
                  <a:pt x="7" y="15"/>
                </a:move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6" y="15"/>
                  <a:pt x="7" y="15"/>
                </a:cubicBezTo>
                <a:close/>
                <a:moveTo>
                  <a:pt x="18" y="15"/>
                </a:moveTo>
                <a:cubicBezTo>
                  <a:pt x="18" y="16"/>
                  <a:pt x="17" y="17"/>
                  <a:pt x="18" y="17"/>
                </a:cubicBezTo>
                <a:cubicBezTo>
                  <a:pt x="18" y="17"/>
                  <a:pt x="18" y="18"/>
                  <a:pt x="18" y="18"/>
                </a:cubicBezTo>
                <a:cubicBezTo>
                  <a:pt x="19" y="17"/>
                  <a:pt x="19" y="17"/>
                  <a:pt x="20" y="16"/>
                </a:cubicBezTo>
                <a:cubicBezTo>
                  <a:pt x="19" y="16"/>
                  <a:pt x="19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lose/>
                <a:moveTo>
                  <a:pt x="23" y="15"/>
                </a:moveTo>
                <a:cubicBezTo>
                  <a:pt x="23" y="15"/>
                  <a:pt x="23" y="15"/>
                  <a:pt x="23" y="15"/>
                </a:cubicBezTo>
                <a:cubicBezTo>
                  <a:pt x="23" y="15"/>
                  <a:pt x="23" y="15"/>
                  <a:pt x="23" y="15"/>
                </a:cubicBezTo>
                <a:close/>
                <a:moveTo>
                  <a:pt x="7" y="18"/>
                </a:moveTo>
                <a:cubicBezTo>
                  <a:pt x="8" y="17"/>
                  <a:pt x="9" y="16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6"/>
                  <a:pt x="6" y="17"/>
                  <a:pt x="7" y="18"/>
                </a:cubicBezTo>
                <a:close/>
                <a:moveTo>
                  <a:pt x="21" y="16"/>
                </a:moveTo>
                <a:cubicBezTo>
                  <a:pt x="21" y="16"/>
                  <a:pt x="22" y="16"/>
                  <a:pt x="22" y="15"/>
                </a:cubicBezTo>
                <a:cubicBezTo>
                  <a:pt x="22" y="15"/>
                  <a:pt x="22" y="15"/>
                  <a:pt x="21" y="15"/>
                </a:cubicBezTo>
                <a:cubicBezTo>
                  <a:pt x="21" y="15"/>
                  <a:pt x="20" y="16"/>
                  <a:pt x="21" y="16"/>
                </a:cubicBezTo>
                <a:close/>
                <a:moveTo>
                  <a:pt x="15" y="17"/>
                </a:moveTo>
                <a:cubicBezTo>
                  <a:pt x="15" y="17"/>
                  <a:pt x="15" y="18"/>
                  <a:pt x="16" y="18"/>
                </a:cubicBezTo>
                <a:cubicBezTo>
                  <a:pt x="16" y="18"/>
                  <a:pt x="16" y="17"/>
                  <a:pt x="16" y="17"/>
                </a:cubicBezTo>
                <a:cubicBezTo>
                  <a:pt x="16" y="16"/>
                  <a:pt x="16" y="15"/>
                  <a:pt x="15" y="15"/>
                </a:cubicBezTo>
                <a:cubicBezTo>
                  <a:pt x="15" y="15"/>
                  <a:pt x="15" y="16"/>
                  <a:pt x="15" y="17"/>
                </a:cubicBezTo>
                <a:close/>
                <a:moveTo>
                  <a:pt x="29" y="16"/>
                </a:moveTo>
                <a:cubicBezTo>
                  <a:pt x="28" y="16"/>
                  <a:pt x="28" y="15"/>
                  <a:pt x="28" y="15"/>
                </a:cubicBezTo>
                <a:cubicBezTo>
                  <a:pt x="27" y="16"/>
                  <a:pt x="28" y="18"/>
                  <a:pt x="29" y="16"/>
                </a:cubicBezTo>
                <a:close/>
                <a:moveTo>
                  <a:pt x="3" y="20"/>
                </a:moveTo>
                <a:cubicBezTo>
                  <a:pt x="4" y="19"/>
                  <a:pt x="4" y="16"/>
                  <a:pt x="3" y="15"/>
                </a:cubicBezTo>
                <a:cubicBezTo>
                  <a:pt x="3" y="17"/>
                  <a:pt x="2" y="18"/>
                  <a:pt x="3" y="20"/>
                </a:cubicBezTo>
                <a:close/>
                <a:moveTo>
                  <a:pt x="13" y="18"/>
                </a:moveTo>
                <a:cubicBezTo>
                  <a:pt x="14" y="17"/>
                  <a:pt x="13" y="16"/>
                  <a:pt x="13" y="15"/>
                </a:cubicBezTo>
                <a:cubicBezTo>
                  <a:pt x="12" y="16"/>
                  <a:pt x="11" y="18"/>
                  <a:pt x="12" y="19"/>
                </a:cubicBezTo>
                <a:cubicBezTo>
                  <a:pt x="13" y="18"/>
                  <a:pt x="12" y="17"/>
                  <a:pt x="13" y="16"/>
                </a:cubicBezTo>
                <a:cubicBezTo>
                  <a:pt x="13" y="17"/>
                  <a:pt x="13" y="17"/>
                  <a:pt x="13" y="18"/>
                </a:cubicBezTo>
                <a:close/>
                <a:moveTo>
                  <a:pt x="22" y="18"/>
                </a:moveTo>
                <a:cubicBezTo>
                  <a:pt x="22" y="17"/>
                  <a:pt x="22" y="17"/>
                  <a:pt x="23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22" y="17"/>
                  <a:pt x="21" y="17"/>
                  <a:pt x="22" y="18"/>
                </a:cubicBezTo>
                <a:close/>
                <a:moveTo>
                  <a:pt x="24" y="17"/>
                </a:moveTo>
                <a:cubicBezTo>
                  <a:pt x="24" y="17"/>
                  <a:pt x="24" y="16"/>
                  <a:pt x="24" y="16"/>
                </a:cubicBezTo>
                <a:cubicBezTo>
                  <a:pt x="24" y="17"/>
                  <a:pt x="24" y="17"/>
                  <a:pt x="24" y="17"/>
                </a:cubicBezTo>
                <a:close/>
                <a:moveTo>
                  <a:pt x="26" y="17"/>
                </a:moveTo>
                <a:cubicBezTo>
                  <a:pt x="26" y="17"/>
                  <a:pt x="27" y="16"/>
                  <a:pt x="26" y="16"/>
                </a:cubicBezTo>
                <a:cubicBezTo>
                  <a:pt x="26" y="17"/>
                  <a:pt x="25" y="17"/>
                  <a:pt x="26" y="17"/>
                </a:cubicBezTo>
                <a:close/>
                <a:moveTo>
                  <a:pt x="8" y="18"/>
                </a:moveTo>
                <a:cubicBezTo>
                  <a:pt x="8" y="19"/>
                  <a:pt x="8" y="20"/>
                  <a:pt x="9" y="20"/>
                </a:cubicBezTo>
                <a:cubicBezTo>
                  <a:pt x="10" y="20"/>
                  <a:pt x="10" y="19"/>
                  <a:pt x="10" y="18"/>
                </a:cubicBezTo>
                <a:cubicBezTo>
                  <a:pt x="9" y="18"/>
                  <a:pt x="9" y="17"/>
                  <a:pt x="9" y="16"/>
                </a:cubicBezTo>
                <a:cubicBezTo>
                  <a:pt x="9" y="17"/>
                  <a:pt x="8" y="17"/>
                  <a:pt x="8" y="18"/>
                </a:cubicBezTo>
                <a:close/>
                <a:moveTo>
                  <a:pt x="31" y="18"/>
                </a:moveTo>
                <a:cubicBezTo>
                  <a:pt x="31" y="18"/>
                  <a:pt x="32" y="18"/>
                  <a:pt x="32" y="18"/>
                </a:cubicBezTo>
                <a:cubicBezTo>
                  <a:pt x="32" y="17"/>
                  <a:pt x="32" y="17"/>
                  <a:pt x="31" y="16"/>
                </a:cubicBezTo>
                <a:cubicBezTo>
                  <a:pt x="31" y="17"/>
                  <a:pt x="30" y="18"/>
                  <a:pt x="31" y="18"/>
                </a:cubicBezTo>
                <a:close/>
                <a:moveTo>
                  <a:pt x="19" y="19"/>
                </a:moveTo>
                <a:cubicBezTo>
                  <a:pt x="20" y="19"/>
                  <a:pt x="21" y="18"/>
                  <a:pt x="20" y="17"/>
                </a:cubicBezTo>
                <a:cubicBezTo>
                  <a:pt x="20" y="18"/>
                  <a:pt x="19" y="19"/>
                  <a:pt x="19" y="19"/>
                </a:cubicBezTo>
                <a:close/>
                <a:moveTo>
                  <a:pt x="22" y="18"/>
                </a:moveTo>
                <a:cubicBezTo>
                  <a:pt x="22" y="19"/>
                  <a:pt x="22" y="19"/>
                  <a:pt x="23" y="19"/>
                </a:cubicBezTo>
                <a:cubicBezTo>
                  <a:pt x="23" y="19"/>
                  <a:pt x="23" y="18"/>
                  <a:pt x="23" y="18"/>
                </a:cubicBezTo>
                <a:cubicBezTo>
                  <a:pt x="23" y="18"/>
                  <a:pt x="23" y="17"/>
                  <a:pt x="23" y="17"/>
                </a:cubicBezTo>
                <a:cubicBezTo>
                  <a:pt x="23" y="18"/>
                  <a:pt x="22" y="18"/>
                  <a:pt x="22" y="18"/>
                </a:cubicBezTo>
                <a:close/>
                <a:moveTo>
                  <a:pt x="26" y="19"/>
                </a:moveTo>
                <a:cubicBezTo>
                  <a:pt x="27" y="19"/>
                  <a:pt x="26" y="18"/>
                  <a:pt x="27" y="18"/>
                </a:cubicBezTo>
                <a:cubicBezTo>
                  <a:pt x="27" y="18"/>
                  <a:pt x="27" y="17"/>
                  <a:pt x="27" y="17"/>
                </a:cubicBezTo>
                <a:cubicBezTo>
                  <a:pt x="27" y="18"/>
                  <a:pt x="26" y="18"/>
                  <a:pt x="26" y="19"/>
                </a:cubicBezTo>
                <a:close/>
                <a:moveTo>
                  <a:pt x="28" y="18"/>
                </a:moveTo>
                <a:cubicBezTo>
                  <a:pt x="28" y="18"/>
                  <a:pt x="29" y="19"/>
                  <a:pt x="29" y="19"/>
                </a:cubicBezTo>
                <a:cubicBezTo>
                  <a:pt x="30" y="18"/>
                  <a:pt x="29" y="16"/>
                  <a:pt x="28" y="18"/>
                </a:cubicBezTo>
                <a:close/>
                <a:moveTo>
                  <a:pt x="14" y="19"/>
                </a:moveTo>
                <a:cubicBezTo>
                  <a:pt x="14" y="19"/>
                  <a:pt x="14" y="19"/>
                  <a:pt x="14" y="20"/>
                </a:cubicBezTo>
                <a:cubicBezTo>
                  <a:pt x="13" y="20"/>
                  <a:pt x="13" y="19"/>
                  <a:pt x="13" y="19"/>
                </a:cubicBezTo>
                <a:cubicBezTo>
                  <a:pt x="13" y="20"/>
                  <a:pt x="13" y="21"/>
                  <a:pt x="14" y="22"/>
                </a:cubicBezTo>
                <a:cubicBezTo>
                  <a:pt x="14" y="21"/>
                  <a:pt x="15" y="20"/>
                  <a:pt x="15" y="19"/>
                </a:cubicBezTo>
                <a:cubicBezTo>
                  <a:pt x="15" y="19"/>
                  <a:pt x="15" y="18"/>
                  <a:pt x="14" y="18"/>
                </a:cubicBezTo>
                <a:cubicBezTo>
                  <a:pt x="14" y="18"/>
                  <a:pt x="13" y="18"/>
                  <a:pt x="14" y="19"/>
                </a:cubicBezTo>
                <a:close/>
                <a:moveTo>
                  <a:pt x="16" y="19"/>
                </a:moveTo>
                <a:cubicBezTo>
                  <a:pt x="17" y="20"/>
                  <a:pt x="16" y="20"/>
                  <a:pt x="17" y="20"/>
                </a:cubicBezTo>
                <a:cubicBezTo>
                  <a:pt x="17" y="20"/>
                  <a:pt x="18" y="20"/>
                  <a:pt x="18" y="19"/>
                </a:cubicBezTo>
                <a:cubicBezTo>
                  <a:pt x="17" y="19"/>
                  <a:pt x="17" y="18"/>
                  <a:pt x="17" y="18"/>
                </a:cubicBezTo>
                <a:cubicBezTo>
                  <a:pt x="17" y="18"/>
                  <a:pt x="17" y="19"/>
                  <a:pt x="16" y="19"/>
                </a:cubicBezTo>
                <a:close/>
                <a:moveTo>
                  <a:pt x="6" y="19"/>
                </a:moveTo>
                <a:cubicBezTo>
                  <a:pt x="6" y="19"/>
                  <a:pt x="7" y="18"/>
                  <a:pt x="6" y="18"/>
                </a:cubicBezTo>
                <a:cubicBezTo>
                  <a:pt x="6" y="19"/>
                  <a:pt x="6" y="19"/>
                  <a:pt x="6" y="19"/>
                </a:cubicBezTo>
                <a:close/>
                <a:moveTo>
                  <a:pt x="20" y="20"/>
                </a:moveTo>
                <a:cubicBezTo>
                  <a:pt x="20" y="20"/>
                  <a:pt x="21" y="20"/>
                  <a:pt x="21" y="20"/>
                </a:cubicBezTo>
                <a:cubicBezTo>
                  <a:pt x="21" y="20"/>
                  <a:pt x="20" y="20"/>
                  <a:pt x="20" y="20"/>
                </a:cubicBezTo>
                <a:cubicBezTo>
                  <a:pt x="20" y="21"/>
                  <a:pt x="20" y="21"/>
                  <a:pt x="21" y="22"/>
                </a:cubicBezTo>
                <a:cubicBezTo>
                  <a:pt x="21" y="21"/>
                  <a:pt x="22" y="21"/>
                  <a:pt x="22" y="20"/>
                </a:cubicBezTo>
                <a:cubicBezTo>
                  <a:pt x="22" y="20"/>
                  <a:pt x="21" y="19"/>
                  <a:pt x="21" y="19"/>
                </a:cubicBezTo>
                <a:cubicBezTo>
                  <a:pt x="21" y="19"/>
                  <a:pt x="21" y="18"/>
                  <a:pt x="21" y="18"/>
                </a:cubicBezTo>
                <a:cubicBezTo>
                  <a:pt x="21" y="19"/>
                  <a:pt x="20" y="19"/>
                  <a:pt x="20" y="20"/>
                </a:cubicBezTo>
                <a:close/>
                <a:moveTo>
                  <a:pt x="28" y="21"/>
                </a:moveTo>
                <a:cubicBezTo>
                  <a:pt x="28" y="20"/>
                  <a:pt x="28" y="19"/>
                  <a:pt x="27" y="19"/>
                </a:cubicBezTo>
                <a:cubicBezTo>
                  <a:pt x="27" y="20"/>
                  <a:pt x="28" y="20"/>
                  <a:pt x="28" y="21"/>
                </a:cubicBezTo>
                <a:close/>
                <a:moveTo>
                  <a:pt x="31" y="19"/>
                </a:moveTo>
                <a:cubicBezTo>
                  <a:pt x="32" y="19"/>
                  <a:pt x="32" y="19"/>
                  <a:pt x="32" y="19"/>
                </a:cubicBezTo>
                <a:cubicBezTo>
                  <a:pt x="31" y="19"/>
                  <a:pt x="31" y="19"/>
                  <a:pt x="31" y="19"/>
                </a:cubicBezTo>
                <a:close/>
                <a:moveTo>
                  <a:pt x="24" y="21"/>
                </a:moveTo>
                <a:cubicBezTo>
                  <a:pt x="24" y="20"/>
                  <a:pt x="25" y="20"/>
                  <a:pt x="24" y="19"/>
                </a:cubicBezTo>
                <a:cubicBezTo>
                  <a:pt x="24" y="20"/>
                  <a:pt x="23" y="21"/>
                  <a:pt x="24" y="21"/>
                </a:cubicBezTo>
                <a:close/>
                <a:moveTo>
                  <a:pt x="27" y="20"/>
                </a:moveTo>
                <a:cubicBezTo>
                  <a:pt x="27" y="20"/>
                  <a:pt x="27" y="19"/>
                  <a:pt x="27" y="19"/>
                </a:cubicBezTo>
                <a:cubicBezTo>
                  <a:pt x="27" y="20"/>
                  <a:pt x="27" y="20"/>
                  <a:pt x="27" y="20"/>
                </a:cubicBezTo>
                <a:close/>
                <a:moveTo>
                  <a:pt x="11" y="23"/>
                </a:moveTo>
                <a:cubicBezTo>
                  <a:pt x="11" y="22"/>
                  <a:pt x="11" y="22"/>
                  <a:pt x="11" y="21"/>
                </a:cubicBezTo>
                <a:cubicBezTo>
                  <a:pt x="11" y="21"/>
                  <a:pt x="11" y="20"/>
                  <a:pt x="11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20"/>
                  <a:pt x="9" y="22"/>
                  <a:pt x="11" y="23"/>
                </a:cubicBezTo>
                <a:close/>
                <a:moveTo>
                  <a:pt x="7" y="20"/>
                </a:move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6" y="20"/>
                  <a:pt x="7" y="20"/>
                </a:cubicBezTo>
                <a:close/>
                <a:moveTo>
                  <a:pt x="33" y="22"/>
                </a:moveTo>
                <a:cubicBezTo>
                  <a:pt x="33" y="21"/>
                  <a:pt x="33" y="20"/>
                  <a:pt x="32" y="20"/>
                </a:cubicBezTo>
                <a:cubicBezTo>
                  <a:pt x="32" y="20"/>
                  <a:pt x="32" y="22"/>
                  <a:pt x="33" y="22"/>
                </a:cubicBezTo>
                <a:close/>
                <a:moveTo>
                  <a:pt x="12" y="21"/>
                </a:move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1"/>
                  <a:pt x="12" y="21"/>
                </a:cubicBezTo>
                <a:close/>
                <a:moveTo>
                  <a:pt x="15" y="22"/>
                </a:moveTo>
                <a:cubicBezTo>
                  <a:pt x="15" y="22"/>
                  <a:pt x="15" y="23"/>
                  <a:pt x="16" y="23"/>
                </a:cubicBezTo>
                <a:cubicBezTo>
                  <a:pt x="16" y="22"/>
                  <a:pt x="16" y="22"/>
                  <a:pt x="17" y="22"/>
                </a:cubicBezTo>
                <a:cubicBezTo>
                  <a:pt x="16" y="21"/>
                  <a:pt x="16" y="21"/>
                  <a:pt x="16" y="20"/>
                </a:cubicBezTo>
                <a:cubicBezTo>
                  <a:pt x="15" y="21"/>
                  <a:pt x="15" y="21"/>
                  <a:pt x="15" y="22"/>
                </a:cubicBezTo>
                <a:close/>
                <a:moveTo>
                  <a:pt x="18" y="22"/>
                </a:moveTo>
                <a:cubicBezTo>
                  <a:pt x="18" y="21"/>
                  <a:pt x="19" y="21"/>
                  <a:pt x="19" y="20"/>
                </a:cubicBezTo>
                <a:cubicBezTo>
                  <a:pt x="18" y="21"/>
                  <a:pt x="17" y="21"/>
                  <a:pt x="18" y="22"/>
                </a:cubicBezTo>
                <a:close/>
                <a:moveTo>
                  <a:pt x="30" y="22"/>
                </a:moveTo>
                <a:cubicBezTo>
                  <a:pt x="30" y="21"/>
                  <a:pt x="30" y="20"/>
                  <a:pt x="30" y="20"/>
                </a:cubicBezTo>
                <a:cubicBezTo>
                  <a:pt x="30" y="21"/>
                  <a:pt x="30" y="21"/>
                  <a:pt x="30" y="22"/>
                </a:cubicBezTo>
                <a:close/>
                <a:moveTo>
                  <a:pt x="8" y="22"/>
                </a:moveTo>
                <a:cubicBezTo>
                  <a:pt x="8" y="21"/>
                  <a:pt x="7" y="21"/>
                  <a:pt x="7" y="20"/>
                </a:cubicBezTo>
                <a:cubicBezTo>
                  <a:pt x="7" y="21"/>
                  <a:pt x="7" y="22"/>
                  <a:pt x="8" y="22"/>
                </a:cubicBezTo>
                <a:close/>
                <a:moveTo>
                  <a:pt x="22" y="23"/>
                </a:moveTo>
                <a:cubicBezTo>
                  <a:pt x="22" y="24"/>
                  <a:pt x="22" y="24"/>
                  <a:pt x="22" y="24"/>
                </a:cubicBezTo>
                <a:cubicBezTo>
                  <a:pt x="23" y="24"/>
                  <a:pt x="23" y="23"/>
                  <a:pt x="23" y="22"/>
                </a:cubicBezTo>
                <a:cubicBezTo>
                  <a:pt x="23" y="22"/>
                  <a:pt x="23" y="22"/>
                  <a:pt x="23" y="22"/>
                </a:cubicBezTo>
                <a:cubicBezTo>
                  <a:pt x="22" y="22"/>
                  <a:pt x="22" y="23"/>
                  <a:pt x="22" y="23"/>
                </a:cubicBezTo>
                <a:close/>
                <a:moveTo>
                  <a:pt x="26" y="25"/>
                </a:moveTo>
                <a:cubicBezTo>
                  <a:pt x="26" y="25"/>
                  <a:pt x="26" y="24"/>
                  <a:pt x="26" y="24"/>
                </a:cubicBezTo>
                <a:cubicBezTo>
                  <a:pt x="26" y="23"/>
                  <a:pt x="26" y="23"/>
                  <a:pt x="26" y="22"/>
                </a:cubicBezTo>
                <a:cubicBezTo>
                  <a:pt x="23" y="21"/>
                  <a:pt x="26" y="24"/>
                  <a:pt x="26" y="25"/>
                </a:cubicBezTo>
                <a:close/>
                <a:moveTo>
                  <a:pt x="29" y="24"/>
                </a:moveTo>
                <a:cubicBezTo>
                  <a:pt x="30" y="23"/>
                  <a:pt x="30" y="22"/>
                  <a:pt x="29" y="22"/>
                </a:cubicBezTo>
                <a:cubicBezTo>
                  <a:pt x="28" y="22"/>
                  <a:pt x="29" y="23"/>
                  <a:pt x="29" y="24"/>
                </a:cubicBezTo>
                <a:close/>
                <a:moveTo>
                  <a:pt x="6" y="23"/>
                </a:moveTo>
                <a:cubicBezTo>
                  <a:pt x="6" y="23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3"/>
                </a:cubicBezTo>
                <a:close/>
                <a:moveTo>
                  <a:pt x="13" y="23"/>
                </a:moveTo>
                <a:cubicBezTo>
                  <a:pt x="13" y="23"/>
                  <a:pt x="13" y="22"/>
                  <a:pt x="12" y="22"/>
                </a:cubicBezTo>
                <a:cubicBezTo>
                  <a:pt x="12" y="22"/>
                  <a:pt x="13" y="23"/>
                  <a:pt x="13" y="23"/>
                </a:cubicBezTo>
                <a:close/>
                <a:moveTo>
                  <a:pt x="1" y="26"/>
                </a:moveTo>
                <a:cubicBezTo>
                  <a:pt x="1" y="28"/>
                  <a:pt x="2" y="28"/>
                  <a:pt x="2" y="30"/>
                </a:cubicBezTo>
                <a:cubicBezTo>
                  <a:pt x="2" y="31"/>
                  <a:pt x="2" y="32"/>
                  <a:pt x="3" y="32"/>
                </a:cubicBezTo>
                <a:cubicBezTo>
                  <a:pt x="3" y="31"/>
                  <a:pt x="3" y="30"/>
                  <a:pt x="3" y="29"/>
                </a:cubicBezTo>
                <a:cubicBezTo>
                  <a:pt x="2" y="29"/>
                  <a:pt x="2" y="30"/>
                  <a:pt x="2" y="29"/>
                </a:cubicBezTo>
                <a:cubicBezTo>
                  <a:pt x="2" y="27"/>
                  <a:pt x="2" y="24"/>
                  <a:pt x="2" y="22"/>
                </a:cubicBezTo>
                <a:cubicBezTo>
                  <a:pt x="1" y="23"/>
                  <a:pt x="1" y="25"/>
                  <a:pt x="1" y="26"/>
                </a:cubicBezTo>
                <a:close/>
                <a:moveTo>
                  <a:pt x="3" y="22"/>
                </a:moveTo>
                <a:cubicBezTo>
                  <a:pt x="3" y="23"/>
                  <a:pt x="3" y="24"/>
                  <a:pt x="4" y="25"/>
                </a:cubicBezTo>
                <a:cubicBezTo>
                  <a:pt x="4" y="25"/>
                  <a:pt x="4" y="24"/>
                  <a:pt x="4" y="23"/>
                </a:cubicBezTo>
                <a:cubicBezTo>
                  <a:pt x="4" y="24"/>
                  <a:pt x="4" y="23"/>
                  <a:pt x="3" y="23"/>
                </a:cubicBezTo>
                <a:cubicBezTo>
                  <a:pt x="3" y="22"/>
                  <a:pt x="4" y="22"/>
                  <a:pt x="3" y="22"/>
                </a:cubicBezTo>
                <a:cubicBezTo>
                  <a:pt x="3" y="23"/>
                  <a:pt x="3" y="22"/>
                  <a:pt x="3" y="22"/>
                </a:cubicBezTo>
                <a:close/>
                <a:moveTo>
                  <a:pt x="19" y="23"/>
                </a:moveTo>
                <a:cubicBezTo>
                  <a:pt x="19" y="23"/>
                  <a:pt x="19" y="24"/>
                  <a:pt x="19" y="24"/>
                </a:cubicBezTo>
                <a:cubicBezTo>
                  <a:pt x="20" y="24"/>
                  <a:pt x="20" y="23"/>
                  <a:pt x="20" y="23"/>
                </a:cubicBezTo>
                <a:cubicBezTo>
                  <a:pt x="20" y="22"/>
                  <a:pt x="20" y="22"/>
                  <a:pt x="19" y="22"/>
                </a:cubicBezTo>
                <a:cubicBezTo>
                  <a:pt x="19" y="22"/>
                  <a:pt x="19" y="23"/>
                  <a:pt x="19" y="23"/>
                </a:cubicBezTo>
                <a:close/>
                <a:moveTo>
                  <a:pt x="14" y="23"/>
                </a:moveTo>
                <a:cubicBezTo>
                  <a:pt x="15" y="23"/>
                  <a:pt x="15" y="24"/>
                  <a:pt x="15" y="24"/>
                </a:cubicBezTo>
                <a:cubicBezTo>
                  <a:pt x="16" y="24"/>
                  <a:pt x="15" y="22"/>
                  <a:pt x="15" y="22"/>
                </a:cubicBezTo>
                <a:cubicBezTo>
                  <a:pt x="14" y="22"/>
                  <a:pt x="14" y="23"/>
                  <a:pt x="14" y="23"/>
                </a:cubicBezTo>
                <a:close/>
                <a:moveTo>
                  <a:pt x="6" y="25"/>
                </a:moveTo>
                <a:cubicBezTo>
                  <a:pt x="7" y="25"/>
                  <a:pt x="7" y="23"/>
                  <a:pt x="6" y="22"/>
                </a:cubicBezTo>
                <a:cubicBezTo>
                  <a:pt x="6" y="23"/>
                  <a:pt x="6" y="24"/>
                  <a:pt x="6" y="25"/>
                </a:cubicBezTo>
                <a:close/>
                <a:moveTo>
                  <a:pt x="12" y="25"/>
                </a:moveTo>
                <a:cubicBezTo>
                  <a:pt x="13" y="24"/>
                  <a:pt x="12" y="23"/>
                  <a:pt x="12" y="22"/>
                </a:cubicBezTo>
                <a:cubicBezTo>
                  <a:pt x="11" y="23"/>
                  <a:pt x="11" y="24"/>
                  <a:pt x="12" y="25"/>
                </a:cubicBezTo>
                <a:close/>
                <a:moveTo>
                  <a:pt x="16" y="25"/>
                </a:moveTo>
                <a:cubicBezTo>
                  <a:pt x="17" y="24"/>
                  <a:pt x="17" y="24"/>
                  <a:pt x="17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23"/>
                  <a:pt x="16" y="24"/>
                  <a:pt x="16" y="25"/>
                </a:cubicBezTo>
                <a:close/>
                <a:moveTo>
                  <a:pt x="9" y="24"/>
                </a:moveTo>
                <a:cubicBezTo>
                  <a:pt x="9" y="24"/>
                  <a:pt x="9" y="23"/>
                  <a:pt x="9" y="23"/>
                </a:cubicBezTo>
                <a:cubicBezTo>
                  <a:pt x="8" y="24"/>
                  <a:pt x="9" y="24"/>
                  <a:pt x="9" y="25"/>
                </a:cubicBezTo>
                <a:cubicBezTo>
                  <a:pt x="10" y="25"/>
                  <a:pt x="10" y="24"/>
                  <a:pt x="10" y="24"/>
                </a:cubicBezTo>
                <a:cubicBezTo>
                  <a:pt x="10" y="24"/>
                  <a:pt x="10" y="23"/>
                  <a:pt x="10" y="23"/>
                </a:cubicBezTo>
                <a:cubicBezTo>
                  <a:pt x="10" y="23"/>
                  <a:pt x="10" y="24"/>
                  <a:pt x="9" y="24"/>
                </a:cubicBezTo>
                <a:close/>
                <a:moveTo>
                  <a:pt x="24" y="27"/>
                </a:moveTo>
                <a:cubicBezTo>
                  <a:pt x="25" y="27"/>
                  <a:pt x="25" y="26"/>
                  <a:pt x="25" y="26"/>
                </a:cubicBezTo>
                <a:cubicBezTo>
                  <a:pt x="25" y="25"/>
                  <a:pt x="25" y="24"/>
                  <a:pt x="24" y="23"/>
                </a:cubicBezTo>
                <a:cubicBezTo>
                  <a:pt x="23" y="24"/>
                  <a:pt x="23" y="26"/>
                  <a:pt x="24" y="27"/>
                </a:cubicBezTo>
                <a:close/>
                <a:moveTo>
                  <a:pt x="14" y="26"/>
                </a:moveTo>
                <a:cubicBezTo>
                  <a:pt x="15" y="26"/>
                  <a:pt x="14" y="24"/>
                  <a:pt x="14" y="24"/>
                </a:cubicBezTo>
                <a:cubicBezTo>
                  <a:pt x="13" y="25"/>
                  <a:pt x="14" y="25"/>
                  <a:pt x="14" y="26"/>
                </a:cubicBezTo>
                <a:close/>
                <a:moveTo>
                  <a:pt x="18" y="27"/>
                </a:moveTo>
                <a:cubicBezTo>
                  <a:pt x="18" y="27"/>
                  <a:pt x="18" y="26"/>
                  <a:pt x="19" y="25"/>
                </a:cubicBezTo>
                <a:cubicBezTo>
                  <a:pt x="18" y="25"/>
                  <a:pt x="19" y="24"/>
                  <a:pt x="18" y="24"/>
                </a:cubicBezTo>
                <a:cubicBezTo>
                  <a:pt x="17" y="25"/>
                  <a:pt x="17" y="26"/>
                  <a:pt x="18" y="27"/>
                </a:cubicBezTo>
                <a:close/>
                <a:moveTo>
                  <a:pt x="20" y="26"/>
                </a:moveTo>
                <a:cubicBezTo>
                  <a:pt x="21" y="26"/>
                  <a:pt x="21" y="27"/>
                  <a:pt x="21" y="27"/>
                </a:cubicBezTo>
                <a:cubicBezTo>
                  <a:pt x="22" y="26"/>
                  <a:pt x="22" y="25"/>
                  <a:pt x="21" y="24"/>
                </a:cubicBezTo>
                <a:cubicBezTo>
                  <a:pt x="21" y="25"/>
                  <a:pt x="20" y="25"/>
                  <a:pt x="20" y="26"/>
                </a:cubicBezTo>
                <a:close/>
                <a:moveTo>
                  <a:pt x="31" y="26"/>
                </a:moveTo>
                <a:cubicBezTo>
                  <a:pt x="31" y="26"/>
                  <a:pt x="31" y="25"/>
                  <a:pt x="30" y="25"/>
                </a:cubicBezTo>
                <a:cubicBezTo>
                  <a:pt x="30" y="25"/>
                  <a:pt x="31" y="26"/>
                  <a:pt x="31" y="26"/>
                </a:cubicBezTo>
                <a:close/>
                <a:moveTo>
                  <a:pt x="11" y="25"/>
                </a:moveTo>
                <a:cubicBezTo>
                  <a:pt x="10" y="26"/>
                  <a:pt x="10" y="25"/>
                  <a:pt x="10" y="26"/>
                </a:cubicBezTo>
                <a:cubicBezTo>
                  <a:pt x="10" y="26"/>
                  <a:pt x="10" y="27"/>
                  <a:pt x="11" y="27"/>
                </a:cubicBezTo>
                <a:cubicBezTo>
                  <a:pt x="11" y="27"/>
                  <a:pt x="11" y="26"/>
                  <a:pt x="11" y="26"/>
                </a:cubicBezTo>
                <a:cubicBezTo>
                  <a:pt x="11" y="26"/>
                  <a:pt x="11" y="26"/>
                  <a:pt x="11" y="26"/>
                </a:cubicBezTo>
                <a:cubicBezTo>
                  <a:pt x="11" y="25"/>
                  <a:pt x="11" y="25"/>
                  <a:pt x="10" y="25"/>
                </a:cubicBezTo>
                <a:cubicBezTo>
                  <a:pt x="10" y="25"/>
                  <a:pt x="11" y="25"/>
                  <a:pt x="11" y="25"/>
                </a:cubicBezTo>
                <a:close/>
                <a:moveTo>
                  <a:pt x="26" y="26"/>
                </a:moveTo>
                <a:cubicBezTo>
                  <a:pt x="27" y="26"/>
                  <a:pt x="27" y="27"/>
                  <a:pt x="27" y="27"/>
                </a:cubicBezTo>
                <a:cubicBezTo>
                  <a:pt x="27" y="27"/>
                  <a:pt x="28" y="27"/>
                  <a:pt x="28" y="26"/>
                </a:cubicBezTo>
                <a:cubicBezTo>
                  <a:pt x="27" y="26"/>
                  <a:pt x="27" y="25"/>
                  <a:pt x="27" y="25"/>
                </a:cubicBezTo>
                <a:cubicBezTo>
                  <a:pt x="27" y="25"/>
                  <a:pt x="26" y="25"/>
                  <a:pt x="26" y="26"/>
                </a:cubicBezTo>
                <a:close/>
                <a:moveTo>
                  <a:pt x="8" y="28"/>
                </a:moveTo>
                <a:cubicBezTo>
                  <a:pt x="9" y="27"/>
                  <a:pt x="8" y="25"/>
                  <a:pt x="7" y="25"/>
                </a:cubicBezTo>
                <a:cubicBezTo>
                  <a:pt x="7" y="26"/>
                  <a:pt x="7" y="27"/>
                  <a:pt x="8" y="28"/>
                </a:cubicBezTo>
                <a:close/>
                <a:moveTo>
                  <a:pt x="16" y="26"/>
                </a:moveTo>
                <a:cubicBezTo>
                  <a:pt x="16" y="26"/>
                  <a:pt x="16" y="25"/>
                  <a:pt x="16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5"/>
                  <a:pt x="16" y="26"/>
                  <a:pt x="16" y="26"/>
                </a:cubicBezTo>
                <a:close/>
                <a:moveTo>
                  <a:pt x="13" y="26"/>
                </a:moveTo>
                <a:cubicBezTo>
                  <a:pt x="13" y="26"/>
                  <a:pt x="13" y="27"/>
                  <a:pt x="13" y="27"/>
                </a:cubicBezTo>
                <a:cubicBezTo>
                  <a:pt x="15" y="27"/>
                  <a:pt x="13" y="24"/>
                  <a:pt x="13" y="26"/>
                </a:cubicBezTo>
                <a:close/>
                <a:moveTo>
                  <a:pt x="4" y="26"/>
                </a:moveTo>
                <a:cubicBezTo>
                  <a:pt x="4" y="27"/>
                  <a:pt x="5" y="28"/>
                  <a:pt x="5" y="28"/>
                </a:cubicBezTo>
                <a:cubicBezTo>
                  <a:pt x="5" y="27"/>
                  <a:pt x="5" y="26"/>
                  <a:pt x="5" y="25"/>
                </a:cubicBezTo>
                <a:cubicBezTo>
                  <a:pt x="5" y="26"/>
                  <a:pt x="4" y="26"/>
                  <a:pt x="4" y="26"/>
                </a:cubicBezTo>
                <a:close/>
                <a:moveTo>
                  <a:pt x="34" y="27"/>
                </a:moveTo>
                <a:cubicBezTo>
                  <a:pt x="34" y="27"/>
                  <a:pt x="34" y="26"/>
                  <a:pt x="34" y="26"/>
                </a:cubicBezTo>
                <a:cubicBezTo>
                  <a:pt x="34" y="26"/>
                  <a:pt x="34" y="27"/>
                  <a:pt x="34" y="27"/>
                </a:cubicBezTo>
                <a:close/>
                <a:moveTo>
                  <a:pt x="15" y="27"/>
                </a:moveTo>
                <a:cubicBezTo>
                  <a:pt x="16" y="27"/>
                  <a:pt x="15" y="26"/>
                  <a:pt x="15" y="26"/>
                </a:cubicBezTo>
                <a:cubicBezTo>
                  <a:pt x="15" y="27"/>
                  <a:pt x="15" y="27"/>
                  <a:pt x="15" y="27"/>
                </a:cubicBezTo>
                <a:close/>
                <a:moveTo>
                  <a:pt x="22" y="28"/>
                </a:moveTo>
                <a:cubicBezTo>
                  <a:pt x="22" y="29"/>
                  <a:pt x="22" y="29"/>
                  <a:pt x="23" y="30"/>
                </a:cubicBezTo>
                <a:cubicBezTo>
                  <a:pt x="23" y="29"/>
                  <a:pt x="23" y="29"/>
                  <a:pt x="24" y="28"/>
                </a:cubicBezTo>
                <a:cubicBezTo>
                  <a:pt x="23" y="28"/>
                  <a:pt x="23" y="27"/>
                  <a:pt x="22" y="26"/>
                </a:cubicBezTo>
                <a:cubicBezTo>
                  <a:pt x="22" y="27"/>
                  <a:pt x="22" y="28"/>
                  <a:pt x="22" y="28"/>
                </a:cubicBezTo>
                <a:close/>
                <a:moveTo>
                  <a:pt x="17" y="28"/>
                </a:moveTo>
                <a:cubicBezTo>
                  <a:pt x="17" y="28"/>
                  <a:pt x="17" y="27"/>
                  <a:pt x="17" y="27"/>
                </a:cubicBezTo>
                <a:cubicBezTo>
                  <a:pt x="17" y="27"/>
                  <a:pt x="17" y="27"/>
                  <a:pt x="17" y="28"/>
                </a:cubicBezTo>
                <a:close/>
                <a:moveTo>
                  <a:pt x="19" y="27"/>
                </a:moveTo>
                <a:cubicBezTo>
                  <a:pt x="19" y="27"/>
                  <a:pt x="19" y="28"/>
                  <a:pt x="19" y="29"/>
                </a:cubicBezTo>
                <a:cubicBezTo>
                  <a:pt x="19" y="29"/>
                  <a:pt x="19" y="30"/>
                  <a:pt x="19" y="30"/>
                </a:cubicBezTo>
                <a:cubicBezTo>
                  <a:pt x="20" y="29"/>
                  <a:pt x="20" y="29"/>
                  <a:pt x="20" y="28"/>
                </a:cubicBezTo>
                <a:cubicBezTo>
                  <a:pt x="20" y="27"/>
                  <a:pt x="20" y="26"/>
                  <a:pt x="19" y="27"/>
                </a:cubicBezTo>
                <a:close/>
                <a:moveTo>
                  <a:pt x="12" y="27"/>
                </a:moveTo>
                <a:cubicBezTo>
                  <a:pt x="12" y="28"/>
                  <a:pt x="12" y="28"/>
                  <a:pt x="13" y="29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2" y="27"/>
                  <a:pt x="12" y="27"/>
                </a:cubicBezTo>
                <a:cubicBezTo>
                  <a:pt x="12" y="27"/>
                  <a:pt x="12" y="27"/>
                  <a:pt x="12" y="27"/>
                </a:cubicBezTo>
                <a:close/>
                <a:moveTo>
                  <a:pt x="26" y="29"/>
                </a:moveTo>
                <a:cubicBezTo>
                  <a:pt x="26" y="29"/>
                  <a:pt x="25" y="28"/>
                  <a:pt x="25" y="28"/>
                </a:cubicBezTo>
                <a:cubicBezTo>
                  <a:pt x="26" y="28"/>
                  <a:pt x="26" y="29"/>
                  <a:pt x="26" y="29"/>
                </a:cubicBezTo>
                <a:cubicBezTo>
                  <a:pt x="26" y="29"/>
                  <a:pt x="26" y="29"/>
                  <a:pt x="26" y="28"/>
                </a:cubicBezTo>
                <a:cubicBezTo>
                  <a:pt x="26" y="28"/>
                  <a:pt x="26" y="27"/>
                  <a:pt x="26" y="27"/>
                </a:cubicBezTo>
                <a:cubicBezTo>
                  <a:pt x="25" y="27"/>
                  <a:pt x="25" y="29"/>
                  <a:pt x="26" y="29"/>
                </a:cubicBezTo>
                <a:close/>
                <a:moveTo>
                  <a:pt x="4" y="30"/>
                </a:moveTo>
                <a:cubicBezTo>
                  <a:pt x="5" y="29"/>
                  <a:pt x="4" y="28"/>
                  <a:pt x="3" y="27"/>
                </a:cubicBezTo>
                <a:cubicBezTo>
                  <a:pt x="3" y="28"/>
                  <a:pt x="4" y="29"/>
                  <a:pt x="4" y="30"/>
                </a:cubicBezTo>
                <a:close/>
                <a:moveTo>
                  <a:pt x="14" y="28"/>
                </a:moveTo>
                <a:cubicBezTo>
                  <a:pt x="14" y="28"/>
                  <a:pt x="14" y="29"/>
                  <a:pt x="15" y="29"/>
                </a:cubicBezTo>
                <a:cubicBezTo>
                  <a:pt x="15" y="28"/>
                  <a:pt x="15" y="27"/>
                  <a:pt x="14" y="27"/>
                </a:cubicBezTo>
                <a:cubicBezTo>
                  <a:pt x="14" y="28"/>
                  <a:pt x="14" y="28"/>
                  <a:pt x="14" y="28"/>
                </a:cubicBezTo>
                <a:close/>
                <a:moveTo>
                  <a:pt x="7" y="30"/>
                </a:moveTo>
                <a:cubicBezTo>
                  <a:pt x="7" y="29"/>
                  <a:pt x="7" y="28"/>
                  <a:pt x="6" y="27"/>
                </a:cubicBezTo>
                <a:cubicBezTo>
                  <a:pt x="7" y="28"/>
                  <a:pt x="6" y="29"/>
                  <a:pt x="7" y="30"/>
                </a:cubicBezTo>
                <a:close/>
                <a:moveTo>
                  <a:pt x="10" y="28"/>
                </a:moveTo>
                <a:cubicBezTo>
                  <a:pt x="10" y="28"/>
                  <a:pt x="10" y="28"/>
                  <a:pt x="10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10" y="28"/>
                  <a:pt x="10" y="28"/>
                  <a:pt x="10" y="28"/>
                </a:cubicBezTo>
                <a:close/>
                <a:moveTo>
                  <a:pt x="32" y="29"/>
                </a:moveTo>
                <a:cubicBezTo>
                  <a:pt x="33" y="30"/>
                  <a:pt x="30" y="32"/>
                  <a:pt x="31" y="34"/>
                </a:cubicBezTo>
                <a:cubicBezTo>
                  <a:pt x="32" y="32"/>
                  <a:pt x="33" y="29"/>
                  <a:pt x="33" y="28"/>
                </a:cubicBezTo>
                <a:cubicBezTo>
                  <a:pt x="32" y="28"/>
                  <a:pt x="32" y="29"/>
                  <a:pt x="32" y="29"/>
                </a:cubicBezTo>
                <a:close/>
                <a:moveTo>
                  <a:pt x="11" y="29"/>
                </a:moveTo>
                <a:cubicBezTo>
                  <a:pt x="12" y="29"/>
                  <a:pt x="12" y="29"/>
                  <a:pt x="12" y="29"/>
                </a:cubicBezTo>
                <a:cubicBezTo>
                  <a:pt x="12" y="28"/>
                  <a:pt x="12" y="28"/>
                  <a:pt x="11" y="28"/>
                </a:cubicBezTo>
                <a:cubicBezTo>
                  <a:pt x="11" y="28"/>
                  <a:pt x="12" y="28"/>
                  <a:pt x="11" y="29"/>
                </a:cubicBezTo>
                <a:close/>
                <a:moveTo>
                  <a:pt x="33" y="32"/>
                </a:moveTo>
                <a:cubicBezTo>
                  <a:pt x="33" y="30"/>
                  <a:pt x="34" y="29"/>
                  <a:pt x="34" y="28"/>
                </a:cubicBezTo>
                <a:cubicBezTo>
                  <a:pt x="33" y="29"/>
                  <a:pt x="33" y="31"/>
                  <a:pt x="33" y="32"/>
                </a:cubicBezTo>
                <a:close/>
                <a:moveTo>
                  <a:pt x="8" y="29"/>
                </a:moveTo>
                <a:cubicBezTo>
                  <a:pt x="9" y="29"/>
                  <a:pt x="9" y="30"/>
                  <a:pt x="9" y="30"/>
                </a:cubicBezTo>
                <a:cubicBezTo>
                  <a:pt x="10" y="30"/>
                  <a:pt x="10" y="28"/>
                  <a:pt x="9" y="28"/>
                </a:cubicBezTo>
                <a:cubicBezTo>
                  <a:pt x="9" y="28"/>
                  <a:pt x="9" y="29"/>
                  <a:pt x="8" y="29"/>
                </a:cubicBezTo>
                <a:close/>
                <a:moveTo>
                  <a:pt x="17" y="30"/>
                </a:moveTo>
                <a:cubicBezTo>
                  <a:pt x="16" y="29"/>
                  <a:pt x="17" y="29"/>
                  <a:pt x="17" y="29"/>
                </a:cubicBezTo>
                <a:cubicBezTo>
                  <a:pt x="16" y="29"/>
                  <a:pt x="17" y="28"/>
                  <a:pt x="16" y="28"/>
                </a:cubicBezTo>
                <a:cubicBezTo>
                  <a:pt x="16" y="29"/>
                  <a:pt x="16" y="29"/>
                  <a:pt x="17" y="30"/>
                </a:cubicBezTo>
                <a:close/>
                <a:moveTo>
                  <a:pt x="29" y="30"/>
                </a:moveTo>
                <a:cubicBezTo>
                  <a:pt x="29" y="29"/>
                  <a:pt x="29" y="29"/>
                  <a:pt x="29" y="29"/>
                </a:cubicBezTo>
                <a:cubicBezTo>
                  <a:pt x="28" y="29"/>
                  <a:pt x="29" y="28"/>
                  <a:pt x="28" y="28"/>
                </a:cubicBezTo>
                <a:cubicBezTo>
                  <a:pt x="28" y="29"/>
                  <a:pt x="28" y="30"/>
                  <a:pt x="29" y="30"/>
                </a:cubicBezTo>
                <a:close/>
                <a:moveTo>
                  <a:pt x="14" y="30"/>
                </a:moveTo>
                <a:cubicBezTo>
                  <a:pt x="14" y="30"/>
                  <a:pt x="14" y="29"/>
                  <a:pt x="13" y="29"/>
                </a:cubicBezTo>
                <a:cubicBezTo>
                  <a:pt x="13" y="29"/>
                  <a:pt x="13" y="30"/>
                  <a:pt x="14" y="30"/>
                </a:cubicBezTo>
                <a:close/>
                <a:moveTo>
                  <a:pt x="20" y="32"/>
                </a:moveTo>
                <a:cubicBezTo>
                  <a:pt x="20" y="32"/>
                  <a:pt x="20" y="33"/>
                  <a:pt x="21" y="33"/>
                </a:cubicBezTo>
                <a:cubicBezTo>
                  <a:pt x="21" y="32"/>
                  <a:pt x="22" y="32"/>
                  <a:pt x="22" y="31"/>
                </a:cubicBezTo>
                <a:cubicBezTo>
                  <a:pt x="22" y="30"/>
                  <a:pt x="21" y="30"/>
                  <a:pt x="21" y="29"/>
                </a:cubicBezTo>
                <a:cubicBezTo>
                  <a:pt x="21" y="30"/>
                  <a:pt x="20" y="31"/>
                  <a:pt x="20" y="32"/>
                </a:cubicBezTo>
                <a:close/>
                <a:moveTo>
                  <a:pt x="11" y="31"/>
                </a:moveTo>
                <a:cubicBezTo>
                  <a:pt x="11" y="31"/>
                  <a:pt x="10" y="31"/>
                  <a:pt x="10" y="30"/>
                </a:cubicBezTo>
                <a:cubicBezTo>
                  <a:pt x="10" y="31"/>
                  <a:pt x="10" y="32"/>
                  <a:pt x="10" y="32"/>
                </a:cubicBezTo>
                <a:cubicBezTo>
                  <a:pt x="11" y="32"/>
                  <a:pt x="12" y="30"/>
                  <a:pt x="11" y="29"/>
                </a:cubicBezTo>
                <a:cubicBezTo>
                  <a:pt x="10" y="30"/>
                  <a:pt x="11" y="30"/>
                  <a:pt x="11" y="31"/>
                </a:cubicBezTo>
                <a:close/>
                <a:moveTo>
                  <a:pt x="16" y="31"/>
                </a:moveTo>
                <a:cubicBezTo>
                  <a:pt x="16" y="30"/>
                  <a:pt x="16" y="29"/>
                  <a:pt x="15" y="29"/>
                </a:cubicBezTo>
                <a:cubicBezTo>
                  <a:pt x="15" y="30"/>
                  <a:pt x="16" y="30"/>
                  <a:pt x="16" y="31"/>
                </a:cubicBezTo>
                <a:close/>
                <a:moveTo>
                  <a:pt x="23" y="31"/>
                </a:moveTo>
                <a:cubicBezTo>
                  <a:pt x="24" y="31"/>
                  <a:pt x="24" y="32"/>
                  <a:pt x="24" y="32"/>
                </a:cubicBezTo>
                <a:cubicBezTo>
                  <a:pt x="25" y="32"/>
                  <a:pt x="25" y="31"/>
                  <a:pt x="25" y="30"/>
                </a:cubicBezTo>
                <a:cubicBezTo>
                  <a:pt x="25" y="30"/>
                  <a:pt x="25" y="30"/>
                  <a:pt x="24" y="29"/>
                </a:cubicBezTo>
                <a:cubicBezTo>
                  <a:pt x="24" y="30"/>
                  <a:pt x="24" y="30"/>
                  <a:pt x="23" y="31"/>
                </a:cubicBezTo>
                <a:close/>
                <a:moveTo>
                  <a:pt x="27" y="32"/>
                </a:moveTo>
                <a:cubicBezTo>
                  <a:pt x="28" y="31"/>
                  <a:pt x="28" y="30"/>
                  <a:pt x="27" y="30"/>
                </a:cubicBezTo>
                <a:cubicBezTo>
                  <a:pt x="26" y="30"/>
                  <a:pt x="27" y="31"/>
                  <a:pt x="27" y="32"/>
                </a:cubicBezTo>
                <a:close/>
                <a:moveTo>
                  <a:pt x="30" y="30"/>
                </a:moveTo>
                <a:cubicBezTo>
                  <a:pt x="30" y="30"/>
                  <a:pt x="30" y="31"/>
                  <a:pt x="30" y="31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30"/>
                  <a:pt x="30" y="30"/>
                  <a:pt x="30" y="30"/>
                </a:cubicBezTo>
                <a:close/>
                <a:moveTo>
                  <a:pt x="6" y="33"/>
                </a:moveTo>
                <a:cubicBezTo>
                  <a:pt x="6" y="33"/>
                  <a:pt x="5" y="32"/>
                  <a:pt x="6" y="31"/>
                </a:cubicBezTo>
                <a:cubicBezTo>
                  <a:pt x="6" y="31"/>
                  <a:pt x="6" y="30"/>
                  <a:pt x="5" y="30"/>
                </a:cubicBezTo>
                <a:cubicBezTo>
                  <a:pt x="4" y="31"/>
                  <a:pt x="5" y="34"/>
                  <a:pt x="6" y="33"/>
                </a:cubicBezTo>
                <a:close/>
                <a:moveTo>
                  <a:pt x="8" y="33"/>
                </a:moveTo>
                <a:cubicBezTo>
                  <a:pt x="8" y="32"/>
                  <a:pt x="8" y="32"/>
                  <a:pt x="9" y="31"/>
                </a:cubicBezTo>
                <a:cubicBezTo>
                  <a:pt x="8" y="31"/>
                  <a:pt x="8" y="30"/>
                  <a:pt x="8" y="30"/>
                </a:cubicBezTo>
                <a:cubicBezTo>
                  <a:pt x="7" y="31"/>
                  <a:pt x="7" y="32"/>
                  <a:pt x="8" y="33"/>
                </a:cubicBezTo>
                <a:close/>
                <a:moveTo>
                  <a:pt x="13" y="31"/>
                </a:moveTo>
                <a:cubicBezTo>
                  <a:pt x="13" y="31"/>
                  <a:pt x="13" y="31"/>
                  <a:pt x="13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3" y="31"/>
                  <a:pt x="13" y="30"/>
                  <a:pt x="13" y="30"/>
                </a:cubicBezTo>
                <a:cubicBezTo>
                  <a:pt x="13" y="31"/>
                  <a:pt x="13" y="31"/>
                  <a:pt x="13" y="31"/>
                </a:cubicBezTo>
                <a:close/>
                <a:moveTo>
                  <a:pt x="17" y="31"/>
                </a:moveTo>
                <a:cubicBezTo>
                  <a:pt x="18" y="32"/>
                  <a:pt x="18" y="32"/>
                  <a:pt x="18" y="33"/>
                </a:cubicBezTo>
                <a:cubicBezTo>
                  <a:pt x="18" y="32"/>
                  <a:pt x="18" y="32"/>
                  <a:pt x="19" y="32"/>
                </a:cubicBezTo>
                <a:cubicBezTo>
                  <a:pt x="18" y="31"/>
                  <a:pt x="18" y="30"/>
                  <a:pt x="17" y="30"/>
                </a:cubicBezTo>
                <a:cubicBezTo>
                  <a:pt x="18" y="31"/>
                  <a:pt x="17" y="31"/>
                  <a:pt x="17" y="31"/>
                </a:cubicBezTo>
                <a:close/>
                <a:moveTo>
                  <a:pt x="15" y="32"/>
                </a:moveTo>
                <a:cubicBezTo>
                  <a:pt x="16" y="32"/>
                  <a:pt x="15" y="31"/>
                  <a:pt x="15" y="31"/>
                </a:cubicBezTo>
                <a:cubicBezTo>
                  <a:pt x="14" y="31"/>
                  <a:pt x="15" y="32"/>
                  <a:pt x="15" y="32"/>
                </a:cubicBezTo>
                <a:close/>
                <a:moveTo>
                  <a:pt x="12" y="33"/>
                </a:moveTo>
                <a:cubicBezTo>
                  <a:pt x="12" y="33"/>
                  <a:pt x="13" y="33"/>
                  <a:pt x="13" y="32"/>
                </a:cubicBezTo>
                <a:cubicBezTo>
                  <a:pt x="12" y="32"/>
                  <a:pt x="12" y="32"/>
                  <a:pt x="12" y="32"/>
                </a:cubicBezTo>
                <a:cubicBezTo>
                  <a:pt x="12" y="32"/>
                  <a:pt x="12" y="33"/>
                  <a:pt x="12" y="33"/>
                </a:cubicBezTo>
                <a:close/>
                <a:moveTo>
                  <a:pt x="17" y="33"/>
                </a:moveTo>
                <a:cubicBezTo>
                  <a:pt x="18" y="33"/>
                  <a:pt x="17" y="32"/>
                  <a:pt x="17" y="32"/>
                </a:cubicBezTo>
                <a:cubicBezTo>
                  <a:pt x="17" y="32"/>
                  <a:pt x="17" y="32"/>
                  <a:pt x="17" y="32"/>
                </a:cubicBezTo>
                <a:cubicBezTo>
                  <a:pt x="17" y="32"/>
                  <a:pt x="17" y="33"/>
                  <a:pt x="17" y="33"/>
                </a:cubicBezTo>
                <a:close/>
                <a:moveTo>
                  <a:pt x="26" y="32"/>
                </a:moveTo>
                <a:cubicBezTo>
                  <a:pt x="25" y="33"/>
                  <a:pt x="25" y="34"/>
                  <a:pt x="26" y="35"/>
                </a:cubicBezTo>
                <a:cubicBezTo>
                  <a:pt x="26" y="34"/>
                  <a:pt x="25" y="34"/>
                  <a:pt x="26" y="33"/>
                </a:cubicBezTo>
                <a:cubicBezTo>
                  <a:pt x="26" y="33"/>
                  <a:pt x="26" y="34"/>
                  <a:pt x="26" y="34"/>
                </a:cubicBezTo>
                <a:cubicBezTo>
                  <a:pt x="27" y="33"/>
                  <a:pt x="27" y="33"/>
                  <a:pt x="26" y="32"/>
                </a:cubicBezTo>
                <a:cubicBezTo>
                  <a:pt x="25" y="32"/>
                  <a:pt x="26" y="33"/>
                  <a:pt x="26" y="33"/>
                </a:cubicBezTo>
                <a:cubicBezTo>
                  <a:pt x="26" y="33"/>
                  <a:pt x="26" y="33"/>
                  <a:pt x="26" y="32"/>
                </a:cubicBezTo>
                <a:close/>
                <a:moveTo>
                  <a:pt x="22" y="35"/>
                </a:moveTo>
                <a:cubicBezTo>
                  <a:pt x="23" y="35"/>
                  <a:pt x="23" y="34"/>
                  <a:pt x="24" y="33"/>
                </a:cubicBezTo>
                <a:cubicBezTo>
                  <a:pt x="23" y="33"/>
                  <a:pt x="23" y="32"/>
                  <a:pt x="23" y="32"/>
                </a:cubicBezTo>
                <a:cubicBezTo>
                  <a:pt x="22" y="33"/>
                  <a:pt x="21" y="34"/>
                  <a:pt x="22" y="35"/>
                </a:cubicBezTo>
                <a:close/>
                <a:moveTo>
                  <a:pt x="15" y="33"/>
                </a:moveTo>
                <a:cubicBezTo>
                  <a:pt x="14" y="33"/>
                  <a:pt x="14" y="32"/>
                  <a:pt x="14" y="32"/>
                </a:cubicBezTo>
                <a:cubicBezTo>
                  <a:pt x="14" y="32"/>
                  <a:pt x="14" y="33"/>
                  <a:pt x="15" y="33"/>
                </a:cubicBezTo>
                <a:close/>
                <a:moveTo>
                  <a:pt x="28" y="33"/>
                </a:moveTo>
                <a:cubicBezTo>
                  <a:pt x="29" y="33"/>
                  <a:pt x="28" y="34"/>
                  <a:pt x="29" y="34"/>
                </a:cubicBezTo>
                <a:cubicBezTo>
                  <a:pt x="29" y="33"/>
                  <a:pt x="29" y="32"/>
                  <a:pt x="29" y="32"/>
                </a:cubicBezTo>
                <a:cubicBezTo>
                  <a:pt x="28" y="32"/>
                  <a:pt x="28" y="33"/>
                  <a:pt x="28" y="33"/>
                </a:cubicBezTo>
                <a:close/>
                <a:moveTo>
                  <a:pt x="19" y="36"/>
                </a:moveTo>
                <a:cubicBezTo>
                  <a:pt x="20" y="35"/>
                  <a:pt x="20" y="35"/>
                  <a:pt x="20" y="34"/>
                </a:cubicBezTo>
                <a:cubicBezTo>
                  <a:pt x="20" y="34"/>
                  <a:pt x="20" y="33"/>
                  <a:pt x="19" y="33"/>
                </a:cubicBezTo>
                <a:cubicBezTo>
                  <a:pt x="18" y="34"/>
                  <a:pt x="20" y="35"/>
                  <a:pt x="19" y="35"/>
                </a:cubicBezTo>
                <a:cubicBezTo>
                  <a:pt x="19" y="35"/>
                  <a:pt x="19" y="35"/>
                  <a:pt x="19" y="36"/>
                </a:cubicBezTo>
                <a:close/>
                <a:moveTo>
                  <a:pt x="33" y="34"/>
                </a:moveTo>
                <a:cubicBezTo>
                  <a:pt x="34" y="34"/>
                  <a:pt x="34" y="33"/>
                  <a:pt x="34" y="33"/>
                </a:cubicBezTo>
                <a:cubicBezTo>
                  <a:pt x="34" y="33"/>
                  <a:pt x="33" y="33"/>
                  <a:pt x="33" y="34"/>
                </a:cubicBezTo>
                <a:close/>
                <a:moveTo>
                  <a:pt x="9" y="34"/>
                </a:moveTo>
                <a:cubicBezTo>
                  <a:pt x="9" y="34"/>
                  <a:pt x="9" y="35"/>
                  <a:pt x="9" y="35"/>
                </a:cubicBezTo>
                <a:cubicBezTo>
                  <a:pt x="9" y="34"/>
                  <a:pt x="10" y="34"/>
                  <a:pt x="10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4"/>
                  <a:pt x="9" y="34"/>
                </a:cubicBezTo>
                <a:close/>
                <a:moveTo>
                  <a:pt x="17" y="35"/>
                </a:moveTo>
                <a:cubicBezTo>
                  <a:pt x="18" y="35"/>
                  <a:pt x="17" y="33"/>
                  <a:pt x="16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4"/>
                  <a:pt x="16" y="35"/>
                  <a:pt x="17" y="35"/>
                </a:cubicBezTo>
                <a:close/>
                <a:moveTo>
                  <a:pt x="3" y="34"/>
                </a:moveTo>
                <a:cubicBezTo>
                  <a:pt x="3" y="34"/>
                  <a:pt x="4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4"/>
                  <a:pt x="3" y="34"/>
                </a:cubicBezTo>
                <a:close/>
                <a:moveTo>
                  <a:pt x="11" y="34"/>
                </a:moveTo>
                <a:cubicBezTo>
                  <a:pt x="11" y="34"/>
                  <a:pt x="11" y="34"/>
                  <a:pt x="12" y="34"/>
                </a:cubicBezTo>
                <a:cubicBezTo>
                  <a:pt x="12" y="34"/>
                  <a:pt x="12" y="33"/>
                  <a:pt x="11" y="33"/>
                </a:cubicBezTo>
                <a:cubicBezTo>
                  <a:pt x="11" y="34"/>
                  <a:pt x="11" y="33"/>
                  <a:pt x="11" y="34"/>
                </a:cubicBezTo>
                <a:close/>
                <a:moveTo>
                  <a:pt x="13" y="36"/>
                </a:moveTo>
                <a:cubicBezTo>
                  <a:pt x="14" y="35"/>
                  <a:pt x="14" y="34"/>
                  <a:pt x="13" y="34"/>
                </a:cubicBezTo>
                <a:cubicBezTo>
                  <a:pt x="13" y="34"/>
                  <a:pt x="13" y="35"/>
                  <a:pt x="13" y="36"/>
                </a:cubicBezTo>
                <a:close/>
                <a:moveTo>
                  <a:pt x="7" y="35"/>
                </a:moveTo>
                <a:cubicBezTo>
                  <a:pt x="7" y="35"/>
                  <a:pt x="7" y="35"/>
                  <a:pt x="7" y="35"/>
                </a:cubicBezTo>
                <a:cubicBezTo>
                  <a:pt x="7" y="34"/>
                  <a:pt x="6" y="34"/>
                  <a:pt x="6" y="34"/>
                </a:cubicBezTo>
                <a:cubicBezTo>
                  <a:pt x="6" y="35"/>
                  <a:pt x="6" y="35"/>
                  <a:pt x="7" y="35"/>
                </a:cubicBezTo>
                <a:close/>
                <a:moveTo>
                  <a:pt x="27" y="36"/>
                </a:moveTo>
                <a:cubicBezTo>
                  <a:pt x="28" y="36"/>
                  <a:pt x="28" y="35"/>
                  <a:pt x="28" y="35"/>
                </a:cubicBezTo>
                <a:cubicBezTo>
                  <a:pt x="28" y="35"/>
                  <a:pt x="28" y="34"/>
                  <a:pt x="27" y="34"/>
                </a:cubicBezTo>
                <a:cubicBezTo>
                  <a:pt x="27" y="35"/>
                  <a:pt x="27" y="35"/>
                  <a:pt x="27" y="36"/>
                </a:cubicBezTo>
                <a:close/>
                <a:moveTo>
                  <a:pt x="23" y="37"/>
                </a:moveTo>
                <a:cubicBezTo>
                  <a:pt x="24" y="37"/>
                  <a:pt x="24" y="37"/>
                  <a:pt x="24" y="37"/>
                </a:cubicBezTo>
                <a:cubicBezTo>
                  <a:pt x="24" y="37"/>
                  <a:pt x="26" y="35"/>
                  <a:pt x="24" y="35"/>
                </a:cubicBezTo>
                <a:cubicBezTo>
                  <a:pt x="24" y="35"/>
                  <a:pt x="24" y="36"/>
                  <a:pt x="23" y="37"/>
                </a:cubicBezTo>
                <a:close/>
                <a:moveTo>
                  <a:pt x="30" y="36"/>
                </a:moveTo>
                <a:cubicBezTo>
                  <a:pt x="30" y="36"/>
                  <a:pt x="30" y="36"/>
                  <a:pt x="30" y="36"/>
                </a:cubicBezTo>
                <a:cubicBezTo>
                  <a:pt x="31" y="36"/>
                  <a:pt x="31" y="35"/>
                  <a:pt x="30" y="35"/>
                </a:cubicBezTo>
                <a:cubicBezTo>
                  <a:pt x="30" y="35"/>
                  <a:pt x="30" y="35"/>
                  <a:pt x="30" y="36"/>
                </a:cubicBezTo>
                <a:close/>
                <a:moveTo>
                  <a:pt x="10" y="37"/>
                </a:moveTo>
                <a:cubicBezTo>
                  <a:pt x="11" y="36"/>
                  <a:pt x="10" y="36"/>
                  <a:pt x="10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1" y="35"/>
                  <a:pt x="11" y="35"/>
                  <a:pt x="10" y="35"/>
                </a:cubicBezTo>
                <a:cubicBezTo>
                  <a:pt x="10" y="35"/>
                  <a:pt x="9" y="36"/>
                  <a:pt x="10" y="37"/>
                </a:cubicBezTo>
                <a:close/>
                <a:moveTo>
                  <a:pt x="18" y="38"/>
                </a:moveTo>
                <a:cubicBezTo>
                  <a:pt x="18" y="38"/>
                  <a:pt x="19" y="37"/>
                  <a:pt x="19" y="37"/>
                </a:cubicBezTo>
                <a:cubicBezTo>
                  <a:pt x="18" y="36"/>
                  <a:pt x="18" y="36"/>
                  <a:pt x="18" y="35"/>
                </a:cubicBezTo>
                <a:cubicBezTo>
                  <a:pt x="17" y="36"/>
                  <a:pt x="17" y="37"/>
                  <a:pt x="18" y="38"/>
                </a:cubicBezTo>
                <a:close/>
                <a:moveTo>
                  <a:pt x="21" y="38"/>
                </a:moveTo>
                <a:cubicBezTo>
                  <a:pt x="22" y="37"/>
                  <a:pt x="22" y="36"/>
                  <a:pt x="21" y="36"/>
                </a:cubicBezTo>
                <a:cubicBezTo>
                  <a:pt x="20" y="36"/>
                  <a:pt x="20" y="38"/>
                  <a:pt x="21" y="38"/>
                </a:cubicBezTo>
                <a:close/>
                <a:moveTo>
                  <a:pt x="13" y="36"/>
                </a:moveTo>
                <a:cubicBezTo>
                  <a:pt x="13" y="36"/>
                  <a:pt x="13" y="36"/>
                  <a:pt x="12" y="36"/>
                </a:cubicBezTo>
                <a:cubicBezTo>
                  <a:pt x="12" y="36"/>
                  <a:pt x="12" y="36"/>
                  <a:pt x="13" y="36"/>
                </a:cubicBezTo>
                <a:close/>
                <a:moveTo>
                  <a:pt x="14" y="37"/>
                </a:moveTo>
                <a:cubicBezTo>
                  <a:pt x="14" y="38"/>
                  <a:pt x="15" y="38"/>
                  <a:pt x="15" y="39"/>
                </a:cubicBezTo>
                <a:cubicBezTo>
                  <a:pt x="16" y="38"/>
                  <a:pt x="16" y="36"/>
                  <a:pt x="14" y="36"/>
                </a:cubicBezTo>
                <a:cubicBezTo>
                  <a:pt x="14" y="36"/>
                  <a:pt x="14" y="36"/>
                  <a:pt x="14" y="37"/>
                </a:cubicBezTo>
                <a:close/>
                <a:moveTo>
                  <a:pt x="8" y="38"/>
                </a:moveTo>
                <a:cubicBezTo>
                  <a:pt x="8" y="38"/>
                  <a:pt x="8" y="38"/>
                  <a:pt x="9" y="38"/>
                </a:cubicBezTo>
                <a:cubicBezTo>
                  <a:pt x="8" y="38"/>
                  <a:pt x="8" y="37"/>
                  <a:pt x="8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7"/>
                  <a:pt x="8" y="37"/>
                  <a:pt x="8" y="38"/>
                </a:cubicBezTo>
                <a:close/>
                <a:moveTo>
                  <a:pt x="25" y="39"/>
                </a:moveTo>
                <a:cubicBezTo>
                  <a:pt x="25" y="38"/>
                  <a:pt x="27" y="37"/>
                  <a:pt x="26" y="37"/>
                </a:cubicBezTo>
                <a:cubicBezTo>
                  <a:pt x="25" y="37"/>
                  <a:pt x="24" y="38"/>
                  <a:pt x="25" y="39"/>
                </a:cubicBezTo>
                <a:close/>
                <a:moveTo>
                  <a:pt x="8" y="42"/>
                </a:moveTo>
                <a:cubicBezTo>
                  <a:pt x="8" y="41"/>
                  <a:pt x="7" y="41"/>
                  <a:pt x="7" y="40"/>
                </a:cubicBezTo>
                <a:cubicBezTo>
                  <a:pt x="6" y="39"/>
                  <a:pt x="6" y="37"/>
                  <a:pt x="5" y="37"/>
                </a:cubicBezTo>
                <a:cubicBezTo>
                  <a:pt x="5" y="39"/>
                  <a:pt x="6" y="41"/>
                  <a:pt x="8" y="42"/>
                </a:cubicBezTo>
                <a:close/>
                <a:moveTo>
                  <a:pt x="28" y="39"/>
                </a:moveTo>
                <a:cubicBezTo>
                  <a:pt x="28" y="39"/>
                  <a:pt x="29" y="38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8"/>
                  <a:pt x="28" y="39"/>
                  <a:pt x="28" y="39"/>
                </a:cubicBezTo>
                <a:close/>
                <a:moveTo>
                  <a:pt x="14" y="38"/>
                </a:moveTo>
                <a:cubicBezTo>
                  <a:pt x="14" y="38"/>
                  <a:pt x="14" y="39"/>
                  <a:pt x="14" y="39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8"/>
                  <a:pt x="14" y="38"/>
                  <a:pt x="14" y="38"/>
                </a:cubicBezTo>
                <a:close/>
                <a:moveTo>
                  <a:pt x="19" y="40"/>
                </a:moveTo>
                <a:cubicBezTo>
                  <a:pt x="19" y="40"/>
                  <a:pt x="19" y="40"/>
                  <a:pt x="20" y="41"/>
                </a:cubicBezTo>
                <a:cubicBezTo>
                  <a:pt x="20" y="40"/>
                  <a:pt x="20" y="40"/>
                  <a:pt x="20" y="39"/>
                </a:cubicBezTo>
                <a:cubicBezTo>
                  <a:pt x="20" y="39"/>
                  <a:pt x="20" y="38"/>
                  <a:pt x="20" y="38"/>
                </a:cubicBezTo>
                <a:cubicBezTo>
                  <a:pt x="19" y="39"/>
                  <a:pt x="19" y="39"/>
                  <a:pt x="19" y="40"/>
                </a:cubicBezTo>
                <a:close/>
                <a:moveTo>
                  <a:pt x="16" y="41"/>
                </a:moveTo>
                <a:cubicBezTo>
                  <a:pt x="17" y="41"/>
                  <a:pt x="17" y="40"/>
                  <a:pt x="17" y="40"/>
                </a:cubicBezTo>
                <a:cubicBezTo>
                  <a:pt x="17" y="39"/>
                  <a:pt x="17" y="39"/>
                  <a:pt x="16" y="38"/>
                </a:cubicBezTo>
                <a:cubicBezTo>
                  <a:pt x="16" y="39"/>
                  <a:pt x="15" y="41"/>
                  <a:pt x="16" y="41"/>
                </a:cubicBezTo>
                <a:close/>
                <a:moveTo>
                  <a:pt x="22" y="40"/>
                </a:moveTo>
                <a:cubicBezTo>
                  <a:pt x="23" y="39"/>
                  <a:pt x="23" y="39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9"/>
                  <a:pt x="22" y="39"/>
                  <a:pt x="22" y="40"/>
                </a:cubicBezTo>
                <a:close/>
                <a:moveTo>
                  <a:pt x="25" y="42"/>
                </a:moveTo>
                <a:cubicBezTo>
                  <a:pt x="25" y="42"/>
                  <a:pt x="25" y="41"/>
                  <a:pt x="25" y="41"/>
                </a:cubicBezTo>
                <a:cubicBezTo>
                  <a:pt x="25" y="40"/>
                  <a:pt x="27" y="39"/>
                  <a:pt x="27" y="38"/>
                </a:cubicBezTo>
                <a:cubicBezTo>
                  <a:pt x="26" y="39"/>
                  <a:pt x="25" y="40"/>
                  <a:pt x="25" y="42"/>
                </a:cubicBezTo>
                <a:close/>
                <a:moveTo>
                  <a:pt x="26" y="43"/>
                </a:moveTo>
                <a:cubicBezTo>
                  <a:pt x="26" y="43"/>
                  <a:pt x="27" y="42"/>
                  <a:pt x="27" y="43"/>
                </a:cubicBezTo>
                <a:cubicBezTo>
                  <a:pt x="28" y="41"/>
                  <a:pt x="29" y="40"/>
                  <a:pt x="30" y="39"/>
                </a:cubicBezTo>
                <a:cubicBezTo>
                  <a:pt x="30" y="38"/>
                  <a:pt x="30" y="38"/>
                  <a:pt x="30" y="38"/>
                </a:cubicBezTo>
                <a:cubicBezTo>
                  <a:pt x="29" y="40"/>
                  <a:pt x="27" y="41"/>
                  <a:pt x="26" y="43"/>
                </a:cubicBezTo>
                <a:close/>
                <a:moveTo>
                  <a:pt x="14" y="41"/>
                </a:moveTo>
                <a:cubicBezTo>
                  <a:pt x="14" y="40"/>
                  <a:pt x="13" y="39"/>
                  <a:pt x="13" y="39"/>
                </a:cubicBezTo>
                <a:cubicBezTo>
                  <a:pt x="13" y="40"/>
                  <a:pt x="13" y="40"/>
                  <a:pt x="14" y="41"/>
                </a:cubicBezTo>
                <a:close/>
                <a:moveTo>
                  <a:pt x="10" y="40"/>
                </a:moveTo>
                <a:cubicBezTo>
                  <a:pt x="10" y="40"/>
                  <a:pt x="10" y="41"/>
                  <a:pt x="10" y="41"/>
                </a:cubicBezTo>
                <a:cubicBezTo>
                  <a:pt x="10" y="40"/>
                  <a:pt x="11" y="40"/>
                  <a:pt x="11" y="40"/>
                </a:cubicBezTo>
                <a:cubicBezTo>
                  <a:pt x="11" y="40"/>
                  <a:pt x="10" y="40"/>
                  <a:pt x="10" y="40"/>
                </a:cubicBezTo>
                <a:cubicBezTo>
                  <a:pt x="10" y="40"/>
                  <a:pt x="10" y="40"/>
                  <a:pt x="10" y="40"/>
                </a:cubicBezTo>
                <a:close/>
                <a:moveTo>
                  <a:pt x="23" y="41"/>
                </a:moveTo>
                <a:cubicBezTo>
                  <a:pt x="24" y="41"/>
                  <a:pt x="24" y="40"/>
                  <a:pt x="24" y="40"/>
                </a:cubicBezTo>
                <a:cubicBezTo>
                  <a:pt x="24" y="41"/>
                  <a:pt x="23" y="41"/>
                  <a:pt x="23" y="41"/>
                </a:cubicBezTo>
                <a:close/>
                <a:moveTo>
                  <a:pt x="21" y="42"/>
                </a:moveTo>
                <a:cubicBezTo>
                  <a:pt x="21" y="42"/>
                  <a:pt x="21" y="41"/>
                  <a:pt x="22" y="41"/>
                </a:cubicBezTo>
                <a:cubicBezTo>
                  <a:pt x="21" y="41"/>
                  <a:pt x="22" y="41"/>
                  <a:pt x="21" y="41"/>
                </a:cubicBezTo>
                <a:cubicBezTo>
                  <a:pt x="21" y="41"/>
                  <a:pt x="21" y="42"/>
                  <a:pt x="21" y="42"/>
                </a:cubicBezTo>
                <a:close/>
                <a:moveTo>
                  <a:pt x="17" y="43"/>
                </a:moveTo>
                <a:cubicBezTo>
                  <a:pt x="18" y="43"/>
                  <a:pt x="18" y="43"/>
                  <a:pt x="19" y="43"/>
                </a:cubicBezTo>
                <a:cubicBezTo>
                  <a:pt x="19" y="42"/>
                  <a:pt x="18" y="41"/>
                  <a:pt x="18" y="41"/>
                </a:cubicBezTo>
                <a:cubicBezTo>
                  <a:pt x="18" y="42"/>
                  <a:pt x="17" y="42"/>
                  <a:pt x="17" y="43"/>
                </a:cubicBezTo>
                <a:close/>
                <a:moveTo>
                  <a:pt x="11" y="41"/>
                </a:moveTo>
                <a:cubicBezTo>
                  <a:pt x="11" y="42"/>
                  <a:pt x="12" y="42"/>
                  <a:pt x="12" y="43"/>
                </a:cubicBezTo>
                <a:cubicBezTo>
                  <a:pt x="12" y="42"/>
                  <a:pt x="12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lose/>
                <a:moveTo>
                  <a:pt x="13" y="43"/>
                </a:moveTo>
                <a:cubicBezTo>
                  <a:pt x="13" y="43"/>
                  <a:pt x="13" y="42"/>
                  <a:pt x="13" y="42"/>
                </a:cubicBezTo>
                <a:cubicBezTo>
                  <a:pt x="13" y="42"/>
                  <a:pt x="12" y="42"/>
                  <a:pt x="12" y="42"/>
                </a:cubicBezTo>
                <a:cubicBezTo>
                  <a:pt x="12" y="42"/>
                  <a:pt x="13" y="43"/>
                  <a:pt x="13" y="43"/>
                </a:cubicBezTo>
                <a:close/>
                <a:moveTo>
                  <a:pt x="14" y="44"/>
                </a:moveTo>
                <a:cubicBezTo>
                  <a:pt x="14" y="44"/>
                  <a:pt x="14" y="43"/>
                  <a:pt x="13" y="43"/>
                </a:cubicBezTo>
                <a:cubicBezTo>
                  <a:pt x="13" y="44"/>
                  <a:pt x="13" y="44"/>
                  <a:pt x="13" y="44"/>
                </a:cubicBezTo>
                <a:cubicBezTo>
                  <a:pt x="13" y="44"/>
                  <a:pt x="14" y="44"/>
                  <a:pt x="14" y="45"/>
                </a:cubicBezTo>
                <a:cubicBezTo>
                  <a:pt x="14" y="45"/>
                  <a:pt x="14" y="45"/>
                  <a:pt x="14" y="44"/>
                </a:cubicBezTo>
                <a:cubicBezTo>
                  <a:pt x="14" y="45"/>
                  <a:pt x="14" y="44"/>
                  <a:pt x="14" y="44"/>
                </a:cubicBezTo>
                <a:close/>
                <a:moveTo>
                  <a:pt x="22" y="44"/>
                </a:moveTo>
                <a:cubicBezTo>
                  <a:pt x="22" y="44"/>
                  <a:pt x="23" y="44"/>
                  <a:pt x="23" y="44"/>
                </a:cubicBezTo>
                <a:cubicBezTo>
                  <a:pt x="22" y="44"/>
                  <a:pt x="22" y="44"/>
                  <a:pt x="22" y="44"/>
                </a:cubicBezTo>
                <a:close/>
                <a:moveTo>
                  <a:pt x="14" y="45"/>
                </a:moveTo>
                <a:cubicBezTo>
                  <a:pt x="15" y="46"/>
                  <a:pt x="17" y="47"/>
                  <a:pt x="18" y="46"/>
                </a:cubicBezTo>
                <a:cubicBezTo>
                  <a:pt x="17" y="46"/>
                  <a:pt x="16" y="45"/>
                  <a:pt x="16" y="45"/>
                </a:cubicBezTo>
                <a:cubicBezTo>
                  <a:pt x="16" y="45"/>
                  <a:pt x="16" y="45"/>
                  <a:pt x="15" y="45"/>
                </a:cubicBezTo>
                <a:cubicBezTo>
                  <a:pt x="15" y="46"/>
                  <a:pt x="15" y="45"/>
                  <a:pt x="14" y="45"/>
                </a:cubicBezTo>
                <a:close/>
                <a:moveTo>
                  <a:pt x="19" y="46"/>
                </a:moveTo>
                <a:cubicBezTo>
                  <a:pt x="20" y="46"/>
                  <a:pt x="21" y="46"/>
                  <a:pt x="22" y="46"/>
                </a:cubicBezTo>
                <a:cubicBezTo>
                  <a:pt x="21" y="46"/>
                  <a:pt x="20" y="46"/>
                  <a:pt x="19" y="46"/>
                </a:cubicBezTo>
                <a:cubicBezTo>
                  <a:pt x="19" y="46"/>
                  <a:pt x="19" y="46"/>
                  <a:pt x="19" y="4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 dirty="0">
              <a:solidFill>
                <a:srgbClr val="00579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70755" y="188595"/>
            <a:ext cx="2936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项目团队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任务分配</a:t>
            </a:r>
          </a:p>
        </p:txBody>
      </p:sp>
      <p:cxnSp>
        <p:nvCxnSpPr>
          <p:cNvPr id="95" name="直接连接符 94"/>
          <p:cNvCxnSpPr>
            <a:stCxn id="91" idx="3"/>
          </p:cNvCxnSpPr>
          <p:nvPr/>
        </p:nvCxnSpPr>
        <p:spPr>
          <a:xfrm>
            <a:off x="7707630" y="419100"/>
            <a:ext cx="4150995" cy="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681595" y="476250"/>
            <a:ext cx="4177030" cy="63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" y="1052830"/>
            <a:ext cx="2762885" cy="21266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545" y="1049020"/>
            <a:ext cx="3081655" cy="21139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6675" y="1124585"/>
            <a:ext cx="3089910" cy="21310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185" y="3949065"/>
            <a:ext cx="2729230" cy="22186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8175" y="3949065"/>
            <a:ext cx="3446145" cy="2121535"/>
          </a:xfrm>
          <a:prstGeom prst="rect">
            <a:avLst/>
          </a:prstGeom>
        </p:spPr>
      </p:pic>
      <p:grpSp>
        <p:nvGrpSpPr>
          <p:cNvPr id="142" name="组合 141"/>
          <p:cNvGrpSpPr/>
          <p:nvPr/>
        </p:nvGrpSpPr>
        <p:grpSpPr>
          <a:xfrm flipH="1">
            <a:off x="8783795" y="3922687"/>
            <a:ext cx="1913891" cy="2430548"/>
            <a:chOff x="8139051" y="774306"/>
            <a:chExt cx="2648216" cy="3395330"/>
          </a:xfrm>
        </p:grpSpPr>
        <p:sp>
          <p:nvSpPr>
            <p:cNvPr id="143" name="Freeform 447"/>
            <p:cNvSpPr/>
            <p:nvPr/>
          </p:nvSpPr>
          <p:spPr bwMode="auto">
            <a:xfrm>
              <a:off x="10125213" y="1433525"/>
              <a:ext cx="662054" cy="575576"/>
            </a:xfrm>
            <a:custGeom>
              <a:avLst/>
              <a:gdLst>
                <a:gd name="T0" fmla="*/ 0 w 343"/>
                <a:gd name="T1" fmla="*/ 207 h 298"/>
                <a:gd name="T2" fmla="*/ 167 w 343"/>
                <a:gd name="T3" fmla="*/ 28 h 298"/>
                <a:gd name="T4" fmla="*/ 23 w 343"/>
                <a:gd name="T5" fmla="*/ 3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3" h="298">
                  <a:moveTo>
                    <a:pt x="0" y="207"/>
                  </a:moveTo>
                  <a:cubicBezTo>
                    <a:pt x="141" y="298"/>
                    <a:pt x="343" y="138"/>
                    <a:pt x="167" y="28"/>
                  </a:cubicBezTo>
                  <a:cubicBezTo>
                    <a:pt x="122" y="0"/>
                    <a:pt x="66" y="11"/>
                    <a:pt x="23" y="3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4" name="Freeform 448"/>
            <p:cNvSpPr/>
            <p:nvPr/>
          </p:nvSpPr>
          <p:spPr bwMode="auto">
            <a:xfrm>
              <a:off x="10096860" y="1420766"/>
              <a:ext cx="531628" cy="513198"/>
            </a:xfrm>
            <a:custGeom>
              <a:avLst/>
              <a:gdLst>
                <a:gd name="T0" fmla="*/ 4 w 276"/>
                <a:gd name="T1" fmla="*/ 218 h 266"/>
                <a:gd name="T2" fmla="*/ 254 w 276"/>
                <a:gd name="T3" fmla="*/ 164 h 266"/>
                <a:gd name="T4" fmla="*/ 212 w 276"/>
                <a:gd name="T5" fmla="*/ 45 h 266"/>
                <a:gd name="T6" fmla="*/ 29 w 276"/>
                <a:gd name="T7" fmla="*/ 45 h 266"/>
                <a:gd name="T8" fmla="*/ 47 w 276"/>
                <a:gd name="T9" fmla="*/ 47 h 266"/>
                <a:gd name="T10" fmla="*/ 143 w 276"/>
                <a:gd name="T11" fmla="*/ 27 h 266"/>
                <a:gd name="T12" fmla="*/ 210 w 276"/>
                <a:gd name="T13" fmla="*/ 71 h 266"/>
                <a:gd name="T14" fmla="*/ 232 w 276"/>
                <a:gd name="T15" fmla="*/ 165 h 266"/>
                <a:gd name="T16" fmla="*/ 26 w 276"/>
                <a:gd name="T17" fmla="*/ 210 h 266"/>
                <a:gd name="T18" fmla="*/ 4 w 276"/>
                <a:gd name="T19" fmla="*/ 218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266">
                  <a:moveTo>
                    <a:pt x="4" y="218"/>
                  </a:moveTo>
                  <a:cubicBezTo>
                    <a:pt x="80" y="266"/>
                    <a:pt x="211" y="253"/>
                    <a:pt x="254" y="164"/>
                  </a:cubicBezTo>
                  <a:cubicBezTo>
                    <a:pt x="276" y="119"/>
                    <a:pt x="248" y="73"/>
                    <a:pt x="212" y="45"/>
                  </a:cubicBezTo>
                  <a:cubicBezTo>
                    <a:pt x="157" y="0"/>
                    <a:pt x="86" y="9"/>
                    <a:pt x="29" y="45"/>
                  </a:cubicBezTo>
                  <a:cubicBezTo>
                    <a:pt x="19" y="52"/>
                    <a:pt x="43" y="50"/>
                    <a:pt x="47" y="47"/>
                  </a:cubicBezTo>
                  <a:cubicBezTo>
                    <a:pt x="76" y="28"/>
                    <a:pt x="109" y="19"/>
                    <a:pt x="143" y="27"/>
                  </a:cubicBezTo>
                  <a:cubicBezTo>
                    <a:pt x="169" y="33"/>
                    <a:pt x="192" y="52"/>
                    <a:pt x="210" y="71"/>
                  </a:cubicBezTo>
                  <a:cubicBezTo>
                    <a:pt x="235" y="96"/>
                    <a:pt x="246" y="131"/>
                    <a:pt x="232" y="165"/>
                  </a:cubicBezTo>
                  <a:cubicBezTo>
                    <a:pt x="201" y="246"/>
                    <a:pt x="90" y="250"/>
                    <a:pt x="26" y="210"/>
                  </a:cubicBezTo>
                  <a:cubicBezTo>
                    <a:pt x="20" y="206"/>
                    <a:pt x="0" y="215"/>
                    <a:pt x="4" y="2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5" name="Freeform 449"/>
            <p:cNvSpPr/>
            <p:nvPr/>
          </p:nvSpPr>
          <p:spPr bwMode="auto">
            <a:xfrm>
              <a:off x="9694240" y="1334287"/>
              <a:ext cx="123338" cy="83643"/>
            </a:xfrm>
            <a:custGeom>
              <a:avLst/>
              <a:gdLst>
                <a:gd name="T0" fmla="*/ 64 w 64"/>
                <a:gd name="T1" fmla="*/ 41 h 44"/>
                <a:gd name="T2" fmla="*/ 64 w 64"/>
                <a:gd name="T3" fmla="*/ 39 h 44"/>
                <a:gd name="T4" fmla="*/ 64 w 64"/>
                <a:gd name="T5" fmla="*/ 37 h 44"/>
                <a:gd name="T6" fmla="*/ 63 w 64"/>
                <a:gd name="T7" fmla="*/ 36 h 44"/>
                <a:gd name="T8" fmla="*/ 61 w 64"/>
                <a:gd name="T9" fmla="*/ 34 h 44"/>
                <a:gd name="T10" fmla="*/ 48 w 64"/>
                <a:gd name="T11" fmla="*/ 26 h 44"/>
                <a:gd name="T12" fmla="*/ 6 w 64"/>
                <a:gd name="T13" fmla="*/ 1 h 44"/>
                <a:gd name="T14" fmla="*/ 1 w 64"/>
                <a:gd name="T15" fmla="*/ 2 h 44"/>
                <a:gd name="T16" fmla="*/ 2 w 64"/>
                <a:gd name="T17" fmla="*/ 8 h 44"/>
                <a:gd name="T18" fmla="*/ 11 w 64"/>
                <a:gd name="T19" fmla="*/ 13 h 44"/>
                <a:gd name="T20" fmla="*/ 40 w 64"/>
                <a:gd name="T21" fmla="*/ 30 h 44"/>
                <a:gd name="T22" fmla="*/ 53 w 64"/>
                <a:gd name="T23" fmla="*/ 38 h 44"/>
                <a:gd name="T24" fmla="*/ 56 w 64"/>
                <a:gd name="T25" fmla="*/ 41 h 44"/>
                <a:gd name="T26" fmla="*/ 57 w 64"/>
                <a:gd name="T27" fmla="*/ 41 h 44"/>
                <a:gd name="T28" fmla="*/ 58 w 64"/>
                <a:gd name="T29" fmla="*/ 40 h 44"/>
                <a:gd name="T30" fmla="*/ 57 w 64"/>
                <a:gd name="T31" fmla="*/ 41 h 44"/>
                <a:gd name="T32" fmla="*/ 57 w 64"/>
                <a:gd name="T33" fmla="*/ 41 h 44"/>
                <a:gd name="T34" fmla="*/ 58 w 64"/>
                <a:gd name="T35" fmla="*/ 40 h 44"/>
                <a:gd name="T36" fmla="*/ 57 w 64"/>
                <a:gd name="T37" fmla="*/ 41 h 44"/>
                <a:gd name="T38" fmla="*/ 60 w 64"/>
                <a:gd name="T39" fmla="*/ 39 h 44"/>
                <a:gd name="T40" fmla="*/ 56 w 64"/>
                <a:gd name="T41" fmla="*/ 39 h 44"/>
                <a:gd name="T42" fmla="*/ 57 w 64"/>
                <a:gd name="T43" fmla="*/ 41 h 44"/>
                <a:gd name="T44" fmla="*/ 60 w 64"/>
                <a:gd name="T45" fmla="*/ 39 h 44"/>
                <a:gd name="T46" fmla="*/ 56 w 64"/>
                <a:gd name="T47" fmla="*/ 39 h 44"/>
                <a:gd name="T48" fmla="*/ 60 w 64"/>
                <a:gd name="T49" fmla="*/ 39 h 44"/>
                <a:gd name="T50" fmla="*/ 57 w 64"/>
                <a:gd name="T51" fmla="*/ 37 h 44"/>
                <a:gd name="T52" fmla="*/ 56 w 64"/>
                <a:gd name="T53" fmla="*/ 39 h 44"/>
                <a:gd name="T54" fmla="*/ 60 w 64"/>
                <a:gd name="T55" fmla="*/ 39 h 44"/>
                <a:gd name="T56" fmla="*/ 57 w 64"/>
                <a:gd name="T57" fmla="*/ 37 h 44"/>
                <a:gd name="T58" fmla="*/ 58 w 64"/>
                <a:gd name="T59" fmla="*/ 43 h 44"/>
                <a:gd name="T60" fmla="*/ 64 w 64"/>
                <a:gd name="T61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44">
                  <a:moveTo>
                    <a:pt x="64" y="41"/>
                  </a:moveTo>
                  <a:cubicBezTo>
                    <a:pt x="64" y="41"/>
                    <a:pt x="64" y="40"/>
                    <a:pt x="64" y="39"/>
                  </a:cubicBezTo>
                  <a:cubicBezTo>
                    <a:pt x="64" y="38"/>
                    <a:pt x="64" y="38"/>
                    <a:pt x="64" y="37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62" y="35"/>
                    <a:pt x="62" y="35"/>
                    <a:pt x="61" y="34"/>
                  </a:cubicBezTo>
                  <a:cubicBezTo>
                    <a:pt x="58" y="32"/>
                    <a:pt x="54" y="29"/>
                    <a:pt x="48" y="26"/>
                  </a:cubicBezTo>
                  <a:cubicBezTo>
                    <a:pt x="32" y="15"/>
                    <a:pt x="6" y="1"/>
                    <a:pt x="6" y="1"/>
                  </a:cubicBezTo>
                  <a:cubicBezTo>
                    <a:pt x="4" y="0"/>
                    <a:pt x="2" y="0"/>
                    <a:pt x="1" y="2"/>
                  </a:cubicBezTo>
                  <a:cubicBezTo>
                    <a:pt x="0" y="4"/>
                    <a:pt x="0" y="7"/>
                    <a:pt x="2" y="8"/>
                  </a:cubicBezTo>
                  <a:cubicBezTo>
                    <a:pt x="2" y="8"/>
                    <a:pt x="6" y="10"/>
                    <a:pt x="11" y="13"/>
                  </a:cubicBezTo>
                  <a:cubicBezTo>
                    <a:pt x="19" y="17"/>
                    <a:pt x="31" y="24"/>
                    <a:pt x="40" y="30"/>
                  </a:cubicBezTo>
                  <a:cubicBezTo>
                    <a:pt x="45" y="33"/>
                    <a:pt x="50" y="36"/>
                    <a:pt x="53" y="38"/>
                  </a:cubicBezTo>
                  <a:cubicBezTo>
                    <a:pt x="54" y="39"/>
                    <a:pt x="56" y="40"/>
                    <a:pt x="56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40"/>
                    <a:pt x="57" y="41"/>
                    <a:pt x="57" y="41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6" y="38"/>
                    <a:pt x="56" y="39"/>
                    <a:pt x="56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6" y="39"/>
                    <a:pt x="56" y="41"/>
                    <a:pt x="58" y="43"/>
                  </a:cubicBezTo>
                  <a:cubicBezTo>
                    <a:pt x="60" y="44"/>
                    <a:pt x="62" y="43"/>
                    <a:pt x="64" y="4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6" name="Freeform 450"/>
            <p:cNvSpPr/>
            <p:nvPr/>
          </p:nvSpPr>
          <p:spPr bwMode="auto">
            <a:xfrm>
              <a:off x="8486381" y="952933"/>
              <a:ext cx="1756499" cy="718761"/>
            </a:xfrm>
            <a:custGeom>
              <a:avLst/>
              <a:gdLst>
                <a:gd name="T0" fmla="*/ 79 w 911"/>
                <a:gd name="T1" fmla="*/ 315 h 372"/>
                <a:gd name="T2" fmla="*/ 116 w 911"/>
                <a:gd name="T3" fmla="*/ 323 h 372"/>
                <a:gd name="T4" fmla="*/ 58 w 911"/>
                <a:gd name="T5" fmla="*/ 286 h 372"/>
                <a:gd name="T6" fmla="*/ 53 w 911"/>
                <a:gd name="T7" fmla="*/ 242 h 372"/>
                <a:gd name="T8" fmla="*/ 62 w 911"/>
                <a:gd name="T9" fmla="*/ 228 h 372"/>
                <a:gd name="T10" fmla="*/ 57 w 911"/>
                <a:gd name="T11" fmla="*/ 234 h 372"/>
                <a:gd name="T12" fmla="*/ 73 w 911"/>
                <a:gd name="T13" fmla="*/ 214 h 372"/>
                <a:gd name="T14" fmla="*/ 70 w 911"/>
                <a:gd name="T15" fmla="*/ 220 h 372"/>
                <a:gd name="T16" fmla="*/ 71 w 911"/>
                <a:gd name="T17" fmla="*/ 202 h 372"/>
                <a:gd name="T18" fmla="*/ 81 w 911"/>
                <a:gd name="T19" fmla="*/ 175 h 372"/>
                <a:gd name="T20" fmla="*/ 79 w 911"/>
                <a:gd name="T21" fmla="*/ 154 h 372"/>
                <a:gd name="T22" fmla="*/ 445 w 911"/>
                <a:gd name="T23" fmla="*/ 341 h 372"/>
                <a:gd name="T24" fmla="*/ 85 w 911"/>
                <a:gd name="T25" fmla="*/ 91 h 372"/>
                <a:gd name="T26" fmla="*/ 89 w 911"/>
                <a:gd name="T27" fmla="*/ 78 h 372"/>
                <a:gd name="T28" fmla="*/ 85 w 911"/>
                <a:gd name="T29" fmla="*/ 81 h 372"/>
                <a:gd name="T30" fmla="*/ 87 w 911"/>
                <a:gd name="T31" fmla="*/ 65 h 372"/>
                <a:gd name="T32" fmla="*/ 83 w 911"/>
                <a:gd name="T33" fmla="*/ 37 h 372"/>
                <a:gd name="T34" fmla="*/ 82 w 911"/>
                <a:gd name="T35" fmla="*/ 19 h 372"/>
                <a:gd name="T36" fmla="*/ 85 w 911"/>
                <a:gd name="T37" fmla="*/ 8 h 372"/>
                <a:gd name="T38" fmla="*/ 144 w 911"/>
                <a:gd name="T39" fmla="*/ 22 h 372"/>
                <a:gd name="T40" fmla="*/ 752 w 911"/>
                <a:gd name="T41" fmla="*/ 365 h 372"/>
                <a:gd name="T42" fmla="*/ 281 w 911"/>
                <a:gd name="T43" fmla="*/ 74 h 372"/>
                <a:gd name="T44" fmla="*/ 547 w 911"/>
                <a:gd name="T45" fmla="*/ 230 h 372"/>
                <a:gd name="T46" fmla="*/ 408 w 911"/>
                <a:gd name="T47" fmla="*/ 124 h 372"/>
                <a:gd name="T48" fmla="*/ 483 w 911"/>
                <a:gd name="T49" fmla="*/ 146 h 372"/>
                <a:gd name="T50" fmla="*/ 567 w 911"/>
                <a:gd name="T51" fmla="*/ 179 h 372"/>
                <a:gd name="T52" fmla="*/ 890 w 911"/>
                <a:gd name="T53" fmla="*/ 359 h 372"/>
                <a:gd name="T54" fmla="*/ 895 w 911"/>
                <a:gd name="T55" fmla="*/ 359 h 372"/>
                <a:gd name="T56" fmla="*/ 902 w 911"/>
                <a:gd name="T57" fmla="*/ 344 h 372"/>
                <a:gd name="T58" fmla="*/ 860 w 911"/>
                <a:gd name="T59" fmla="*/ 296 h 372"/>
                <a:gd name="T60" fmla="*/ 907 w 911"/>
                <a:gd name="T61" fmla="*/ 325 h 372"/>
                <a:gd name="T62" fmla="*/ 758 w 911"/>
                <a:gd name="T63" fmla="*/ 263 h 372"/>
                <a:gd name="T64" fmla="*/ 893 w 911"/>
                <a:gd name="T65" fmla="*/ 357 h 372"/>
                <a:gd name="T66" fmla="*/ 883 w 911"/>
                <a:gd name="T67" fmla="*/ 363 h 372"/>
                <a:gd name="T68" fmla="*/ 566 w 911"/>
                <a:gd name="T69" fmla="*/ 173 h 372"/>
                <a:gd name="T70" fmla="*/ 416 w 911"/>
                <a:gd name="T71" fmla="*/ 119 h 372"/>
                <a:gd name="T72" fmla="*/ 798 w 911"/>
                <a:gd name="T73" fmla="*/ 363 h 372"/>
                <a:gd name="T74" fmla="*/ 567 w 911"/>
                <a:gd name="T75" fmla="*/ 237 h 372"/>
                <a:gd name="T76" fmla="*/ 772 w 911"/>
                <a:gd name="T77" fmla="*/ 366 h 372"/>
                <a:gd name="T78" fmla="*/ 744 w 911"/>
                <a:gd name="T79" fmla="*/ 366 h 372"/>
                <a:gd name="T80" fmla="*/ 689 w 911"/>
                <a:gd name="T81" fmla="*/ 363 h 372"/>
                <a:gd name="T82" fmla="*/ 653 w 911"/>
                <a:gd name="T83" fmla="*/ 358 h 372"/>
                <a:gd name="T84" fmla="*/ 630 w 911"/>
                <a:gd name="T85" fmla="*/ 361 h 372"/>
                <a:gd name="T86" fmla="*/ 132 w 911"/>
                <a:gd name="T87" fmla="*/ 54 h 372"/>
                <a:gd name="T88" fmla="*/ 602 w 911"/>
                <a:gd name="T89" fmla="*/ 353 h 372"/>
                <a:gd name="T90" fmla="*/ 545 w 911"/>
                <a:gd name="T91" fmla="*/ 351 h 372"/>
                <a:gd name="T92" fmla="*/ 80 w 911"/>
                <a:gd name="T93" fmla="*/ 79 h 372"/>
                <a:gd name="T94" fmla="*/ 516 w 911"/>
                <a:gd name="T95" fmla="*/ 343 h 372"/>
                <a:gd name="T96" fmla="*/ 475 w 911"/>
                <a:gd name="T97" fmla="*/ 340 h 372"/>
                <a:gd name="T98" fmla="*/ 442 w 911"/>
                <a:gd name="T99" fmla="*/ 339 h 372"/>
                <a:gd name="T100" fmla="*/ 404 w 911"/>
                <a:gd name="T101" fmla="*/ 334 h 372"/>
                <a:gd name="T102" fmla="*/ 364 w 911"/>
                <a:gd name="T103" fmla="*/ 333 h 372"/>
                <a:gd name="T104" fmla="*/ 78 w 911"/>
                <a:gd name="T105" fmla="*/ 189 h 372"/>
                <a:gd name="T106" fmla="*/ 275 w 911"/>
                <a:gd name="T107" fmla="*/ 330 h 372"/>
                <a:gd name="T108" fmla="*/ 66 w 911"/>
                <a:gd name="T109" fmla="*/ 214 h 372"/>
                <a:gd name="T110" fmla="*/ 237 w 911"/>
                <a:gd name="T111" fmla="*/ 321 h 372"/>
                <a:gd name="T112" fmla="*/ 168 w 911"/>
                <a:gd name="T113" fmla="*/ 304 h 372"/>
                <a:gd name="T114" fmla="*/ 207 w 911"/>
                <a:gd name="T115" fmla="*/ 323 h 372"/>
                <a:gd name="T116" fmla="*/ 44 w 911"/>
                <a:gd name="T117" fmla="*/ 262 h 372"/>
                <a:gd name="T118" fmla="*/ 147 w 911"/>
                <a:gd name="T119" fmla="*/ 319 h 372"/>
                <a:gd name="T120" fmla="*/ 113 w 911"/>
                <a:gd name="T121" fmla="*/ 321 h 372"/>
                <a:gd name="T122" fmla="*/ 45 w 911"/>
                <a:gd name="T123" fmla="*/ 319 h 372"/>
                <a:gd name="T124" fmla="*/ 49 w 911"/>
                <a:gd name="T125" fmla="*/ 313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11" h="372">
                  <a:moveTo>
                    <a:pt x="12" y="316"/>
                  </a:moveTo>
                  <a:cubicBezTo>
                    <a:pt x="6" y="312"/>
                    <a:pt x="6" y="312"/>
                    <a:pt x="6" y="312"/>
                  </a:cubicBezTo>
                  <a:cubicBezTo>
                    <a:pt x="4" y="316"/>
                    <a:pt x="4" y="316"/>
                    <a:pt x="4" y="316"/>
                  </a:cubicBezTo>
                  <a:cubicBezTo>
                    <a:pt x="4" y="320"/>
                    <a:pt x="4" y="320"/>
                    <a:pt x="4" y="320"/>
                  </a:cubicBezTo>
                  <a:cubicBezTo>
                    <a:pt x="26" y="321"/>
                    <a:pt x="26" y="321"/>
                    <a:pt x="26" y="321"/>
                  </a:cubicBezTo>
                  <a:cubicBezTo>
                    <a:pt x="28" y="321"/>
                    <a:pt x="30" y="320"/>
                    <a:pt x="30" y="318"/>
                  </a:cubicBezTo>
                  <a:cubicBezTo>
                    <a:pt x="31" y="317"/>
                    <a:pt x="30" y="315"/>
                    <a:pt x="29" y="314"/>
                  </a:cubicBezTo>
                  <a:cubicBezTo>
                    <a:pt x="12" y="303"/>
                    <a:pt x="12" y="303"/>
                    <a:pt x="12" y="303"/>
                  </a:cubicBezTo>
                  <a:cubicBezTo>
                    <a:pt x="10" y="307"/>
                    <a:pt x="10" y="307"/>
                    <a:pt x="10" y="307"/>
                  </a:cubicBezTo>
                  <a:cubicBezTo>
                    <a:pt x="9" y="310"/>
                    <a:pt x="9" y="310"/>
                    <a:pt x="9" y="310"/>
                  </a:cubicBezTo>
                  <a:cubicBezTo>
                    <a:pt x="9" y="310"/>
                    <a:pt x="18" y="313"/>
                    <a:pt x="28" y="316"/>
                  </a:cubicBezTo>
                  <a:cubicBezTo>
                    <a:pt x="32" y="317"/>
                    <a:pt x="37" y="318"/>
                    <a:pt x="41" y="319"/>
                  </a:cubicBezTo>
                  <a:cubicBezTo>
                    <a:pt x="43" y="320"/>
                    <a:pt x="45" y="320"/>
                    <a:pt x="46" y="321"/>
                  </a:cubicBezTo>
                  <a:cubicBezTo>
                    <a:pt x="47" y="321"/>
                    <a:pt x="47" y="321"/>
                    <a:pt x="48" y="321"/>
                  </a:cubicBezTo>
                  <a:cubicBezTo>
                    <a:pt x="49" y="321"/>
                    <a:pt x="49" y="321"/>
                    <a:pt x="49" y="321"/>
                  </a:cubicBezTo>
                  <a:cubicBezTo>
                    <a:pt x="49" y="321"/>
                    <a:pt x="49" y="321"/>
                    <a:pt x="49" y="321"/>
                  </a:cubicBezTo>
                  <a:cubicBezTo>
                    <a:pt x="50" y="321"/>
                    <a:pt x="50" y="321"/>
                    <a:pt x="50" y="321"/>
                  </a:cubicBezTo>
                  <a:cubicBezTo>
                    <a:pt x="51" y="321"/>
                    <a:pt x="51" y="321"/>
                    <a:pt x="51" y="321"/>
                  </a:cubicBezTo>
                  <a:cubicBezTo>
                    <a:pt x="52" y="321"/>
                    <a:pt x="52" y="320"/>
                    <a:pt x="53" y="319"/>
                  </a:cubicBezTo>
                  <a:cubicBezTo>
                    <a:pt x="53" y="319"/>
                    <a:pt x="53" y="319"/>
                    <a:pt x="53" y="319"/>
                  </a:cubicBezTo>
                  <a:cubicBezTo>
                    <a:pt x="53" y="319"/>
                    <a:pt x="54" y="318"/>
                    <a:pt x="54" y="317"/>
                  </a:cubicBezTo>
                  <a:cubicBezTo>
                    <a:pt x="54" y="316"/>
                    <a:pt x="53" y="316"/>
                    <a:pt x="53" y="316"/>
                  </a:cubicBezTo>
                  <a:cubicBezTo>
                    <a:pt x="53" y="315"/>
                    <a:pt x="53" y="315"/>
                    <a:pt x="53" y="315"/>
                  </a:cubicBezTo>
                  <a:cubicBezTo>
                    <a:pt x="52" y="314"/>
                    <a:pt x="52" y="314"/>
                    <a:pt x="52" y="314"/>
                  </a:cubicBezTo>
                  <a:cubicBezTo>
                    <a:pt x="51" y="313"/>
                    <a:pt x="50" y="313"/>
                    <a:pt x="49" y="312"/>
                  </a:cubicBezTo>
                  <a:cubicBezTo>
                    <a:pt x="46" y="310"/>
                    <a:pt x="39" y="305"/>
                    <a:pt x="33" y="302"/>
                  </a:cubicBezTo>
                  <a:cubicBezTo>
                    <a:pt x="27" y="298"/>
                    <a:pt x="22" y="295"/>
                    <a:pt x="22" y="295"/>
                  </a:cubicBezTo>
                  <a:cubicBezTo>
                    <a:pt x="20" y="298"/>
                    <a:pt x="20" y="298"/>
                    <a:pt x="20" y="298"/>
                  </a:cubicBezTo>
                  <a:cubicBezTo>
                    <a:pt x="18" y="302"/>
                    <a:pt x="18" y="302"/>
                    <a:pt x="18" y="302"/>
                  </a:cubicBezTo>
                  <a:cubicBezTo>
                    <a:pt x="76" y="323"/>
                    <a:pt x="76" y="323"/>
                    <a:pt x="76" y="323"/>
                  </a:cubicBezTo>
                  <a:cubicBezTo>
                    <a:pt x="78" y="323"/>
                    <a:pt x="80" y="322"/>
                    <a:pt x="81" y="320"/>
                  </a:cubicBezTo>
                  <a:cubicBezTo>
                    <a:pt x="82" y="319"/>
                    <a:pt x="81" y="316"/>
                    <a:pt x="79" y="315"/>
                  </a:cubicBezTo>
                  <a:cubicBezTo>
                    <a:pt x="79" y="315"/>
                    <a:pt x="76" y="313"/>
                    <a:pt x="71" y="310"/>
                  </a:cubicBezTo>
                  <a:cubicBezTo>
                    <a:pt x="64" y="306"/>
                    <a:pt x="52" y="299"/>
                    <a:pt x="43" y="293"/>
                  </a:cubicBezTo>
                  <a:cubicBezTo>
                    <a:pt x="39" y="290"/>
                    <a:pt x="34" y="288"/>
                    <a:pt x="31" y="286"/>
                  </a:cubicBezTo>
                  <a:cubicBezTo>
                    <a:pt x="30" y="285"/>
                    <a:pt x="29" y="284"/>
                    <a:pt x="28" y="283"/>
                  </a:cubicBezTo>
                  <a:cubicBezTo>
                    <a:pt x="27" y="283"/>
                    <a:pt x="27" y="283"/>
                    <a:pt x="27" y="283"/>
                  </a:cubicBezTo>
                  <a:cubicBezTo>
                    <a:pt x="27" y="283"/>
                    <a:pt x="27" y="283"/>
                    <a:pt x="27" y="283"/>
                  </a:cubicBezTo>
                  <a:cubicBezTo>
                    <a:pt x="25" y="285"/>
                    <a:pt x="25" y="285"/>
                    <a:pt x="25" y="285"/>
                  </a:cubicBezTo>
                  <a:cubicBezTo>
                    <a:pt x="27" y="283"/>
                    <a:pt x="27" y="283"/>
                    <a:pt x="27" y="283"/>
                  </a:cubicBezTo>
                  <a:cubicBezTo>
                    <a:pt x="27" y="283"/>
                    <a:pt x="27" y="283"/>
                    <a:pt x="27" y="283"/>
                  </a:cubicBezTo>
                  <a:cubicBezTo>
                    <a:pt x="25" y="285"/>
                    <a:pt x="25" y="285"/>
                    <a:pt x="25" y="285"/>
                  </a:cubicBezTo>
                  <a:cubicBezTo>
                    <a:pt x="27" y="283"/>
                    <a:pt x="27" y="283"/>
                    <a:pt x="27" y="283"/>
                  </a:cubicBezTo>
                  <a:cubicBezTo>
                    <a:pt x="24" y="286"/>
                    <a:pt x="24" y="286"/>
                    <a:pt x="24" y="286"/>
                  </a:cubicBezTo>
                  <a:cubicBezTo>
                    <a:pt x="28" y="284"/>
                    <a:pt x="28" y="284"/>
                    <a:pt x="28" y="284"/>
                  </a:cubicBezTo>
                  <a:cubicBezTo>
                    <a:pt x="27" y="283"/>
                    <a:pt x="27" y="283"/>
                    <a:pt x="27" y="283"/>
                  </a:cubicBezTo>
                  <a:cubicBezTo>
                    <a:pt x="24" y="286"/>
                    <a:pt x="24" y="286"/>
                    <a:pt x="24" y="286"/>
                  </a:cubicBezTo>
                  <a:cubicBezTo>
                    <a:pt x="28" y="284"/>
                    <a:pt x="28" y="284"/>
                    <a:pt x="28" y="284"/>
                  </a:cubicBezTo>
                  <a:cubicBezTo>
                    <a:pt x="24" y="286"/>
                    <a:pt x="24" y="286"/>
                    <a:pt x="24" y="286"/>
                  </a:cubicBezTo>
                  <a:cubicBezTo>
                    <a:pt x="28" y="286"/>
                    <a:pt x="28" y="286"/>
                    <a:pt x="28" y="286"/>
                  </a:cubicBezTo>
                  <a:cubicBezTo>
                    <a:pt x="28" y="284"/>
                    <a:pt x="28" y="284"/>
                    <a:pt x="28" y="284"/>
                  </a:cubicBezTo>
                  <a:cubicBezTo>
                    <a:pt x="24" y="286"/>
                    <a:pt x="24" y="286"/>
                    <a:pt x="24" y="286"/>
                  </a:cubicBezTo>
                  <a:cubicBezTo>
                    <a:pt x="28" y="286"/>
                    <a:pt x="28" y="286"/>
                    <a:pt x="28" y="286"/>
                  </a:cubicBezTo>
                  <a:cubicBezTo>
                    <a:pt x="24" y="286"/>
                    <a:pt x="24" y="286"/>
                    <a:pt x="24" y="286"/>
                  </a:cubicBezTo>
                  <a:cubicBezTo>
                    <a:pt x="23" y="289"/>
                    <a:pt x="23" y="289"/>
                    <a:pt x="23" y="289"/>
                  </a:cubicBezTo>
                  <a:cubicBezTo>
                    <a:pt x="23" y="289"/>
                    <a:pt x="43" y="298"/>
                    <a:pt x="65" y="307"/>
                  </a:cubicBezTo>
                  <a:cubicBezTo>
                    <a:pt x="76" y="312"/>
                    <a:pt x="86" y="316"/>
                    <a:pt x="95" y="319"/>
                  </a:cubicBezTo>
                  <a:cubicBezTo>
                    <a:pt x="99" y="321"/>
                    <a:pt x="103" y="322"/>
                    <a:pt x="106" y="323"/>
                  </a:cubicBezTo>
                  <a:cubicBezTo>
                    <a:pt x="107" y="324"/>
                    <a:pt x="109" y="324"/>
                    <a:pt x="110" y="325"/>
                  </a:cubicBezTo>
                  <a:cubicBezTo>
                    <a:pt x="110" y="325"/>
                    <a:pt x="111" y="325"/>
                    <a:pt x="111" y="325"/>
                  </a:cubicBezTo>
                  <a:cubicBezTo>
                    <a:pt x="112" y="325"/>
                    <a:pt x="112" y="325"/>
                    <a:pt x="113" y="325"/>
                  </a:cubicBezTo>
                  <a:cubicBezTo>
                    <a:pt x="113" y="325"/>
                    <a:pt x="113" y="325"/>
                    <a:pt x="114" y="325"/>
                  </a:cubicBezTo>
                  <a:cubicBezTo>
                    <a:pt x="114" y="325"/>
                    <a:pt x="115" y="325"/>
                    <a:pt x="115" y="324"/>
                  </a:cubicBezTo>
                  <a:cubicBezTo>
                    <a:pt x="116" y="324"/>
                    <a:pt x="116" y="324"/>
                    <a:pt x="116" y="323"/>
                  </a:cubicBezTo>
                  <a:cubicBezTo>
                    <a:pt x="117" y="322"/>
                    <a:pt x="117" y="321"/>
                    <a:pt x="117" y="320"/>
                  </a:cubicBezTo>
                  <a:cubicBezTo>
                    <a:pt x="117" y="319"/>
                    <a:pt x="116" y="318"/>
                    <a:pt x="115" y="318"/>
                  </a:cubicBezTo>
                  <a:cubicBezTo>
                    <a:pt x="35" y="267"/>
                    <a:pt x="35" y="267"/>
                    <a:pt x="35" y="267"/>
                  </a:cubicBezTo>
                  <a:cubicBezTo>
                    <a:pt x="32" y="271"/>
                    <a:pt x="32" y="271"/>
                    <a:pt x="32" y="27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2" y="271"/>
                    <a:pt x="32" y="271"/>
                    <a:pt x="32" y="271"/>
                  </a:cubicBezTo>
                  <a:cubicBezTo>
                    <a:pt x="35" y="274"/>
                    <a:pt x="35" y="274"/>
                    <a:pt x="35" y="274"/>
                  </a:cubicBezTo>
                  <a:cubicBezTo>
                    <a:pt x="35" y="274"/>
                    <a:pt x="35" y="273"/>
                    <a:pt x="36" y="273"/>
                  </a:cubicBezTo>
                  <a:cubicBezTo>
                    <a:pt x="32" y="271"/>
                    <a:pt x="32" y="271"/>
                    <a:pt x="32" y="271"/>
                  </a:cubicBezTo>
                  <a:cubicBezTo>
                    <a:pt x="35" y="274"/>
                    <a:pt x="35" y="274"/>
                    <a:pt x="35" y="274"/>
                  </a:cubicBezTo>
                  <a:cubicBezTo>
                    <a:pt x="32" y="271"/>
                    <a:pt x="32" y="271"/>
                    <a:pt x="32" y="271"/>
                  </a:cubicBezTo>
                  <a:cubicBezTo>
                    <a:pt x="33" y="275"/>
                    <a:pt x="33" y="275"/>
                    <a:pt x="33" y="275"/>
                  </a:cubicBezTo>
                  <a:cubicBezTo>
                    <a:pt x="34" y="274"/>
                    <a:pt x="34" y="274"/>
                    <a:pt x="35" y="274"/>
                  </a:cubicBezTo>
                  <a:cubicBezTo>
                    <a:pt x="32" y="271"/>
                    <a:pt x="32" y="271"/>
                    <a:pt x="32" y="271"/>
                  </a:cubicBezTo>
                  <a:cubicBezTo>
                    <a:pt x="33" y="275"/>
                    <a:pt x="33" y="275"/>
                    <a:pt x="33" y="275"/>
                  </a:cubicBezTo>
                  <a:cubicBezTo>
                    <a:pt x="32" y="271"/>
                    <a:pt x="32" y="271"/>
                    <a:pt x="32" y="271"/>
                  </a:cubicBezTo>
                  <a:cubicBezTo>
                    <a:pt x="32" y="275"/>
                    <a:pt x="32" y="275"/>
                    <a:pt x="32" y="275"/>
                  </a:cubicBezTo>
                  <a:cubicBezTo>
                    <a:pt x="33" y="275"/>
                    <a:pt x="33" y="275"/>
                    <a:pt x="33" y="275"/>
                  </a:cubicBezTo>
                  <a:cubicBezTo>
                    <a:pt x="32" y="271"/>
                    <a:pt x="32" y="271"/>
                    <a:pt x="32" y="271"/>
                  </a:cubicBezTo>
                  <a:cubicBezTo>
                    <a:pt x="32" y="275"/>
                    <a:pt x="32" y="275"/>
                    <a:pt x="32" y="275"/>
                  </a:cubicBezTo>
                  <a:cubicBezTo>
                    <a:pt x="32" y="271"/>
                    <a:pt x="32" y="271"/>
                    <a:pt x="32" y="271"/>
                  </a:cubicBezTo>
                  <a:cubicBezTo>
                    <a:pt x="32" y="275"/>
                    <a:pt x="32" y="275"/>
                    <a:pt x="32" y="275"/>
                  </a:cubicBezTo>
                  <a:cubicBezTo>
                    <a:pt x="32" y="275"/>
                    <a:pt x="32" y="275"/>
                    <a:pt x="32" y="275"/>
                  </a:cubicBezTo>
                  <a:cubicBezTo>
                    <a:pt x="32" y="271"/>
                    <a:pt x="32" y="271"/>
                    <a:pt x="32" y="271"/>
                  </a:cubicBezTo>
                  <a:cubicBezTo>
                    <a:pt x="32" y="275"/>
                    <a:pt x="32" y="275"/>
                    <a:pt x="32" y="275"/>
                  </a:cubicBezTo>
                  <a:cubicBezTo>
                    <a:pt x="32" y="274"/>
                    <a:pt x="32" y="274"/>
                    <a:pt x="32" y="274"/>
                  </a:cubicBezTo>
                  <a:cubicBezTo>
                    <a:pt x="32" y="275"/>
                    <a:pt x="32" y="275"/>
                    <a:pt x="32" y="275"/>
                  </a:cubicBezTo>
                  <a:cubicBezTo>
                    <a:pt x="32" y="275"/>
                    <a:pt x="32" y="275"/>
                    <a:pt x="32" y="275"/>
                  </a:cubicBezTo>
                  <a:cubicBezTo>
                    <a:pt x="32" y="274"/>
                    <a:pt x="32" y="274"/>
                    <a:pt x="32" y="274"/>
                  </a:cubicBezTo>
                  <a:cubicBezTo>
                    <a:pt x="32" y="275"/>
                    <a:pt x="32" y="275"/>
                    <a:pt x="32" y="275"/>
                  </a:cubicBezTo>
                  <a:cubicBezTo>
                    <a:pt x="32" y="275"/>
                    <a:pt x="33" y="275"/>
                    <a:pt x="34" y="275"/>
                  </a:cubicBezTo>
                  <a:cubicBezTo>
                    <a:pt x="38" y="277"/>
                    <a:pt x="47" y="281"/>
                    <a:pt x="58" y="286"/>
                  </a:cubicBezTo>
                  <a:cubicBezTo>
                    <a:pt x="75" y="294"/>
                    <a:pt x="97" y="304"/>
                    <a:pt x="114" y="312"/>
                  </a:cubicBezTo>
                  <a:cubicBezTo>
                    <a:pt x="123" y="316"/>
                    <a:pt x="131" y="320"/>
                    <a:pt x="137" y="322"/>
                  </a:cubicBezTo>
                  <a:cubicBezTo>
                    <a:pt x="140" y="323"/>
                    <a:pt x="142" y="324"/>
                    <a:pt x="144" y="325"/>
                  </a:cubicBezTo>
                  <a:cubicBezTo>
                    <a:pt x="145" y="326"/>
                    <a:pt x="145" y="326"/>
                    <a:pt x="146" y="326"/>
                  </a:cubicBezTo>
                  <a:cubicBezTo>
                    <a:pt x="147" y="326"/>
                    <a:pt x="147" y="326"/>
                    <a:pt x="147" y="326"/>
                  </a:cubicBezTo>
                  <a:cubicBezTo>
                    <a:pt x="147" y="326"/>
                    <a:pt x="147" y="326"/>
                    <a:pt x="147" y="326"/>
                  </a:cubicBezTo>
                  <a:cubicBezTo>
                    <a:pt x="148" y="327"/>
                    <a:pt x="148" y="327"/>
                    <a:pt x="148" y="327"/>
                  </a:cubicBezTo>
                  <a:cubicBezTo>
                    <a:pt x="149" y="327"/>
                    <a:pt x="149" y="327"/>
                    <a:pt x="150" y="326"/>
                  </a:cubicBezTo>
                  <a:cubicBezTo>
                    <a:pt x="150" y="326"/>
                    <a:pt x="151" y="326"/>
                    <a:pt x="152" y="325"/>
                  </a:cubicBezTo>
                  <a:cubicBezTo>
                    <a:pt x="152" y="325"/>
                    <a:pt x="152" y="325"/>
                    <a:pt x="152" y="325"/>
                  </a:cubicBezTo>
                  <a:cubicBezTo>
                    <a:pt x="152" y="324"/>
                    <a:pt x="152" y="323"/>
                    <a:pt x="152" y="323"/>
                  </a:cubicBezTo>
                  <a:cubicBezTo>
                    <a:pt x="152" y="321"/>
                    <a:pt x="152" y="321"/>
                    <a:pt x="152" y="320"/>
                  </a:cubicBezTo>
                  <a:cubicBezTo>
                    <a:pt x="151" y="319"/>
                    <a:pt x="151" y="319"/>
                    <a:pt x="151" y="319"/>
                  </a:cubicBezTo>
                  <a:cubicBezTo>
                    <a:pt x="150" y="318"/>
                    <a:pt x="149" y="317"/>
                    <a:pt x="148" y="316"/>
                  </a:cubicBezTo>
                  <a:cubicBezTo>
                    <a:pt x="143" y="313"/>
                    <a:pt x="135" y="308"/>
                    <a:pt x="125" y="301"/>
                  </a:cubicBezTo>
                  <a:cubicBezTo>
                    <a:pt x="94" y="282"/>
                    <a:pt x="48" y="255"/>
                    <a:pt x="48" y="255"/>
                  </a:cubicBezTo>
                  <a:cubicBezTo>
                    <a:pt x="46" y="259"/>
                    <a:pt x="46" y="259"/>
                    <a:pt x="46" y="259"/>
                  </a:cubicBezTo>
                  <a:cubicBezTo>
                    <a:pt x="44" y="262"/>
                    <a:pt x="44" y="262"/>
                    <a:pt x="44" y="262"/>
                  </a:cubicBezTo>
                  <a:cubicBezTo>
                    <a:pt x="175" y="325"/>
                    <a:pt x="175" y="325"/>
                    <a:pt x="175" y="325"/>
                  </a:cubicBezTo>
                  <a:cubicBezTo>
                    <a:pt x="177" y="326"/>
                    <a:pt x="179" y="325"/>
                    <a:pt x="180" y="323"/>
                  </a:cubicBezTo>
                  <a:cubicBezTo>
                    <a:pt x="181" y="321"/>
                    <a:pt x="181" y="319"/>
                    <a:pt x="179" y="318"/>
                  </a:cubicBezTo>
                  <a:cubicBezTo>
                    <a:pt x="179" y="318"/>
                    <a:pt x="177" y="316"/>
                    <a:pt x="173" y="314"/>
                  </a:cubicBezTo>
                  <a:cubicBezTo>
                    <a:pt x="161" y="307"/>
                    <a:pt x="131" y="290"/>
                    <a:pt x="104" y="273"/>
                  </a:cubicBezTo>
                  <a:cubicBezTo>
                    <a:pt x="91" y="265"/>
                    <a:pt x="78" y="257"/>
                    <a:pt x="68" y="251"/>
                  </a:cubicBezTo>
                  <a:cubicBezTo>
                    <a:pt x="64" y="248"/>
                    <a:pt x="60" y="245"/>
                    <a:pt x="57" y="243"/>
                  </a:cubicBezTo>
                  <a:cubicBezTo>
                    <a:pt x="56" y="242"/>
                    <a:pt x="55" y="241"/>
                    <a:pt x="55" y="241"/>
                  </a:cubicBezTo>
                  <a:cubicBezTo>
                    <a:pt x="54" y="241"/>
                    <a:pt x="54" y="241"/>
                    <a:pt x="54" y="241"/>
                  </a:cubicBezTo>
                  <a:cubicBezTo>
                    <a:pt x="54" y="240"/>
                    <a:pt x="54" y="240"/>
                    <a:pt x="54" y="240"/>
                  </a:cubicBezTo>
                  <a:cubicBezTo>
                    <a:pt x="53" y="242"/>
                    <a:pt x="53" y="242"/>
                    <a:pt x="53" y="242"/>
                  </a:cubicBezTo>
                  <a:cubicBezTo>
                    <a:pt x="54" y="241"/>
                    <a:pt x="54" y="241"/>
                    <a:pt x="54" y="241"/>
                  </a:cubicBezTo>
                  <a:cubicBezTo>
                    <a:pt x="54" y="240"/>
                    <a:pt x="54" y="240"/>
                    <a:pt x="54" y="240"/>
                  </a:cubicBezTo>
                  <a:cubicBezTo>
                    <a:pt x="53" y="242"/>
                    <a:pt x="53" y="242"/>
                    <a:pt x="53" y="242"/>
                  </a:cubicBezTo>
                  <a:cubicBezTo>
                    <a:pt x="54" y="241"/>
                    <a:pt x="54" y="241"/>
                    <a:pt x="54" y="241"/>
                  </a:cubicBezTo>
                  <a:cubicBezTo>
                    <a:pt x="51" y="242"/>
                    <a:pt x="51" y="242"/>
                    <a:pt x="51" y="242"/>
                  </a:cubicBezTo>
                  <a:cubicBezTo>
                    <a:pt x="55" y="242"/>
                    <a:pt x="55" y="242"/>
                    <a:pt x="55" y="242"/>
                  </a:cubicBezTo>
                  <a:cubicBezTo>
                    <a:pt x="55" y="241"/>
                    <a:pt x="55" y="241"/>
                    <a:pt x="54" y="241"/>
                  </a:cubicBezTo>
                  <a:cubicBezTo>
                    <a:pt x="51" y="242"/>
                    <a:pt x="51" y="242"/>
                    <a:pt x="51" y="242"/>
                  </a:cubicBezTo>
                  <a:cubicBezTo>
                    <a:pt x="55" y="242"/>
                    <a:pt x="55" y="242"/>
                    <a:pt x="55" y="242"/>
                  </a:cubicBezTo>
                  <a:cubicBezTo>
                    <a:pt x="51" y="242"/>
                    <a:pt x="51" y="242"/>
                    <a:pt x="51" y="242"/>
                  </a:cubicBezTo>
                  <a:cubicBezTo>
                    <a:pt x="54" y="244"/>
                    <a:pt x="54" y="244"/>
                    <a:pt x="54" y="244"/>
                  </a:cubicBezTo>
                  <a:cubicBezTo>
                    <a:pt x="55" y="244"/>
                    <a:pt x="55" y="243"/>
                    <a:pt x="55" y="242"/>
                  </a:cubicBezTo>
                  <a:cubicBezTo>
                    <a:pt x="51" y="242"/>
                    <a:pt x="51" y="242"/>
                    <a:pt x="51" y="242"/>
                  </a:cubicBezTo>
                  <a:cubicBezTo>
                    <a:pt x="54" y="244"/>
                    <a:pt x="54" y="244"/>
                    <a:pt x="54" y="244"/>
                  </a:cubicBezTo>
                  <a:cubicBezTo>
                    <a:pt x="51" y="242"/>
                    <a:pt x="51" y="242"/>
                    <a:pt x="51" y="242"/>
                  </a:cubicBezTo>
                  <a:cubicBezTo>
                    <a:pt x="49" y="246"/>
                    <a:pt x="49" y="246"/>
                    <a:pt x="49" y="246"/>
                  </a:cubicBezTo>
                  <a:cubicBezTo>
                    <a:pt x="49" y="246"/>
                    <a:pt x="87" y="267"/>
                    <a:pt x="126" y="287"/>
                  </a:cubicBezTo>
                  <a:cubicBezTo>
                    <a:pt x="145" y="298"/>
                    <a:pt x="165" y="308"/>
                    <a:pt x="180" y="316"/>
                  </a:cubicBezTo>
                  <a:cubicBezTo>
                    <a:pt x="188" y="320"/>
                    <a:pt x="194" y="323"/>
                    <a:pt x="199" y="325"/>
                  </a:cubicBezTo>
                  <a:cubicBezTo>
                    <a:pt x="202" y="326"/>
                    <a:pt x="204" y="327"/>
                    <a:pt x="205" y="328"/>
                  </a:cubicBezTo>
                  <a:cubicBezTo>
                    <a:pt x="206" y="328"/>
                    <a:pt x="207" y="328"/>
                    <a:pt x="208" y="329"/>
                  </a:cubicBezTo>
                  <a:cubicBezTo>
                    <a:pt x="208" y="329"/>
                    <a:pt x="209" y="329"/>
                    <a:pt x="210" y="329"/>
                  </a:cubicBezTo>
                  <a:cubicBezTo>
                    <a:pt x="210" y="329"/>
                    <a:pt x="211" y="329"/>
                    <a:pt x="211" y="329"/>
                  </a:cubicBezTo>
                  <a:cubicBezTo>
                    <a:pt x="212" y="329"/>
                    <a:pt x="213" y="328"/>
                    <a:pt x="214" y="327"/>
                  </a:cubicBezTo>
                  <a:cubicBezTo>
                    <a:pt x="214" y="326"/>
                    <a:pt x="214" y="326"/>
                    <a:pt x="214" y="325"/>
                  </a:cubicBezTo>
                  <a:cubicBezTo>
                    <a:pt x="214" y="324"/>
                    <a:pt x="214" y="323"/>
                    <a:pt x="214" y="323"/>
                  </a:cubicBezTo>
                  <a:cubicBezTo>
                    <a:pt x="213" y="322"/>
                    <a:pt x="213" y="322"/>
                    <a:pt x="213" y="322"/>
                  </a:cubicBezTo>
                  <a:cubicBezTo>
                    <a:pt x="213" y="322"/>
                    <a:pt x="213" y="322"/>
                    <a:pt x="213" y="322"/>
                  </a:cubicBezTo>
                  <a:cubicBezTo>
                    <a:pt x="212" y="321"/>
                    <a:pt x="212" y="321"/>
                    <a:pt x="212" y="321"/>
                  </a:cubicBezTo>
                  <a:cubicBezTo>
                    <a:pt x="212" y="321"/>
                    <a:pt x="211" y="321"/>
                    <a:pt x="209" y="320"/>
                  </a:cubicBezTo>
                  <a:cubicBezTo>
                    <a:pt x="199" y="313"/>
                    <a:pt x="162" y="291"/>
                    <a:pt x="127" y="270"/>
                  </a:cubicBezTo>
                  <a:cubicBezTo>
                    <a:pt x="110" y="259"/>
                    <a:pt x="93" y="249"/>
                    <a:pt x="81" y="241"/>
                  </a:cubicBezTo>
                  <a:cubicBezTo>
                    <a:pt x="75" y="238"/>
                    <a:pt x="70" y="234"/>
                    <a:pt x="67" y="232"/>
                  </a:cubicBezTo>
                  <a:cubicBezTo>
                    <a:pt x="65" y="231"/>
                    <a:pt x="64" y="230"/>
                    <a:pt x="63" y="229"/>
                  </a:cubicBezTo>
                  <a:cubicBezTo>
                    <a:pt x="62" y="229"/>
                    <a:pt x="62" y="228"/>
                    <a:pt x="62" y="228"/>
                  </a:cubicBezTo>
                  <a:cubicBezTo>
                    <a:pt x="62" y="229"/>
                    <a:pt x="62" y="229"/>
                    <a:pt x="62" y="229"/>
                  </a:cubicBezTo>
                  <a:cubicBezTo>
                    <a:pt x="62" y="228"/>
                    <a:pt x="62" y="228"/>
                    <a:pt x="62" y="228"/>
                  </a:cubicBezTo>
                  <a:cubicBezTo>
                    <a:pt x="62" y="228"/>
                    <a:pt x="62" y="228"/>
                    <a:pt x="62" y="228"/>
                  </a:cubicBezTo>
                  <a:cubicBezTo>
                    <a:pt x="62" y="229"/>
                    <a:pt x="62" y="229"/>
                    <a:pt x="62" y="229"/>
                  </a:cubicBezTo>
                  <a:cubicBezTo>
                    <a:pt x="62" y="228"/>
                    <a:pt x="62" y="228"/>
                    <a:pt x="62" y="228"/>
                  </a:cubicBezTo>
                  <a:cubicBezTo>
                    <a:pt x="60" y="230"/>
                    <a:pt x="60" y="230"/>
                    <a:pt x="60" y="230"/>
                  </a:cubicBezTo>
                  <a:cubicBezTo>
                    <a:pt x="62" y="229"/>
                    <a:pt x="62" y="229"/>
                    <a:pt x="62" y="229"/>
                  </a:cubicBezTo>
                  <a:cubicBezTo>
                    <a:pt x="62" y="228"/>
                    <a:pt x="62" y="228"/>
                    <a:pt x="62" y="228"/>
                  </a:cubicBezTo>
                  <a:cubicBezTo>
                    <a:pt x="60" y="230"/>
                    <a:pt x="60" y="230"/>
                    <a:pt x="60" y="230"/>
                  </a:cubicBezTo>
                  <a:cubicBezTo>
                    <a:pt x="62" y="229"/>
                    <a:pt x="62" y="229"/>
                    <a:pt x="62" y="229"/>
                  </a:cubicBezTo>
                  <a:cubicBezTo>
                    <a:pt x="59" y="230"/>
                    <a:pt x="59" y="230"/>
                    <a:pt x="59" y="230"/>
                  </a:cubicBezTo>
                  <a:cubicBezTo>
                    <a:pt x="63" y="230"/>
                    <a:pt x="63" y="230"/>
                    <a:pt x="63" y="230"/>
                  </a:cubicBezTo>
                  <a:cubicBezTo>
                    <a:pt x="63" y="229"/>
                    <a:pt x="63" y="229"/>
                    <a:pt x="62" y="229"/>
                  </a:cubicBezTo>
                  <a:cubicBezTo>
                    <a:pt x="59" y="230"/>
                    <a:pt x="59" y="230"/>
                    <a:pt x="59" y="230"/>
                  </a:cubicBezTo>
                  <a:cubicBezTo>
                    <a:pt x="63" y="230"/>
                    <a:pt x="63" y="230"/>
                    <a:pt x="63" y="230"/>
                  </a:cubicBezTo>
                  <a:cubicBezTo>
                    <a:pt x="59" y="230"/>
                    <a:pt x="59" y="230"/>
                    <a:pt x="59" y="230"/>
                  </a:cubicBezTo>
                  <a:cubicBezTo>
                    <a:pt x="62" y="233"/>
                    <a:pt x="62" y="233"/>
                    <a:pt x="62" y="233"/>
                  </a:cubicBezTo>
                  <a:cubicBezTo>
                    <a:pt x="63" y="232"/>
                    <a:pt x="63" y="231"/>
                    <a:pt x="63" y="230"/>
                  </a:cubicBezTo>
                  <a:cubicBezTo>
                    <a:pt x="59" y="230"/>
                    <a:pt x="59" y="230"/>
                    <a:pt x="59" y="230"/>
                  </a:cubicBezTo>
                  <a:cubicBezTo>
                    <a:pt x="62" y="233"/>
                    <a:pt x="62" y="233"/>
                    <a:pt x="62" y="233"/>
                  </a:cubicBezTo>
                  <a:cubicBezTo>
                    <a:pt x="59" y="230"/>
                    <a:pt x="59" y="230"/>
                    <a:pt x="59" y="230"/>
                  </a:cubicBezTo>
                  <a:cubicBezTo>
                    <a:pt x="59" y="234"/>
                    <a:pt x="59" y="234"/>
                    <a:pt x="59" y="234"/>
                  </a:cubicBezTo>
                  <a:cubicBezTo>
                    <a:pt x="59" y="230"/>
                    <a:pt x="59" y="230"/>
                    <a:pt x="59" y="230"/>
                  </a:cubicBezTo>
                  <a:cubicBezTo>
                    <a:pt x="58" y="234"/>
                    <a:pt x="58" y="234"/>
                    <a:pt x="58" y="234"/>
                  </a:cubicBezTo>
                  <a:cubicBezTo>
                    <a:pt x="58" y="234"/>
                    <a:pt x="58" y="234"/>
                    <a:pt x="59" y="234"/>
                  </a:cubicBezTo>
                  <a:cubicBezTo>
                    <a:pt x="59" y="230"/>
                    <a:pt x="59" y="230"/>
                    <a:pt x="59" y="230"/>
                  </a:cubicBezTo>
                  <a:cubicBezTo>
                    <a:pt x="58" y="234"/>
                    <a:pt x="58" y="234"/>
                    <a:pt x="58" y="234"/>
                  </a:cubicBezTo>
                  <a:cubicBezTo>
                    <a:pt x="59" y="230"/>
                    <a:pt x="59" y="230"/>
                    <a:pt x="59" y="230"/>
                  </a:cubicBezTo>
                  <a:cubicBezTo>
                    <a:pt x="57" y="234"/>
                    <a:pt x="57" y="234"/>
                    <a:pt x="57" y="234"/>
                  </a:cubicBezTo>
                  <a:cubicBezTo>
                    <a:pt x="58" y="234"/>
                    <a:pt x="58" y="234"/>
                    <a:pt x="58" y="234"/>
                  </a:cubicBezTo>
                  <a:cubicBezTo>
                    <a:pt x="59" y="230"/>
                    <a:pt x="59" y="230"/>
                    <a:pt x="59" y="230"/>
                  </a:cubicBezTo>
                  <a:cubicBezTo>
                    <a:pt x="57" y="234"/>
                    <a:pt x="57" y="234"/>
                    <a:pt x="57" y="234"/>
                  </a:cubicBezTo>
                  <a:cubicBezTo>
                    <a:pt x="58" y="231"/>
                    <a:pt x="58" y="231"/>
                    <a:pt x="58" y="231"/>
                  </a:cubicBezTo>
                  <a:cubicBezTo>
                    <a:pt x="57" y="234"/>
                    <a:pt x="57" y="234"/>
                    <a:pt x="57" y="234"/>
                  </a:cubicBezTo>
                  <a:cubicBezTo>
                    <a:pt x="57" y="234"/>
                    <a:pt x="57" y="234"/>
                    <a:pt x="57" y="234"/>
                  </a:cubicBezTo>
                  <a:cubicBezTo>
                    <a:pt x="58" y="231"/>
                    <a:pt x="58" y="231"/>
                    <a:pt x="58" y="231"/>
                  </a:cubicBezTo>
                  <a:cubicBezTo>
                    <a:pt x="57" y="234"/>
                    <a:pt x="57" y="234"/>
                    <a:pt x="57" y="234"/>
                  </a:cubicBezTo>
                  <a:cubicBezTo>
                    <a:pt x="57" y="234"/>
                    <a:pt x="58" y="235"/>
                    <a:pt x="60" y="235"/>
                  </a:cubicBezTo>
                  <a:cubicBezTo>
                    <a:pt x="71" y="241"/>
                    <a:pt x="114" y="264"/>
                    <a:pt x="155" y="286"/>
                  </a:cubicBezTo>
                  <a:cubicBezTo>
                    <a:pt x="176" y="296"/>
                    <a:pt x="196" y="307"/>
                    <a:pt x="211" y="315"/>
                  </a:cubicBezTo>
                  <a:cubicBezTo>
                    <a:pt x="219" y="318"/>
                    <a:pt x="226" y="322"/>
                    <a:pt x="230" y="324"/>
                  </a:cubicBezTo>
                  <a:cubicBezTo>
                    <a:pt x="233" y="325"/>
                    <a:pt x="235" y="326"/>
                    <a:pt x="236" y="326"/>
                  </a:cubicBezTo>
                  <a:cubicBezTo>
                    <a:pt x="237" y="327"/>
                    <a:pt x="238" y="327"/>
                    <a:pt x="238" y="327"/>
                  </a:cubicBezTo>
                  <a:cubicBezTo>
                    <a:pt x="239" y="328"/>
                    <a:pt x="239" y="328"/>
                    <a:pt x="239" y="328"/>
                  </a:cubicBezTo>
                  <a:cubicBezTo>
                    <a:pt x="239" y="328"/>
                    <a:pt x="240" y="328"/>
                    <a:pt x="240" y="328"/>
                  </a:cubicBezTo>
                  <a:cubicBezTo>
                    <a:pt x="241" y="328"/>
                    <a:pt x="241" y="328"/>
                    <a:pt x="242" y="327"/>
                  </a:cubicBezTo>
                  <a:cubicBezTo>
                    <a:pt x="242" y="327"/>
                    <a:pt x="243" y="327"/>
                    <a:pt x="244" y="326"/>
                  </a:cubicBezTo>
                  <a:cubicBezTo>
                    <a:pt x="244" y="326"/>
                    <a:pt x="244" y="326"/>
                    <a:pt x="244" y="326"/>
                  </a:cubicBezTo>
                  <a:cubicBezTo>
                    <a:pt x="244" y="325"/>
                    <a:pt x="245" y="324"/>
                    <a:pt x="245" y="323"/>
                  </a:cubicBezTo>
                  <a:cubicBezTo>
                    <a:pt x="245" y="322"/>
                    <a:pt x="244" y="322"/>
                    <a:pt x="244" y="321"/>
                  </a:cubicBezTo>
                  <a:cubicBezTo>
                    <a:pt x="244" y="320"/>
                    <a:pt x="243" y="320"/>
                    <a:pt x="242" y="319"/>
                  </a:cubicBezTo>
                  <a:cubicBezTo>
                    <a:pt x="241" y="318"/>
                    <a:pt x="240" y="317"/>
                    <a:pt x="238" y="315"/>
                  </a:cubicBezTo>
                  <a:cubicBezTo>
                    <a:pt x="230" y="309"/>
                    <a:pt x="216" y="301"/>
                    <a:pt x="199" y="290"/>
                  </a:cubicBezTo>
                  <a:cubicBezTo>
                    <a:pt x="174" y="275"/>
                    <a:pt x="142" y="256"/>
                    <a:pt x="116" y="241"/>
                  </a:cubicBezTo>
                  <a:cubicBezTo>
                    <a:pt x="103" y="233"/>
                    <a:pt x="92" y="227"/>
                    <a:pt x="84" y="222"/>
                  </a:cubicBezTo>
                  <a:cubicBezTo>
                    <a:pt x="80" y="219"/>
                    <a:pt x="77" y="217"/>
                    <a:pt x="75" y="216"/>
                  </a:cubicBezTo>
                  <a:cubicBezTo>
                    <a:pt x="74" y="215"/>
                    <a:pt x="73" y="215"/>
                    <a:pt x="73" y="214"/>
                  </a:cubicBezTo>
                  <a:cubicBezTo>
                    <a:pt x="72" y="214"/>
                    <a:pt x="72" y="214"/>
                    <a:pt x="72" y="214"/>
                  </a:cubicBezTo>
                  <a:cubicBezTo>
                    <a:pt x="72" y="214"/>
                    <a:pt x="72" y="214"/>
                    <a:pt x="72" y="214"/>
                  </a:cubicBezTo>
                  <a:cubicBezTo>
                    <a:pt x="71" y="216"/>
                    <a:pt x="71" y="216"/>
                    <a:pt x="71" y="216"/>
                  </a:cubicBezTo>
                  <a:cubicBezTo>
                    <a:pt x="73" y="214"/>
                    <a:pt x="73" y="214"/>
                    <a:pt x="73" y="214"/>
                  </a:cubicBezTo>
                  <a:cubicBezTo>
                    <a:pt x="72" y="214"/>
                    <a:pt x="72" y="214"/>
                    <a:pt x="72" y="214"/>
                  </a:cubicBezTo>
                  <a:cubicBezTo>
                    <a:pt x="71" y="216"/>
                    <a:pt x="71" y="216"/>
                    <a:pt x="71" y="216"/>
                  </a:cubicBezTo>
                  <a:cubicBezTo>
                    <a:pt x="73" y="214"/>
                    <a:pt x="73" y="214"/>
                    <a:pt x="73" y="214"/>
                  </a:cubicBezTo>
                  <a:cubicBezTo>
                    <a:pt x="70" y="216"/>
                    <a:pt x="70" y="216"/>
                    <a:pt x="70" y="216"/>
                  </a:cubicBezTo>
                  <a:cubicBezTo>
                    <a:pt x="73" y="215"/>
                    <a:pt x="73" y="215"/>
                    <a:pt x="73" y="215"/>
                  </a:cubicBezTo>
                  <a:cubicBezTo>
                    <a:pt x="73" y="214"/>
                    <a:pt x="73" y="214"/>
                    <a:pt x="73" y="214"/>
                  </a:cubicBezTo>
                  <a:cubicBezTo>
                    <a:pt x="70" y="216"/>
                    <a:pt x="70" y="216"/>
                    <a:pt x="70" y="216"/>
                  </a:cubicBezTo>
                  <a:cubicBezTo>
                    <a:pt x="73" y="215"/>
                    <a:pt x="73" y="215"/>
                    <a:pt x="73" y="215"/>
                  </a:cubicBezTo>
                  <a:cubicBezTo>
                    <a:pt x="69" y="217"/>
                    <a:pt x="69" y="217"/>
                    <a:pt x="69" y="217"/>
                  </a:cubicBezTo>
                  <a:cubicBezTo>
                    <a:pt x="73" y="217"/>
                    <a:pt x="73" y="217"/>
                    <a:pt x="73" y="217"/>
                  </a:cubicBezTo>
                  <a:cubicBezTo>
                    <a:pt x="73" y="216"/>
                    <a:pt x="73" y="215"/>
                    <a:pt x="73" y="215"/>
                  </a:cubicBezTo>
                  <a:cubicBezTo>
                    <a:pt x="69" y="217"/>
                    <a:pt x="69" y="217"/>
                    <a:pt x="69" y="217"/>
                  </a:cubicBezTo>
                  <a:cubicBezTo>
                    <a:pt x="73" y="217"/>
                    <a:pt x="73" y="217"/>
                    <a:pt x="73" y="217"/>
                  </a:cubicBezTo>
                  <a:cubicBezTo>
                    <a:pt x="69" y="217"/>
                    <a:pt x="69" y="217"/>
                    <a:pt x="69" y="217"/>
                  </a:cubicBezTo>
                  <a:cubicBezTo>
                    <a:pt x="73" y="219"/>
                    <a:pt x="73" y="219"/>
                    <a:pt x="73" y="219"/>
                  </a:cubicBezTo>
                  <a:cubicBezTo>
                    <a:pt x="73" y="218"/>
                    <a:pt x="73" y="217"/>
                    <a:pt x="73" y="217"/>
                  </a:cubicBezTo>
                  <a:cubicBezTo>
                    <a:pt x="69" y="217"/>
                    <a:pt x="69" y="217"/>
                    <a:pt x="69" y="217"/>
                  </a:cubicBezTo>
                  <a:cubicBezTo>
                    <a:pt x="73" y="219"/>
                    <a:pt x="73" y="219"/>
                    <a:pt x="73" y="219"/>
                  </a:cubicBezTo>
                  <a:cubicBezTo>
                    <a:pt x="73" y="219"/>
                    <a:pt x="73" y="219"/>
                    <a:pt x="73" y="219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71" y="220"/>
                    <a:pt x="71" y="220"/>
                    <a:pt x="71" y="220"/>
                  </a:cubicBezTo>
                  <a:cubicBezTo>
                    <a:pt x="71" y="220"/>
                    <a:pt x="72" y="220"/>
                    <a:pt x="73" y="219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71" y="220"/>
                    <a:pt x="71" y="220"/>
                    <a:pt x="71" y="220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70" y="220"/>
                    <a:pt x="70" y="220"/>
                    <a:pt x="70" y="220"/>
                  </a:cubicBezTo>
                  <a:cubicBezTo>
                    <a:pt x="70" y="220"/>
                    <a:pt x="70" y="220"/>
                    <a:pt x="71" y="220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70" y="220"/>
                    <a:pt x="70" y="220"/>
                    <a:pt x="70" y="220"/>
                  </a:cubicBezTo>
                  <a:cubicBezTo>
                    <a:pt x="70" y="219"/>
                    <a:pt x="70" y="219"/>
                    <a:pt x="70" y="219"/>
                  </a:cubicBezTo>
                  <a:cubicBezTo>
                    <a:pt x="70" y="220"/>
                    <a:pt x="70" y="220"/>
                    <a:pt x="70" y="220"/>
                  </a:cubicBezTo>
                  <a:cubicBezTo>
                    <a:pt x="70" y="220"/>
                    <a:pt x="70" y="220"/>
                    <a:pt x="70" y="220"/>
                  </a:cubicBezTo>
                  <a:cubicBezTo>
                    <a:pt x="70" y="219"/>
                    <a:pt x="70" y="219"/>
                    <a:pt x="70" y="219"/>
                  </a:cubicBezTo>
                  <a:cubicBezTo>
                    <a:pt x="70" y="220"/>
                    <a:pt x="70" y="220"/>
                    <a:pt x="70" y="220"/>
                  </a:cubicBezTo>
                  <a:cubicBezTo>
                    <a:pt x="70" y="220"/>
                    <a:pt x="70" y="220"/>
                    <a:pt x="70" y="220"/>
                  </a:cubicBezTo>
                  <a:cubicBezTo>
                    <a:pt x="70" y="220"/>
                    <a:pt x="72" y="221"/>
                    <a:pt x="74" y="222"/>
                  </a:cubicBezTo>
                  <a:cubicBezTo>
                    <a:pt x="82" y="225"/>
                    <a:pt x="98" y="234"/>
                    <a:pt x="118" y="245"/>
                  </a:cubicBezTo>
                  <a:cubicBezTo>
                    <a:pt x="147" y="261"/>
                    <a:pt x="185" y="282"/>
                    <a:pt x="216" y="300"/>
                  </a:cubicBezTo>
                  <a:cubicBezTo>
                    <a:pt x="232" y="308"/>
                    <a:pt x="245" y="316"/>
                    <a:pt x="256" y="321"/>
                  </a:cubicBezTo>
                  <a:cubicBezTo>
                    <a:pt x="261" y="324"/>
                    <a:pt x="266" y="326"/>
                    <a:pt x="269" y="328"/>
                  </a:cubicBezTo>
                  <a:cubicBezTo>
                    <a:pt x="271" y="329"/>
                    <a:pt x="272" y="329"/>
                    <a:pt x="273" y="330"/>
                  </a:cubicBezTo>
                  <a:cubicBezTo>
                    <a:pt x="274" y="330"/>
                    <a:pt x="274" y="330"/>
                    <a:pt x="275" y="330"/>
                  </a:cubicBezTo>
                  <a:cubicBezTo>
                    <a:pt x="275" y="331"/>
                    <a:pt x="276" y="331"/>
                    <a:pt x="277" y="331"/>
                  </a:cubicBezTo>
                  <a:cubicBezTo>
                    <a:pt x="277" y="331"/>
                    <a:pt x="278" y="331"/>
                    <a:pt x="278" y="330"/>
                  </a:cubicBezTo>
                  <a:cubicBezTo>
                    <a:pt x="279" y="330"/>
                    <a:pt x="280" y="330"/>
                    <a:pt x="281" y="329"/>
                  </a:cubicBezTo>
                  <a:cubicBezTo>
                    <a:pt x="281" y="328"/>
                    <a:pt x="281" y="327"/>
                    <a:pt x="281" y="326"/>
                  </a:cubicBezTo>
                  <a:cubicBezTo>
                    <a:pt x="281" y="325"/>
                    <a:pt x="280" y="324"/>
                    <a:pt x="279" y="323"/>
                  </a:cubicBezTo>
                  <a:cubicBezTo>
                    <a:pt x="74" y="195"/>
                    <a:pt x="74" y="195"/>
                    <a:pt x="74" y="195"/>
                  </a:cubicBezTo>
                  <a:cubicBezTo>
                    <a:pt x="72" y="198"/>
                    <a:pt x="72" y="198"/>
                    <a:pt x="72" y="198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2" y="198"/>
                    <a:pt x="72" y="198"/>
                    <a:pt x="72" y="198"/>
                  </a:cubicBezTo>
                  <a:cubicBezTo>
                    <a:pt x="73" y="202"/>
                    <a:pt x="73" y="202"/>
                    <a:pt x="73" y="202"/>
                  </a:cubicBezTo>
                  <a:cubicBezTo>
                    <a:pt x="74" y="202"/>
                    <a:pt x="75" y="201"/>
                    <a:pt x="75" y="200"/>
                  </a:cubicBezTo>
                  <a:cubicBezTo>
                    <a:pt x="72" y="198"/>
                    <a:pt x="72" y="198"/>
                    <a:pt x="72" y="198"/>
                  </a:cubicBezTo>
                  <a:cubicBezTo>
                    <a:pt x="73" y="202"/>
                    <a:pt x="73" y="202"/>
                    <a:pt x="73" y="202"/>
                  </a:cubicBezTo>
                  <a:cubicBezTo>
                    <a:pt x="72" y="198"/>
                    <a:pt x="72" y="198"/>
                    <a:pt x="72" y="198"/>
                  </a:cubicBezTo>
                  <a:cubicBezTo>
                    <a:pt x="72" y="202"/>
                    <a:pt x="72" y="202"/>
                    <a:pt x="72" y="202"/>
                  </a:cubicBezTo>
                  <a:cubicBezTo>
                    <a:pt x="72" y="202"/>
                    <a:pt x="72" y="202"/>
                    <a:pt x="73" y="202"/>
                  </a:cubicBezTo>
                  <a:cubicBezTo>
                    <a:pt x="72" y="198"/>
                    <a:pt x="72" y="198"/>
                    <a:pt x="72" y="198"/>
                  </a:cubicBezTo>
                  <a:cubicBezTo>
                    <a:pt x="72" y="202"/>
                    <a:pt x="72" y="202"/>
                    <a:pt x="72" y="202"/>
                  </a:cubicBezTo>
                  <a:cubicBezTo>
                    <a:pt x="72" y="199"/>
                    <a:pt x="72" y="199"/>
                    <a:pt x="72" y="199"/>
                  </a:cubicBezTo>
                  <a:cubicBezTo>
                    <a:pt x="71" y="202"/>
                    <a:pt x="71" y="202"/>
                    <a:pt x="71" y="202"/>
                  </a:cubicBezTo>
                  <a:cubicBezTo>
                    <a:pt x="71" y="202"/>
                    <a:pt x="71" y="202"/>
                    <a:pt x="72" y="202"/>
                  </a:cubicBezTo>
                  <a:cubicBezTo>
                    <a:pt x="72" y="199"/>
                    <a:pt x="72" y="199"/>
                    <a:pt x="72" y="199"/>
                  </a:cubicBezTo>
                  <a:cubicBezTo>
                    <a:pt x="71" y="202"/>
                    <a:pt x="71" y="202"/>
                    <a:pt x="71" y="202"/>
                  </a:cubicBezTo>
                  <a:cubicBezTo>
                    <a:pt x="71" y="201"/>
                    <a:pt x="71" y="201"/>
                    <a:pt x="71" y="201"/>
                  </a:cubicBezTo>
                  <a:cubicBezTo>
                    <a:pt x="71" y="202"/>
                    <a:pt x="71" y="202"/>
                    <a:pt x="71" y="202"/>
                  </a:cubicBezTo>
                  <a:cubicBezTo>
                    <a:pt x="71" y="202"/>
                    <a:pt x="71" y="202"/>
                    <a:pt x="71" y="202"/>
                  </a:cubicBezTo>
                  <a:cubicBezTo>
                    <a:pt x="71" y="201"/>
                    <a:pt x="71" y="201"/>
                    <a:pt x="71" y="201"/>
                  </a:cubicBezTo>
                  <a:cubicBezTo>
                    <a:pt x="71" y="202"/>
                    <a:pt x="71" y="202"/>
                    <a:pt x="71" y="202"/>
                  </a:cubicBezTo>
                  <a:cubicBezTo>
                    <a:pt x="71" y="202"/>
                    <a:pt x="71" y="202"/>
                    <a:pt x="72" y="203"/>
                  </a:cubicBezTo>
                  <a:cubicBezTo>
                    <a:pt x="75" y="204"/>
                    <a:pt x="80" y="207"/>
                    <a:pt x="88" y="211"/>
                  </a:cubicBezTo>
                  <a:cubicBezTo>
                    <a:pt x="114" y="226"/>
                    <a:pt x="166" y="256"/>
                    <a:pt x="213" y="283"/>
                  </a:cubicBezTo>
                  <a:cubicBezTo>
                    <a:pt x="236" y="296"/>
                    <a:pt x="258" y="309"/>
                    <a:pt x="275" y="318"/>
                  </a:cubicBezTo>
                  <a:cubicBezTo>
                    <a:pt x="283" y="322"/>
                    <a:pt x="290" y="326"/>
                    <a:pt x="296" y="328"/>
                  </a:cubicBezTo>
                  <a:cubicBezTo>
                    <a:pt x="299" y="330"/>
                    <a:pt x="301" y="331"/>
                    <a:pt x="303" y="331"/>
                  </a:cubicBezTo>
                  <a:cubicBezTo>
                    <a:pt x="304" y="332"/>
                    <a:pt x="305" y="332"/>
                    <a:pt x="306" y="332"/>
                  </a:cubicBezTo>
                  <a:cubicBezTo>
                    <a:pt x="306" y="333"/>
                    <a:pt x="307" y="333"/>
                    <a:pt x="308" y="333"/>
                  </a:cubicBezTo>
                  <a:cubicBezTo>
                    <a:pt x="309" y="333"/>
                    <a:pt x="309" y="333"/>
                    <a:pt x="310" y="332"/>
                  </a:cubicBezTo>
                  <a:cubicBezTo>
                    <a:pt x="310" y="332"/>
                    <a:pt x="311" y="332"/>
                    <a:pt x="312" y="331"/>
                  </a:cubicBezTo>
                  <a:cubicBezTo>
                    <a:pt x="313" y="330"/>
                    <a:pt x="313" y="329"/>
                    <a:pt x="313" y="328"/>
                  </a:cubicBezTo>
                  <a:cubicBezTo>
                    <a:pt x="312" y="327"/>
                    <a:pt x="312" y="326"/>
                    <a:pt x="311" y="325"/>
                  </a:cubicBezTo>
                  <a:cubicBezTo>
                    <a:pt x="236" y="279"/>
                    <a:pt x="236" y="279"/>
                    <a:pt x="236" y="279"/>
                  </a:cubicBezTo>
                  <a:cubicBezTo>
                    <a:pt x="326" y="330"/>
                    <a:pt x="326" y="330"/>
                    <a:pt x="326" y="330"/>
                  </a:cubicBezTo>
                  <a:cubicBezTo>
                    <a:pt x="328" y="331"/>
                    <a:pt x="331" y="330"/>
                    <a:pt x="332" y="328"/>
                  </a:cubicBezTo>
                  <a:cubicBezTo>
                    <a:pt x="333" y="326"/>
                    <a:pt x="332" y="324"/>
                    <a:pt x="331" y="323"/>
                  </a:cubicBezTo>
                  <a:cubicBezTo>
                    <a:pt x="82" y="168"/>
                    <a:pt x="82" y="168"/>
                    <a:pt x="82" y="168"/>
                  </a:cubicBezTo>
                  <a:cubicBezTo>
                    <a:pt x="80" y="171"/>
                    <a:pt x="80" y="171"/>
                    <a:pt x="80" y="171"/>
                  </a:cubicBezTo>
                  <a:cubicBezTo>
                    <a:pt x="84" y="173"/>
                    <a:pt x="84" y="173"/>
                    <a:pt x="84" y="173"/>
                  </a:cubicBezTo>
                  <a:cubicBezTo>
                    <a:pt x="80" y="171"/>
                    <a:pt x="80" y="171"/>
                    <a:pt x="80" y="171"/>
                  </a:cubicBezTo>
                  <a:cubicBezTo>
                    <a:pt x="82" y="175"/>
                    <a:pt x="82" y="175"/>
                    <a:pt x="82" y="175"/>
                  </a:cubicBezTo>
                  <a:cubicBezTo>
                    <a:pt x="82" y="174"/>
                    <a:pt x="83" y="174"/>
                    <a:pt x="84" y="173"/>
                  </a:cubicBezTo>
                  <a:cubicBezTo>
                    <a:pt x="80" y="171"/>
                    <a:pt x="80" y="171"/>
                    <a:pt x="80" y="171"/>
                  </a:cubicBezTo>
                  <a:cubicBezTo>
                    <a:pt x="82" y="175"/>
                    <a:pt x="82" y="175"/>
                    <a:pt x="82" y="175"/>
                  </a:cubicBezTo>
                  <a:cubicBezTo>
                    <a:pt x="81" y="172"/>
                    <a:pt x="81" y="172"/>
                    <a:pt x="81" y="172"/>
                  </a:cubicBezTo>
                  <a:cubicBezTo>
                    <a:pt x="81" y="175"/>
                    <a:pt x="81" y="175"/>
                    <a:pt x="81" y="175"/>
                  </a:cubicBezTo>
                  <a:cubicBezTo>
                    <a:pt x="81" y="175"/>
                    <a:pt x="81" y="175"/>
                    <a:pt x="82" y="175"/>
                  </a:cubicBezTo>
                  <a:cubicBezTo>
                    <a:pt x="81" y="172"/>
                    <a:pt x="81" y="172"/>
                    <a:pt x="81" y="172"/>
                  </a:cubicBezTo>
                  <a:cubicBezTo>
                    <a:pt x="81" y="175"/>
                    <a:pt x="81" y="175"/>
                    <a:pt x="81" y="175"/>
                  </a:cubicBezTo>
                  <a:cubicBezTo>
                    <a:pt x="81" y="174"/>
                    <a:pt x="81" y="174"/>
                    <a:pt x="81" y="174"/>
                  </a:cubicBezTo>
                  <a:cubicBezTo>
                    <a:pt x="81" y="175"/>
                    <a:pt x="81" y="175"/>
                    <a:pt x="81" y="175"/>
                  </a:cubicBezTo>
                  <a:cubicBezTo>
                    <a:pt x="81" y="175"/>
                    <a:pt x="81" y="175"/>
                    <a:pt x="81" y="175"/>
                  </a:cubicBezTo>
                  <a:cubicBezTo>
                    <a:pt x="81" y="174"/>
                    <a:pt x="81" y="174"/>
                    <a:pt x="81" y="174"/>
                  </a:cubicBezTo>
                  <a:cubicBezTo>
                    <a:pt x="81" y="175"/>
                    <a:pt x="81" y="175"/>
                    <a:pt x="81" y="175"/>
                  </a:cubicBezTo>
                  <a:cubicBezTo>
                    <a:pt x="81" y="175"/>
                    <a:pt x="81" y="175"/>
                    <a:pt x="82" y="175"/>
                  </a:cubicBezTo>
                  <a:cubicBezTo>
                    <a:pt x="85" y="176"/>
                    <a:pt x="93" y="180"/>
                    <a:pt x="102" y="185"/>
                  </a:cubicBezTo>
                  <a:cubicBezTo>
                    <a:pt x="135" y="203"/>
                    <a:pt x="197" y="240"/>
                    <a:pt x="253" y="272"/>
                  </a:cubicBezTo>
                  <a:cubicBezTo>
                    <a:pt x="281" y="289"/>
                    <a:pt x="307" y="304"/>
                    <a:pt x="327" y="315"/>
                  </a:cubicBezTo>
                  <a:cubicBezTo>
                    <a:pt x="337" y="320"/>
                    <a:pt x="345" y="325"/>
                    <a:pt x="352" y="328"/>
                  </a:cubicBezTo>
                  <a:cubicBezTo>
                    <a:pt x="355" y="330"/>
                    <a:pt x="358" y="331"/>
                    <a:pt x="360" y="332"/>
                  </a:cubicBezTo>
                  <a:cubicBezTo>
                    <a:pt x="361" y="332"/>
                    <a:pt x="362" y="333"/>
                    <a:pt x="363" y="333"/>
                  </a:cubicBezTo>
                  <a:cubicBezTo>
                    <a:pt x="364" y="333"/>
                    <a:pt x="365" y="333"/>
                    <a:pt x="366" y="333"/>
                  </a:cubicBezTo>
                  <a:cubicBezTo>
                    <a:pt x="366" y="333"/>
                    <a:pt x="367" y="333"/>
                    <a:pt x="368" y="333"/>
                  </a:cubicBezTo>
                  <a:cubicBezTo>
                    <a:pt x="368" y="333"/>
                    <a:pt x="369" y="332"/>
                    <a:pt x="370" y="331"/>
                  </a:cubicBezTo>
                  <a:cubicBezTo>
                    <a:pt x="370" y="330"/>
                    <a:pt x="371" y="329"/>
                    <a:pt x="370" y="328"/>
                  </a:cubicBezTo>
                  <a:cubicBezTo>
                    <a:pt x="370" y="327"/>
                    <a:pt x="369" y="326"/>
                    <a:pt x="369" y="326"/>
                  </a:cubicBezTo>
                  <a:cubicBezTo>
                    <a:pt x="82" y="147"/>
                    <a:pt x="82" y="147"/>
                    <a:pt x="82" y="147"/>
                  </a:cubicBezTo>
                  <a:cubicBezTo>
                    <a:pt x="80" y="150"/>
                    <a:pt x="80" y="150"/>
                    <a:pt x="80" y="150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0" y="150"/>
                    <a:pt x="80" y="150"/>
                    <a:pt x="80" y="150"/>
                  </a:cubicBezTo>
                  <a:cubicBezTo>
                    <a:pt x="82" y="154"/>
                    <a:pt x="82" y="154"/>
                    <a:pt x="82" y="154"/>
                  </a:cubicBezTo>
                  <a:cubicBezTo>
                    <a:pt x="82" y="154"/>
                    <a:pt x="83" y="153"/>
                    <a:pt x="84" y="152"/>
                  </a:cubicBezTo>
                  <a:cubicBezTo>
                    <a:pt x="80" y="150"/>
                    <a:pt x="80" y="150"/>
                    <a:pt x="80" y="150"/>
                  </a:cubicBezTo>
                  <a:cubicBezTo>
                    <a:pt x="82" y="154"/>
                    <a:pt x="82" y="154"/>
                    <a:pt x="82" y="154"/>
                  </a:cubicBezTo>
                  <a:cubicBezTo>
                    <a:pt x="80" y="150"/>
                    <a:pt x="80" y="150"/>
                    <a:pt x="80" y="150"/>
                  </a:cubicBezTo>
                  <a:cubicBezTo>
                    <a:pt x="80" y="154"/>
                    <a:pt x="80" y="154"/>
                    <a:pt x="80" y="154"/>
                  </a:cubicBezTo>
                  <a:cubicBezTo>
                    <a:pt x="81" y="154"/>
                    <a:pt x="81" y="154"/>
                    <a:pt x="82" y="154"/>
                  </a:cubicBezTo>
                  <a:cubicBezTo>
                    <a:pt x="80" y="150"/>
                    <a:pt x="80" y="150"/>
                    <a:pt x="80" y="150"/>
                  </a:cubicBezTo>
                  <a:cubicBezTo>
                    <a:pt x="80" y="154"/>
                    <a:pt x="80" y="154"/>
                    <a:pt x="80" y="154"/>
                  </a:cubicBezTo>
                  <a:cubicBezTo>
                    <a:pt x="80" y="151"/>
                    <a:pt x="80" y="151"/>
                    <a:pt x="80" y="151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80" y="154"/>
                    <a:pt x="80" y="154"/>
                    <a:pt x="80" y="154"/>
                  </a:cubicBezTo>
                  <a:cubicBezTo>
                    <a:pt x="80" y="151"/>
                    <a:pt x="80" y="151"/>
                    <a:pt x="80" y="151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80" y="153"/>
                    <a:pt x="80" y="153"/>
                    <a:pt x="80" y="153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80" y="153"/>
                    <a:pt x="80" y="153"/>
                    <a:pt x="80" y="153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80" y="155"/>
                    <a:pt x="82" y="156"/>
                    <a:pt x="85" y="157"/>
                  </a:cubicBezTo>
                  <a:cubicBezTo>
                    <a:pt x="97" y="163"/>
                    <a:pt x="121" y="178"/>
                    <a:pt x="152" y="196"/>
                  </a:cubicBezTo>
                  <a:cubicBezTo>
                    <a:pt x="199" y="223"/>
                    <a:pt x="259" y="259"/>
                    <a:pt x="310" y="288"/>
                  </a:cubicBezTo>
                  <a:cubicBezTo>
                    <a:pt x="335" y="302"/>
                    <a:pt x="357" y="315"/>
                    <a:pt x="374" y="324"/>
                  </a:cubicBezTo>
                  <a:cubicBezTo>
                    <a:pt x="383" y="328"/>
                    <a:pt x="390" y="332"/>
                    <a:pt x="395" y="335"/>
                  </a:cubicBezTo>
                  <a:cubicBezTo>
                    <a:pt x="398" y="336"/>
                    <a:pt x="400" y="337"/>
                    <a:pt x="402" y="338"/>
                  </a:cubicBezTo>
                  <a:cubicBezTo>
                    <a:pt x="403" y="338"/>
                    <a:pt x="404" y="338"/>
                    <a:pt x="404" y="338"/>
                  </a:cubicBezTo>
                  <a:cubicBezTo>
                    <a:pt x="405" y="339"/>
                    <a:pt x="406" y="339"/>
                    <a:pt x="407" y="339"/>
                  </a:cubicBezTo>
                  <a:cubicBezTo>
                    <a:pt x="407" y="339"/>
                    <a:pt x="408" y="339"/>
                    <a:pt x="409" y="339"/>
                  </a:cubicBezTo>
                  <a:cubicBezTo>
                    <a:pt x="409" y="338"/>
                    <a:pt x="410" y="338"/>
                    <a:pt x="411" y="337"/>
                  </a:cubicBezTo>
                  <a:cubicBezTo>
                    <a:pt x="411" y="337"/>
                    <a:pt x="411" y="337"/>
                    <a:pt x="411" y="337"/>
                  </a:cubicBezTo>
                  <a:cubicBezTo>
                    <a:pt x="411" y="336"/>
                    <a:pt x="412" y="335"/>
                    <a:pt x="412" y="334"/>
                  </a:cubicBezTo>
                  <a:cubicBezTo>
                    <a:pt x="411" y="333"/>
                    <a:pt x="411" y="332"/>
                    <a:pt x="411" y="332"/>
                  </a:cubicBezTo>
                  <a:cubicBezTo>
                    <a:pt x="410" y="330"/>
                    <a:pt x="409" y="330"/>
                    <a:pt x="408" y="328"/>
                  </a:cubicBezTo>
                  <a:cubicBezTo>
                    <a:pt x="406" y="326"/>
                    <a:pt x="404" y="324"/>
                    <a:pt x="400" y="321"/>
                  </a:cubicBezTo>
                  <a:cubicBezTo>
                    <a:pt x="386" y="311"/>
                    <a:pt x="359" y="293"/>
                    <a:pt x="327" y="273"/>
                  </a:cubicBezTo>
                  <a:cubicBezTo>
                    <a:pt x="231" y="214"/>
                    <a:pt x="86" y="129"/>
                    <a:pt x="86" y="129"/>
                  </a:cubicBezTo>
                  <a:cubicBezTo>
                    <a:pt x="85" y="128"/>
                    <a:pt x="84" y="128"/>
                    <a:pt x="83" y="128"/>
                  </a:cubicBezTo>
                  <a:cubicBezTo>
                    <a:pt x="82" y="129"/>
                    <a:pt x="81" y="129"/>
                    <a:pt x="80" y="130"/>
                  </a:cubicBezTo>
                  <a:cubicBezTo>
                    <a:pt x="80" y="131"/>
                    <a:pt x="80" y="132"/>
                    <a:pt x="80" y="133"/>
                  </a:cubicBezTo>
                  <a:cubicBezTo>
                    <a:pt x="80" y="134"/>
                    <a:pt x="81" y="135"/>
                    <a:pt x="82" y="136"/>
                  </a:cubicBezTo>
                  <a:cubicBezTo>
                    <a:pt x="440" y="343"/>
                    <a:pt x="440" y="343"/>
                    <a:pt x="440" y="343"/>
                  </a:cubicBezTo>
                  <a:cubicBezTo>
                    <a:pt x="442" y="344"/>
                    <a:pt x="444" y="343"/>
                    <a:pt x="445" y="341"/>
                  </a:cubicBezTo>
                  <a:cubicBezTo>
                    <a:pt x="446" y="341"/>
                    <a:pt x="446" y="340"/>
                    <a:pt x="446" y="339"/>
                  </a:cubicBezTo>
                  <a:cubicBezTo>
                    <a:pt x="446" y="338"/>
                    <a:pt x="446" y="338"/>
                    <a:pt x="445" y="338"/>
                  </a:cubicBezTo>
                  <a:cubicBezTo>
                    <a:pt x="445" y="337"/>
                    <a:pt x="445" y="337"/>
                    <a:pt x="445" y="336"/>
                  </a:cubicBezTo>
                  <a:cubicBezTo>
                    <a:pt x="444" y="336"/>
                    <a:pt x="444" y="336"/>
                    <a:pt x="443" y="335"/>
                  </a:cubicBezTo>
                  <a:cubicBezTo>
                    <a:pt x="442" y="334"/>
                    <a:pt x="440" y="333"/>
                    <a:pt x="436" y="330"/>
                  </a:cubicBezTo>
                  <a:cubicBezTo>
                    <a:pt x="423" y="322"/>
                    <a:pt x="394" y="305"/>
                    <a:pt x="358" y="283"/>
                  </a:cubicBezTo>
                  <a:cubicBezTo>
                    <a:pt x="305" y="251"/>
                    <a:pt x="236" y="210"/>
                    <a:pt x="180" y="175"/>
                  </a:cubicBezTo>
                  <a:cubicBezTo>
                    <a:pt x="152" y="158"/>
                    <a:pt x="128" y="143"/>
                    <a:pt x="111" y="132"/>
                  </a:cubicBezTo>
                  <a:cubicBezTo>
                    <a:pt x="102" y="126"/>
                    <a:pt x="95" y="121"/>
                    <a:pt x="90" y="118"/>
                  </a:cubicBezTo>
                  <a:cubicBezTo>
                    <a:pt x="88" y="116"/>
                    <a:pt x="86" y="114"/>
                    <a:pt x="85" y="113"/>
                  </a:cubicBezTo>
                  <a:cubicBezTo>
                    <a:pt x="84" y="113"/>
                    <a:pt x="84" y="112"/>
                    <a:pt x="84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82" y="114"/>
                    <a:pt x="82" y="114"/>
                    <a:pt x="82" y="114"/>
                  </a:cubicBezTo>
                  <a:cubicBezTo>
                    <a:pt x="84" y="114"/>
                    <a:pt x="84" y="114"/>
                    <a:pt x="84" y="114"/>
                  </a:cubicBezTo>
                  <a:cubicBezTo>
                    <a:pt x="84" y="113"/>
                    <a:pt x="84" y="112"/>
                    <a:pt x="84" y="112"/>
                  </a:cubicBezTo>
                  <a:cubicBezTo>
                    <a:pt x="82" y="114"/>
                    <a:pt x="82" y="114"/>
                    <a:pt x="82" y="114"/>
                  </a:cubicBezTo>
                  <a:cubicBezTo>
                    <a:pt x="84" y="114"/>
                    <a:pt x="84" y="114"/>
                    <a:pt x="84" y="114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84" y="116"/>
                    <a:pt x="84" y="116"/>
                    <a:pt x="84" y="116"/>
                  </a:cubicBezTo>
                  <a:cubicBezTo>
                    <a:pt x="84" y="115"/>
                    <a:pt x="84" y="114"/>
                    <a:pt x="84" y="114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84" y="116"/>
                    <a:pt x="84" y="116"/>
                    <a:pt x="84" y="116"/>
                  </a:cubicBezTo>
                  <a:cubicBezTo>
                    <a:pt x="80" y="114"/>
                    <a:pt x="80" y="114"/>
                    <a:pt x="80" y="114"/>
                  </a:cubicBezTo>
                  <a:cubicBezTo>
                    <a:pt x="78" y="117"/>
                    <a:pt x="78" y="117"/>
                    <a:pt x="78" y="117"/>
                  </a:cubicBezTo>
                  <a:cubicBezTo>
                    <a:pt x="477" y="346"/>
                    <a:pt x="477" y="346"/>
                    <a:pt x="477" y="346"/>
                  </a:cubicBezTo>
                  <a:cubicBezTo>
                    <a:pt x="479" y="347"/>
                    <a:pt x="481" y="346"/>
                    <a:pt x="482" y="344"/>
                  </a:cubicBezTo>
                  <a:cubicBezTo>
                    <a:pt x="483" y="344"/>
                    <a:pt x="483" y="343"/>
                    <a:pt x="483" y="342"/>
                  </a:cubicBezTo>
                  <a:cubicBezTo>
                    <a:pt x="483" y="341"/>
                    <a:pt x="482" y="340"/>
                    <a:pt x="482" y="340"/>
                  </a:cubicBezTo>
                  <a:cubicBezTo>
                    <a:pt x="482" y="339"/>
                    <a:pt x="481" y="339"/>
                    <a:pt x="481" y="339"/>
                  </a:cubicBezTo>
                  <a:cubicBezTo>
                    <a:pt x="480" y="338"/>
                    <a:pt x="479" y="337"/>
                    <a:pt x="478" y="336"/>
                  </a:cubicBezTo>
                  <a:cubicBezTo>
                    <a:pt x="473" y="332"/>
                    <a:pt x="463" y="326"/>
                    <a:pt x="450" y="317"/>
                  </a:cubicBezTo>
                  <a:cubicBezTo>
                    <a:pt x="356" y="257"/>
                    <a:pt x="85" y="91"/>
                    <a:pt x="85" y="91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83" y="99"/>
                    <a:pt x="83" y="99"/>
                    <a:pt x="83" y="99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82" y="99"/>
                    <a:pt x="82" y="99"/>
                    <a:pt x="83" y="99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82" y="95"/>
                    <a:pt x="82" y="95"/>
                    <a:pt x="82" y="95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82" y="95"/>
                    <a:pt x="82" y="95"/>
                    <a:pt x="82" y="95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81" y="97"/>
                    <a:pt x="81" y="97"/>
                    <a:pt x="81" y="97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81" y="97"/>
                    <a:pt x="81" y="97"/>
                    <a:pt x="81" y="97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81" y="99"/>
                    <a:pt x="82" y="99"/>
                    <a:pt x="83" y="100"/>
                  </a:cubicBezTo>
                  <a:cubicBezTo>
                    <a:pt x="99" y="109"/>
                    <a:pt x="207" y="172"/>
                    <a:pt x="310" y="232"/>
                  </a:cubicBezTo>
                  <a:cubicBezTo>
                    <a:pt x="361" y="262"/>
                    <a:pt x="412" y="292"/>
                    <a:pt x="449" y="314"/>
                  </a:cubicBezTo>
                  <a:cubicBezTo>
                    <a:pt x="487" y="336"/>
                    <a:pt x="511" y="350"/>
                    <a:pt x="511" y="350"/>
                  </a:cubicBezTo>
                  <a:cubicBezTo>
                    <a:pt x="513" y="351"/>
                    <a:pt x="516" y="351"/>
                    <a:pt x="517" y="349"/>
                  </a:cubicBezTo>
                  <a:cubicBezTo>
                    <a:pt x="517" y="348"/>
                    <a:pt x="518" y="347"/>
                    <a:pt x="518" y="347"/>
                  </a:cubicBezTo>
                  <a:cubicBezTo>
                    <a:pt x="517" y="346"/>
                    <a:pt x="517" y="345"/>
                    <a:pt x="517" y="345"/>
                  </a:cubicBezTo>
                  <a:cubicBezTo>
                    <a:pt x="517" y="344"/>
                    <a:pt x="517" y="344"/>
                    <a:pt x="516" y="344"/>
                  </a:cubicBezTo>
                  <a:cubicBezTo>
                    <a:pt x="516" y="343"/>
                    <a:pt x="516" y="343"/>
                    <a:pt x="515" y="343"/>
                  </a:cubicBezTo>
                  <a:cubicBezTo>
                    <a:pt x="513" y="341"/>
                    <a:pt x="511" y="339"/>
                    <a:pt x="506" y="337"/>
                  </a:cubicBezTo>
                  <a:cubicBezTo>
                    <a:pt x="490" y="326"/>
                    <a:pt x="456" y="306"/>
                    <a:pt x="414" y="280"/>
                  </a:cubicBezTo>
                  <a:cubicBezTo>
                    <a:pt x="350" y="242"/>
                    <a:pt x="268" y="193"/>
                    <a:pt x="202" y="152"/>
                  </a:cubicBezTo>
                  <a:cubicBezTo>
                    <a:pt x="169" y="132"/>
                    <a:pt x="140" y="114"/>
                    <a:pt x="119" y="100"/>
                  </a:cubicBezTo>
                  <a:cubicBezTo>
                    <a:pt x="109" y="93"/>
                    <a:pt x="101" y="88"/>
                    <a:pt x="95" y="83"/>
                  </a:cubicBezTo>
                  <a:cubicBezTo>
                    <a:pt x="92" y="81"/>
                    <a:pt x="90" y="80"/>
                    <a:pt x="89" y="78"/>
                  </a:cubicBezTo>
                  <a:cubicBezTo>
                    <a:pt x="88" y="78"/>
                    <a:pt x="88" y="77"/>
                    <a:pt x="88" y="77"/>
                  </a:cubicBezTo>
                  <a:cubicBezTo>
                    <a:pt x="88" y="77"/>
                    <a:pt x="88" y="77"/>
                    <a:pt x="88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7"/>
                    <a:pt x="88" y="77"/>
                    <a:pt x="88" y="77"/>
                  </a:cubicBezTo>
                  <a:cubicBezTo>
                    <a:pt x="88" y="77"/>
                    <a:pt x="88" y="77"/>
                    <a:pt x="88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7"/>
                    <a:pt x="88" y="77"/>
                    <a:pt x="88" y="77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78"/>
                    <a:pt x="88" y="78"/>
                    <a:pt x="88" y="77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8" y="80"/>
                    <a:pt x="88" y="79"/>
                    <a:pt x="88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6" y="82"/>
                    <a:pt x="87" y="81"/>
                    <a:pt x="87" y="80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5" y="82"/>
                    <a:pt x="85" y="82"/>
                    <a:pt x="85" y="82"/>
                  </a:cubicBezTo>
                  <a:cubicBezTo>
                    <a:pt x="85" y="82"/>
                    <a:pt x="85" y="82"/>
                    <a:pt x="86" y="8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5" y="82"/>
                    <a:pt x="85" y="82"/>
                    <a:pt x="85" y="82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85" y="82"/>
                    <a:pt x="85" y="82"/>
                    <a:pt x="85" y="82"/>
                  </a:cubicBezTo>
                  <a:cubicBezTo>
                    <a:pt x="85" y="82"/>
                    <a:pt x="85" y="82"/>
                    <a:pt x="85" y="82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85" y="82"/>
                    <a:pt x="85" y="82"/>
                    <a:pt x="85" y="82"/>
                  </a:cubicBezTo>
                  <a:cubicBezTo>
                    <a:pt x="85" y="82"/>
                    <a:pt x="85" y="82"/>
                    <a:pt x="85" y="82"/>
                  </a:cubicBezTo>
                  <a:cubicBezTo>
                    <a:pt x="87" y="83"/>
                    <a:pt x="91" y="84"/>
                    <a:pt x="95" y="87"/>
                  </a:cubicBezTo>
                  <a:cubicBezTo>
                    <a:pt x="113" y="96"/>
                    <a:pt x="149" y="117"/>
                    <a:pt x="192" y="144"/>
                  </a:cubicBezTo>
                  <a:cubicBezTo>
                    <a:pt x="258" y="184"/>
                    <a:pt x="341" y="237"/>
                    <a:pt x="410" y="280"/>
                  </a:cubicBezTo>
                  <a:cubicBezTo>
                    <a:pt x="444" y="301"/>
                    <a:pt x="475" y="320"/>
                    <a:pt x="498" y="333"/>
                  </a:cubicBezTo>
                  <a:cubicBezTo>
                    <a:pt x="510" y="340"/>
                    <a:pt x="520" y="345"/>
                    <a:pt x="528" y="349"/>
                  </a:cubicBezTo>
                  <a:cubicBezTo>
                    <a:pt x="531" y="351"/>
                    <a:pt x="534" y="353"/>
                    <a:pt x="537" y="354"/>
                  </a:cubicBezTo>
                  <a:cubicBezTo>
                    <a:pt x="538" y="354"/>
                    <a:pt x="540" y="354"/>
                    <a:pt x="541" y="355"/>
                  </a:cubicBezTo>
                  <a:cubicBezTo>
                    <a:pt x="542" y="355"/>
                    <a:pt x="543" y="355"/>
                    <a:pt x="544" y="355"/>
                  </a:cubicBezTo>
                  <a:cubicBezTo>
                    <a:pt x="544" y="355"/>
                    <a:pt x="545" y="355"/>
                    <a:pt x="546" y="355"/>
                  </a:cubicBezTo>
                  <a:cubicBezTo>
                    <a:pt x="547" y="355"/>
                    <a:pt x="548" y="354"/>
                    <a:pt x="548" y="353"/>
                  </a:cubicBezTo>
                  <a:cubicBezTo>
                    <a:pt x="548" y="353"/>
                    <a:pt x="548" y="353"/>
                    <a:pt x="548" y="353"/>
                  </a:cubicBezTo>
                  <a:cubicBezTo>
                    <a:pt x="549" y="352"/>
                    <a:pt x="549" y="351"/>
                    <a:pt x="549" y="351"/>
                  </a:cubicBezTo>
                  <a:cubicBezTo>
                    <a:pt x="549" y="350"/>
                    <a:pt x="549" y="350"/>
                    <a:pt x="549" y="349"/>
                  </a:cubicBezTo>
                  <a:cubicBezTo>
                    <a:pt x="548" y="349"/>
                    <a:pt x="548" y="348"/>
                    <a:pt x="548" y="348"/>
                  </a:cubicBezTo>
                  <a:cubicBezTo>
                    <a:pt x="547" y="348"/>
                    <a:pt x="547" y="348"/>
                    <a:pt x="547" y="348"/>
                  </a:cubicBezTo>
                  <a:cubicBezTo>
                    <a:pt x="547" y="347"/>
                    <a:pt x="546" y="346"/>
                    <a:pt x="544" y="346"/>
                  </a:cubicBezTo>
                  <a:cubicBezTo>
                    <a:pt x="540" y="343"/>
                    <a:pt x="529" y="336"/>
                    <a:pt x="514" y="327"/>
                  </a:cubicBezTo>
                  <a:cubicBezTo>
                    <a:pt x="461" y="296"/>
                    <a:pt x="354" y="233"/>
                    <a:pt x="260" y="176"/>
                  </a:cubicBezTo>
                  <a:cubicBezTo>
                    <a:pt x="214" y="148"/>
                    <a:pt x="170" y="121"/>
                    <a:pt x="138" y="100"/>
                  </a:cubicBezTo>
                  <a:cubicBezTo>
                    <a:pt x="122" y="89"/>
                    <a:pt x="109" y="80"/>
                    <a:pt x="100" y="74"/>
                  </a:cubicBezTo>
                  <a:cubicBezTo>
                    <a:pt x="96" y="70"/>
                    <a:pt x="93" y="68"/>
                    <a:pt x="90" y="65"/>
                  </a:cubicBezTo>
                  <a:cubicBezTo>
                    <a:pt x="89" y="64"/>
                    <a:pt x="88" y="64"/>
                    <a:pt x="88" y="63"/>
                  </a:cubicBezTo>
                  <a:cubicBezTo>
                    <a:pt x="88" y="63"/>
                    <a:pt x="88" y="63"/>
                    <a:pt x="88" y="6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8" y="63"/>
                    <a:pt x="88" y="63"/>
                    <a:pt x="88" y="63"/>
                  </a:cubicBezTo>
                  <a:cubicBezTo>
                    <a:pt x="88" y="63"/>
                    <a:pt x="88" y="63"/>
                    <a:pt x="88" y="6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8" y="63"/>
                    <a:pt x="88" y="63"/>
                    <a:pt x="88" y="63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5"/>
                    <a:pt x="88" y="64"/>
                    <a:pt x="88" y="63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4" y="63"/>
                    <a:pt x="84" y="63"/>
                    <a:pt x="84" y="63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564" y="355"/>
                    <a:pt x="564" y="355"/>
                    <a:pt x="564" y="355"/>
                  </a:cubicBezTo>
                  <a:cubicBezTo>
                    <a:pt x="566" y="356"/>
                    <a:pt x="569" y="356"/>
                    <a:pt x="570" y="354"/>
                  </a:cubicBezTo>
                  <a:cubicBezTo>
                    <a:pt x="571" y="352"/>
                    <a:pt x="570" y="349"/>
                    <a:pt x="568" y="348"/>
                  </a:cubicBezTo>
                  <a:cubicBezTo>
                    <a:pt x="380" y="230"/>
                    <a:pt x="380" y="230"/>
                    <a:pt x="380" y="230"/>
                  </a:cubicBezTo>
                  <a:cubicBezTo>
                    <a:pt x="598" y="360"/>
                    <a:pt x="598" y="360"/>
                    <a:pt x="598" y="360"/>
                  </a:cubicBezTo>
                  <a:cubicBezTo>
                    <a:pt x="599" y="361"/>
                    <a:pt x="602" y="360"/>
                    <a:pt x="603" y="358"/>
                  </a:cubicBezTo>
                  <a:cubicBezTo>
                    <a:pt x="604" y="357"/>
                    <a:pt x="604" y="357"/>
                    <a:pt x="604" y="356"/>
                  </a:cubicBezTo>
                  <a:cubicBezTo>
                    <a:pt x="604" y="354"/>
                    <a:pt x="603" y="353"/>
                    <a:pt x="603" y="353"/>
                  </a:cubicBezTo>
                  <a:cubicBezTo>
                    <a:pt x="602" y="351"/>
                    <a:pt x="601" y="350"/>
                    <a:pt x="599" y="349"/>
                  </a:cubicBezTo>
                  <a:cubicBezTo>
                    <a:pt x="596" y="346"/>
                    <a:pt x="592" y="343"/>
                    <a:pt x="586" y="338"/>
                  </a:cubicBezTo>
                  <a:cubicBezTo>
                    <a:pt x="564" y="322"/>
                    <a:pt x="522" y="295"/>
                    <a:pt x="470" y="263"/>
                  </a:cubicBezTo>
                  <a:cubicBezTo>
                    <a:pt x="317" y="168"/>
                    <a:pt x="85" y="30"/>
                    <a:pt x="85" y="30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5" y="36"/>
                    <a:pt x="85" y="36"/>
                    <a:pt x="86" y="35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83" y="37"/>
                    <a:pt x="84" y="37"/>
                    <a:pt x="84" y="37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83" y="37"/>
                    <a:pt x="84" y="37"/>
                    <a:pt x="86" y="38"/>
                  </a:cubicBezTo>
                  <a:cubicBezTo>
                    <a:pt x="92" y="41"/>
                    <a:pt x="106" y="48"/>
                    <a:pt x="124" y="58"/>
                  </a:cubicBezTo>
                  <a:cubicBezTo>
                    <a:pt x="187" y="95"/>
                    <a:pt x="308" y="172"/>
                    <a:pt x="417" y="239"/>
                  </a:cubicBezTo>
                  <a:cubicBezTo>
                    <a:pt x="471" y="273"/>
                    <a:pt x="521" y="305"/>
                    <a:pt x="560" y="328"/>
                  </a:cubicBezTo>
                  <a:cubicBezTo>
                    <a:pt x="579" y="339"/>
                    <a:pt x="595" y="348"/>
                    <a:pt x="607" y="355"/>
                  </a:cubicBezTo>
                  <a:cubicBezTo>
                    <a:pt x="612" y="358"/>
                    <a:pt x="617" y="361"/>
                    <a:pt x="621" y="363"/>
                  </a:cubicBezTo>
                  <a:cubicBezTo>
                    <a:pt x="623" y="364"/>
                    <a:pt x="625" y="364"/>
                    <a:pt x="626" y="365"/>
                  </a:cubicBezTo>
                  <a:cubicBezTo>
                    <a:pt x="627" y="365"/>
                    <a:pt x="627" y="365"/>
                    <a:pt x="628" y="365"/>
                  </a:cubicBezTo>
                  <a:cubicBezTo>
                    <a:pt x="629" y="366"/>
                    <a:pt x="629" y="366"/>
                    <a:pt x="630" y="366"/>
                  </a:cubicBezTo>
                  <a:cubicBezTo>
                    <a:pt x="630" y="366"/>
                    <a:pt x="631" y="366"/>
                    <a:pt x="632" y="365"/>
                  </a:cubicBezTo>
                  <a:cubicBezTo>
                    <a:pt x="632" y="365"/>
                    <a:pt x="633" y="365"/>
                    <a:pt x="634" y="364"/>
                  </a:cubicBezTo>
                  <a:cubicBezTo>
                    <a:pt x="634" y="364"/>
                    <a:pt x="634" y="364"/>
                    <a:pt x="634" y="364"/>
                  </a:cubicBezTo>
                  <a:cubicBezTo>
                    <a:pt x="634" y="363"/>
                    <a:pt x="635" y="362"/>
                    <a:pt x="635" y="361"/>
                  </a:cubicBezTo>
                  <a:cubicBezTo>
                    <a:pt x="635" y="360"/>
                    <a:pt x="634" y="360"/>
                    <a:pt x="634" y="359"/>
                  </a:cubicBezTo>
                  <a:cubicBezTo>
                    <a:pt x="634" y="358"/>
                    <a:pt x="633" y="358"/>
                    <a:pt x="633" y="357"/>
                  </a:cubicBezTo>
                  <a:cubicBezTo>
                    <a:pt x="632" y="356"/>
                    <a:pt x="630" y="355"/>
                    <a:pt x="628" y="354"/>
                  </a:cubicBezTo>
                  <a:cubicBezTo>
                    <a:pt x="622" y="348"/>
                    <a:pt x="608" y="339"/>
                    <a:pt x="590" y="327"/>
                  </a:cubicBezTo>
                  <a:cubicBezTo>
                    <a:pt x="460" y="242"/>
                    <a:pt x="83" y="15"/>
                    <a:pt x="83" y="15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3" y="21"/>
                    <a:pt x="84" y="21"/>
                    <a:pt x="84" y="20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2"/>
                    <a:pt x="82" y="22"/>
                    <a:pt x="83" y="22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2"/>
                    <a:pt x="83" y="22"/>
                    <a:pt x="85" y="23"/>
                  </a:cubicBezTo>
                  <a:cubicBezTo>
                    <a:pt x="88" y="24"/>
                    <a:pt x="93" y="26"/>
                    <a:pt x="100" y="30"/>
                  </a:cubicBezTo>
                  <a:cubicBezTo>
                    <a:pt x="124" y="43"/>
                    <a:pt x="170" y="71"/>
                    <a:pt x="224" y="105"/>
                  </a:cubicBezTo>
                  <a:cubicBezTo>
                    <a:pt x="305" y="156"/>
                    <a:pt x="407" y="221"/>
                    <a:pt x="491" y="273"/>
                  </a:cubicBezTo>
                  <a:cubicBezTo>
                    <a:pt x="533" y="300"/>
                    <a:pt x="570" y="323"/>
                    <a:pt x="599" y="339"/>
                  </a:cubicBezTo>
                  <a:cubicBezTo>
                    <a:pt x="613" y="347"/>
                    <a:pt x="625" y="354"/>
                    <a:pt x="634" y="359"/>
                  </a:cubicBezTo>
                  <a:cubicBezTo>
                    <a:pt x="638" y="361"/>
                    <a:pt x="642" y="363"/>
                    <a:pt x="645" y="364"/>
                  </a:cubicBezTo>
                  <a:cubicBezTo>
                    <a:pt x="647" y="365"/>
                    <a:pt x="648" y="365"/>
                    <a:pt x="650" y="365"/>
                  </a:cubicBezTo>
                  <a:cubicBezTo>
                    <a:pt x="651" y="366"/>
                    <a:pt x="652" y="366"/>
                    <a:pt x="653" y="366"/>
                  </a:cubicBezTo>
                  <a:cubicBezTo>
                    <a:pt x="654" y="366"/>
                    <a:pt x="655" y="366"/>
                    <a:pt x="656" y="366"/>
                  </a:cubicBezTo>
                  <a:cubicBezTo>
                    <a:pt x="656" y="365"/>
                    <a:pt x="657" y="365"/>
                    <a:pt x="658" y="364"/>
                  </a:cubicBezTo>
                  <a:cubicBezTo>
                    <a:pt x="659" y="363"/>
                    <a:pt x="659" y="362"/>
                    <a:pt x="659" y="361"/>
                  </a:cubicBezTo>
                  <a:cubicBezTo>
                    <a:pt x="658" y="360"/>
                    <a:pt x="658" y="359"/>
                    <a:pt x="657" y="358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5" y="7"/>
                    <a:pt x="86" y="7"/>
                    <a:pt x="86" y="6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5" y="8"/>
                    <a:pt x="86" y="8"/>
                    <a:pt x="88" y="8"/>
                  </a:cubicBezTo>
                  <a:cubicBezTo>
                    <a:pt x="92" y="10"/>
                    <a:pt x="97" y="12"/>
                    <a:pt x="105" y="16"/>
                  </a:cubicBezTo>
                  <a:cubicBezTo>
                    <a:pt x="131" y="29"/>
                    <a:pt x="180" y="58"/>
                    <a:pt x="237" y="94"/>
                  </a:cubicBezTo>
                  <a:cubicBezTo>
                    <a:pt x="324" y="148"/>
                    <a:pt x="431" y="216"/>
                    <a:pt x="520" y="272"/>
                  </a:cubicBezTo>
                  <a:cubicBezTo>
                    <a:pt x="564" y="300"/>
                    <a:pt x="604" y="324"/>
                    <a:pt x="634" y="341"/>
                  </a:cubicBezTo>
                  <a:cubicBezTo>
                    <a:pt x="649" y="350"/>
                    <a:pt x="661" y="357"/>
                    <a:pt x="671" y="362"/>
                  </a:cubicBezTo>
                  <a:cubicBezTo>
                    <a:pt x="676" y="364"/>
                    <a:pt x="680" y="366"/>
                    <a:pt x="683" y="368"/>
                  </a:cubicBezTo>
                  <a:cubicBezTo>
                    <a:pt x="685" y="368"/>
                    <a:pt x="686" y="369"/>
                    <a:pt x="687" y="369"/>
                  </a:cubicBezTo>
                  <a:cubicBezTo>
                    <a:pt x="689" y="370"/>
                    <a:pt x="690" y="370"/>
                    <a:pt x="691" y="370"/>
                  </a:cubicBezTo>
                  <a:cubicBezTo>
                    <a:pt x="692" y="370"/>
                    <a:pt x="693" y="370"/>
                    <a:pt x="694" y="369"/>
                  </a:cubicBezTo>
                  <a:cubicBezTo>
                    <a:pt x="694" y="369"/>
                    <a:pt x="695" y="369"/>
                    <a:pt x="696" y="367"/>
                  </a:cubicBezTo>
                  <a:cubicBezTo>
                    <a:pt x="697" y="367"/>
                    <a:pt x="697" y="365"/>
                    <a:pt x="696" y="364"/>
                  </a:cubicBezTo>
                  <a:cubicBezTo>
                    <a:pt x="696" y="363"/>
                    <a:pt x="696" y="362"/>
                    <a:pt x="695" y="362"/>
                  </a:cubicBezTo>
                  <a:cubicBezTo>
                    <a:pt x="695" y="362"/>
                    <a:pt x="692" y="361"/>
                    <a:pt x="688" y="358"/>
                  </a:cubicBezTo>
                  <a:cubicBezTo>
                    <a:pt x="658" y="341"/>
                    <a:pt x="522" y="260"/>
                    <a:pt x="393" y="182"/>
                  </a:cubicBezTo>
                  <a:cubicBezTo>
                    <a:pt x="328" y="143"/>
                    <a:pt x="265" y="104"/>
                    <a:pt x="219" y="74"/>
                  </a:cubicBezTo>
                  <a:cubicBezTo>
                    <a:pt x="196" y="59"/>
                    <a:pt x="177" y="46"/>
                    <a:pt x="163" y="37"/>
                  </a:cubicBezTo>
                  <a:cubicBezTo>
                    <a:pt x="157" y="32"/>
                    <a:pt x="152" y="28"/>
                    <a:pt x="148" y="25"/>
                  </a:cubicBezTo>
                  <a:cubicBezTo>
                    <a:pt x="147" y="23"/>
                    <a:pt x="145" y="22"/>
                    <a:pt x="145" y="21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4" y="21"/>
                    <a:pt x="144" y="21"/>
                    <a:pt x="144" y="21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4" y="21"/>
                    <a:pt x="144" y="21"/>
                    <a:pt x="144" y="21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4" y="22"/>
                    <a:pt x="144" y="21"/>
                    <a:pt x="144" y="21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0" y="20"/>
                    <a:pt x="140" y="20"/>
                    <a:pt x="140" y="20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725" y="370"/>
                    <a:pt x="725" y="370"/>
                    <a:pt x="725" y="370"/>
                  </a:cubicBezTo>
                  <a:cubicBezTo>
                    <a:pt x="727" y="371"/>
                    <a:pt x="730" y="371"/>
                    <a:pt x="731" y="369"/>
                  </a:cubicBezTo>
                  <a:cubicBezTo>
                    <a:pt x="732" y="367"/>
                    <a:pt x="731" y="364"/>
                    <a:pt x="729" y="363"/>
                  </a:cubicBezTo>
                  <a:cubicBezTo>
                    <a:pt x="729" y="363"/>
                    <a:pt x="728" y="362"/>
                    <a:pt x="724" y="360"/>
                  </a:cubicBezTo>
                  <a:cubicBezTo>
                    <a:pt x="696" y="343"/>
                    <a:pt x="571" y="267"/>
                    <a:pt x="453" y="194"/>
                  </a:cubicBezTo>
                  <a:cubicBezTo>
                    <a:pt x="394" y="157"/>
                    <a:pt x="336" y="122"/>
                    <a:pt x="294" y="95"/>
                  </a:cubicBezTo>
                  <a:cubicBezTo>
                    <a:pt x="272" y="81"/>
                    <a:pt x="255" y="70"/>
                    <a:pt x="243" y="62"/>
                  </a:cubicBezTo>
                  <a:cubicBezTo>
                    <a:pt x="237" y="57"/>
                    <a:pt x="232" y="54"/>
                    <a:pt x="229" y="52"/>
                  </a:cubicBezTo>
                  <a:cubicBezTo>
                    <a:pt x="227" y="51"/>
                    <a:pt x="226" y="50"/>
                    <a:pt x="225" y="49"/>
                  </a:cubicBezTo>
                  <a:cubicBezTo>
                    <a:pt x="225" y="48"/>
                    <a:pt x="225" y="48"/>
                    <a:pt x="225" y="48"/>
                  </a:cubicBezTo>
                  <a:cubicBezTo>
                    <a:pt x="223" y="50"/>
                    <a:pt x="223" y="50"/>
                    <a:pt x="223" y="50"/>
                  </a:cubicBezTo>
                  <a:cubicBezTo>
                    <a:pt x="225" y="49"/>
                    <a:pt x="225" y="49"/>
                    <a:pt x="225" y="49"/>
                  </a:cubicBezTo>
                  <a:cubicBezTo>
                    <a:pt x="225" y="48"/>
                    <a:pt x="225" y="48"/>
                    <a:pt x="225" y="48"/>
                  </a:cubicBezTo>
                  <a:cubicBezTo>
                    <a:pt x="223" y="50"/>
                    <a:pt x="223" y="50"/>
                    <a:pt x="223" y="50"/>
                  </a:cubicBezTo>
                  <a:cubicBezTo>
                    <a:pt x="225" y="49"/>
                    <a:pt x="225" y="49"/>
                    <a:pt x="225" y="49"/>
                  </a:cubicBezTo>
                  <a:cubicBezTo>
                    <a:pt x="222" y="50"/>
                    <a:pt x="222" y="50"/>
                    <a:pt x="222" y="50"/>
                  </a:cubicBezTo>
                  <a:cubicBezTo>
                    <a:pt x="225" y="50"/>
                    <a:pt x="225" y="50"/>
                    <a:pt x="225" y="50"/>
                  </a:cubicBezTo>
                  <a:cubicBezTo>
                    <a:pt x="225" y="49"/>
                    <a:pt x="225" y="49"/>
                    <a:pt x="225" y="49"/>
                  </a:cubicBezTo>
                  <a:cubicBezTo>
                    <a:pt x="222" y="50"/>
                    <a:pt x="222" y="50"/>
                    <a:pt x="222" y="50"/>
                  </a:cubicBezTo>
                  <a:cubicBezTo>
                    <a:pt x="225" y="50"/>
                    <a:pt x="225" y="50"/>
                    <a:pt x="225" y="50"/>
                  </a:cubicBezTo>
                  <a:cubicBezTo>
                    <a:pt x="221" y="50"/>
                    <a:pt x="221" y="50"/>
                    <a:pt x="221" y="50"/>
                  </a:cubicBezTo>
                  <a:cubicBezTo>
                    <a:pt x="225" y="53"/>
                    <a:pt x="225" y="53"/>
                    <a:pt x="225" y="53"/>
                  </a:cubicBezTo>
                  <a:cubicBezTo>
                    <a:pt x="225" y="52"/>
                    <a:pt x="225" y="51"/>
                    <a:pt x="225" y="50"/>
                  </a:cubicBezTo>
                  <a:cubicBezTo>
                    <a:pt x="221" y="50"/>
                    <a:pt x="221" y="50"/>
                    <a:pt x="221" y="50"/>
                  </a:cubicBezTo>
                  <a:cubicBezTo>
                    <a:pt x="225" y="53"/>
                    <a:pt x="225" y="53"/>
                    <a:pt x="225" y="53"/>
                  </a:cubicBezTo>
                  <a:cubicBezTo>
                    <a:pt x="221" y="50"/>
                    <a:pt x="221" y="50"/>
                    <a:pt x="221" y="50"/>
                  </a:cubicBezTo>
                  <a:cubicBezTo>
                    <a:pt x="219" y="54"/>
                    <a:pt x="219" y="54"/>
                    <a:pt x="219" y="54"/>
                  </a:cubicBezTo>
                  <a:cubicBezTo>
                    <a:pt x="746" y="368"/>
                    <a:pt x="746" y="368"/>
                    <a:pt x="746" y="368"/>
                  </a:cubicBezTo>
                  <a:cubicBezTo>
                    <a:pt x="748" y="370"/>
                    <a:pt x="750" y="369"/>
                    <a:pt x="751" y="367"/>
                  </a:cubicBezTo>
                  <a:cubicBezTo>
                    <a:pt x="752" y="366"/>
                    <a:pt x="752" y="365"/>
                    <a:pt x="752" y="365"/>
                  </a:cubicBezTo>
                  <a:cubicBezTo>
                    <a:pt x="752" y="363"/>
                    <a:pt x="752" y="362"/>
                    <a:pt x="751" y="362"/>
                  </a:cubicBezTo>
                  <a:cubicBezTo>
                    <a:pt x="750" y="360"/>
                    <a:pt x="749" y="359"/>
                    <a:pt x="748" y="358"/>
                  </a:cubicBezTo>
                  <a:cubicBezTo>
                    <a:pt x="745" y="355"/>
                    <a:pt x="741" y="352"/>
                    <a:pt x="736" y="349"/>
                  </a:cubicBezTo>
                  <a:cubicBezTo>
                    <a:pt x="716" y="335"/>
                    <a:pt x="677" y="311"/>
                    <a:pt x="631" y="284"/>
                  </a:cubicBezTo>
                  <a:cubicBezTo>
                    <a:pt x="562" y="243"/>
                    <a:pt x="474" y="192"/>
                    <a:pt x="404" y="151"/>
                  </a:cubicBezTo>
                  <a:cubicBezTo>
                    <a:pt x="369" y="130"/>
                    <a:pt x="339" y="111"/>
                    <a:pt x="317" y="97"/>
                  </a:cubicBezTo>
                  <a:cubicBezTo>
                    <a:pt x="306" y="90"/>
                    <a:pt x="297" y="84"/>
                    <a:pt x="291" y="79"/>
                  </a:cubicBezTo>
                  <a:cubicBezTo>
                    <a:pt x="289" y="77"/>
                    <a:pt x="286" y="75"/>
                    <a:pt x="285" y="74"/>
                  </a:cubicBezTo>
                  <a:cubicBezTo>
                    <a:pt x="284" y="73"/>
                    <a:pt x="284" y="72"/>
                    <a:pt x="284" y="72"/>
                  </a:cubicBezTo>
                  <a:cubicBezTo>
                    <a:pt x="284" y="72"/>
                    <a:pt x="284" y="72"/>
                    <a:pt x="284" y="72"/>
                  </a:cubicBezTo>
                  <a:cubicBezTo>
                    <a:pt x="284" y="72"/>
                    <a:pt x="284" y="72"/>
                    <a:pt x="284" y="72"/>
                  </a:cubicBezTo>
                  <a:cubicBezTo>
                    <a:pt x="284" y="72"/>
                    <a:pt x="284" y="72"/>
                    <a:pt x="284" y="72"/>
                  </a:cubicBezTo>
                  <a:cubicBezTo>
                    <a:pt x="284" y="72"/>
                    <a:pt x="284" y="72"/>
                    <a:pt x="284" y="72"/>
                  </a:cubicBezTo>
                  <a:cubicBezTo>
                    <a:pt x="284" y="72"/>
                    <a:pt x="284" y="72"/>
                    <a:pt x="284" y="72"/>
                  </a:cubicBezTo>
                  <a:cubicBezTo>
                    <a:pt x="284" y="72"/>
                    <a:pt x="284" y="72"/>
                    <a:pt x="284" y="72"/>
                  </a:cubicBezTo>
                  <a:cubicBezTo>
                    <a:pt x="282" y="73"/>
                    <a:pt x="282" y="73"/>
                    <a:pt x="282" y="73"/>
                  </a:cubicBezTo>
                  <a:cubicBezTo>
                    <a:pt x="284" y="73"/>
                    <a:pt x="284" y="73"/>
                    <a:pt x="284" y="73"/>
                  </a:cubicBezTo>
                  <a:cubicBezTo>
                    <a:pt x="284" y="72"/>
                    <a:pt x="284" y="72"/>
                    <a:pt x="284" y="72"/>
                  </a:cubicBezTo>
                  <a:cubicBezTo>
                    <a:pt x="282" y="73"/>
                    <a:pt x="282" y="73"/>
                    <a:pt x="282" y="73"/>
                  </a:cubicBezTo>
                  <a:cubicBezTo>
                    <a:pt x="284" y="73"/>
                    <a:pt x="284" y="73"/>
                    <a:pt x="284" y="73"/>
                  </a:cubicBezTo>
                  <a:cubicBezTo>
                    <a:pt x="281" y="73"/>
                    <a:pt x="281" y="73"/>
                    <a:pt x="281" y="73"/>
                  </a:cubicBezTo>
                  <a:cubicBezTo>
                    <a:pt x="283" y="75"/>
                    <a:pt x="283" y="75"/>
                    <a:pt x="283" y="75"/>
                  </a:cubicBezTo>
                  <a:cubicBezTo>
                    <a:pt x="284" y="74"/>
                    <a:pt x="284" y="73"/>
                    <a:pt x="284" y="73"/>
                  </a:cubicBezTo>
                  <a:cubicBezTo>
                    <a:pt x="281" y="73"/>
                    <a:pt x="281" y="73"/>
                    <a:pt x="281" y="73"/>
                  </a:cubicBezTo>
                  <a:cubicBezTo>
                    <a:pt x="283" y="75"/>
                    <a:pt x="283" y="75"/>
                    <a:pt x="283" y="75"/>
                  </a:cubicBezTo>
                  <a:cubicBezTo>
                    <a:pt x="283" y="75"/>
                    <a:pt x="283" y="75"/>
                    <a:pt x="283" y="75"/>
                  </a:cubicBezTo>
                  <a:cubicBezTo>
                    <a:pt x="281" y="73"/>
                    <a:pt x="281" y="73"/>
                    <a:pt x="281" y="73"/>
                  </a:cubicBezTo>
                  <a:cubicBezTo>
                    <a:pt x="282" y="76"/>
                    <a:pt x="282" y="76"/>
                    <a:pt x="282" y="76"/>
                  </a:cubicBezTo>
                  <a:cubicBezTo>
                    <a:pt x="282" y="76"/>
                    <a:pt x="283" y="75"/>
                    <a:pt x="283" y="75"/>
                  </a:cubicBezTo>
                  <a:cubicBezTo>
                    <a:pt x="281" y="73"/>
                    <a:pt x="281" y="73"/>
                    <a:pt x="281" y="73"/>
                  </a:cubicBezTo>
                  <a:cubicBezTo>
                    <a:pt x="282" y="76"/>
                    <a:pt x="282" y="76"/>
                    <a:pt x="282" y="76"/>
                  </a:cubicBezTo>
                  <a:cubicBezTo>
                    <a:pt x="281" y="74"/>
                    <a:pt x="281" y="74"/>
                    <a:pt x="281" y="74"/>
                  </a:cubicBezTo>
                  <a:cubicBezTo>
                    <a:pt x="282" y="76"/>
                    <a:pt x="282" y="76"/>
                    <a:pt x="282" y="76"/>
                  </a:cubicBezTo>
                  <a:cubicBezTo>
                    <a:pt x="282" y="76"/>
                    <a:pt x="282" y="76"/>
                    <a:pt x="282" y="76"/>
                  </a:cubicBezTo>
                  <a:cubicBezTo>
                    <a:pt x="281" y="74"/>
                    <a:pt x="281" y="74"/>
                    <a:pt x="281" y="74"/>
                  </a:cubicBezTo>
                  <a:cubicBezTo>
                    <a:pt x="282" y="76"/>
                    <a:pt x="282" y="76"/>
                    <a:pt x="282" y="76"/>
                  </a:cubicBezTo>
                  <a:cubicBezTo>
                    <a:pt x="281" y="75"/>
                    <a:pt x="281" y="75"/>
                    <a:pt x="281" y="75"/>
                  </a:cubicBezTo>
                  <a:cubicBezTo>
                    <a:pt x="282" y="76"/>
                    <a:pt x="282" y="76"/>
                    <a:pt x="282" y="76"/>
                  </a:cubicBezTo>
                  <a:cubicBezTo>
                    <a:pt x="282" y="76"/>
                    <a:pt x="282" y="76"/>
                    <a:pt x="282" y="76"/>
                  </a:cubicBezTo>
                  <a:cubicBezTo>
                    <a:pt x="281" y="75"/>
                    <a:pt x="281" y="75"/>
                    <a:pt x="281" y="75"/>
                  </a:cubicBezTo>
                  <a:cubicBezTo>
                    <a:pt x="282" y="76"/>
                    <a:pt x="282" y="76"/>
                    <a:pt x="282" y="76"/>
                  </a:cubicBezTo>
                  <a:cubicBezTo>
                    <a:pt x="282" y="76"/>
                    <a:pt x="282" y="76"/>
                    <a:pt x="282" y="76"/>
                  </a:cubicBezTo>
                  <a:cubicBezTo>
                    <a:pt x="282" y="76"/>
                    <a:pt x="283" y="76"/>
                    <a:pt x="285" y="76"/>
                  </a:cubicBezTo>
                  <a:cubicBezTo>
                    <a:pt x="288" y="77"/>
                    <a:pt x="293" y="80"/>
                    <a:pt x="299" y="82"/>
                  </a:cubicBezTo>
                  <a:cubicBezTo>
                    <a:pt x="321" y="93"/>
                    <a:pt x="362" y="117"/>
                    <a:pt x="409" y="146"/>
                  </a:cubicBezTo>
                  <a:cubicBezTo>
                    <a:pt x="480" y="190"/>
                    <a:pt x="568" y="246"/>
                    <a:pt x="640" y="291"/>
                  </a:cubicBezTo>
                  <a:cubicBezTo>
                    <a:pt x="675" y="314"/>
                    <a:pt x="707" y="334"/>
                    <a:pt x="730" y="348"/>
                  </a:cubicBezTo>
                  <a:cubicBezTo>
                    <a:pt x="741" y="355"/>
                    <a:pt x="751" y="361"/>
                    <a:pt x="758" y="365"/>
                  </a:cubicBezTo>
                  <a:cubicBezTo>
                    <a:pt x="761" y="367"/>
                    <a:pt x="764" y="369"/>
                    <a:pt x="766" y="370"/>
                  </a:cubicBezTo>
                  <a:cubicBezTo>
                    <a:pt x="767" y="370"/>
                    <a:pt x="768" y="371"/>
                    <a:pt x="769" y="371"/>
                  </a:cubicBezTo>
                  <a:cubicBezTo>
                    <a:pt x="769" y="371"/>
                    <a:pt x="770" y="371"/>
                    <a:pt x="770" y="371"/>
                  </a:cubicBezTo>
                  <a:cubicBezTo>
                    <a:pt x="771" y="372"/>
                    <a:pt x="771" y="372"/>
                    <a:pt x="772" y="372"/>
                  </a:cubicBezTo>
                  <a:cubicBezTo>
                    <a:pt x="772" y="372"/>
                    <a:pt x="773" y="372"/>
                    <a:pt x="773" y="371"/>
                  </a:cubicBezTo>
                  <a:cubicBezTo>
                    <a:pt x="774" y="371"/>
                    <a:pt x="775" y="371"/>
                    <a:pt x="775" y="370"/>
                  </a:cubicBezTo>
                  <a:cubicBezTo>
                    <a:pt x="775" y="370"/>
                    <a:pt x="775" y="370"/>
                    <a:pt x="775" y="370"/>
                  </a:cubicBezTo>
                  <a:cubicBezTo>
                    <a:pt x="776" y="369"/>
                    <a:pt x="776" y="368"/>
                    <a:pt x="776" y="367"/>
                  </a:cubicBezTo>
                  <a:cubicBezTo>
                    <a:pt x="776" y="366"/>
                    <a:pt x="776" y="365"/>
                    <a:pt x="775" y="364"/>
                  </a:cubicBezTo>
                  <a:cubicBezTo>
                    <a:pt x="775" y="363"/>
                    <a:pt x="773" y="362"/>
                    <a:pt x="772" y="360"/>
                  </a:cubicBezTo>
                  <a:cubicBezTo>
                    <a:pt x="770" y="358"/>
                    <a:pt x="766" y="355"/>
                    <a:pt x="760" y="351"/>
                  </a:cubicBezTo>
                  <a:cubicBezTo>
                    <a:pt x="741" y="336"/>
                    <a:pt x="705" y="313"/>
                    <a:pt x="660" y="285"/>
                  </a:cubicBezTo>
                  <a:cubicBezTo>
                    <a:pt x="527" y="202"/>
                    <a:pt x="326" y="84"/>
                    <a:pt x="326" y="84"/>
                  </a:cubicBezTo>
                  <a:cubicBezTo>
                    <a:pt x="324" y="83"/>
                    <a:pt x="321" y="83"/>
                    <a:pt x="320" y="85"/>
                  </a:cubicBezTo>
                  <a:cubicBezTo>
                    <a:pt x="319" y="87"/>
                    <a:pt x="320" y="90"/>
                    <a:pt x="321" y="91"/>
                  </a:cubicBezTo>
                  <a:cubicBezTo>
                    <a:pt x="321" y="91"/>
                    <a:pt x="432" y="160"/>
                    <a:pt x="547" y="230"/>
                  </a:cubicBezTo>
                  <a:cubicBezTo>
                    <a:pt x="605" y="265"/>
                    <a:pt x="663" y="300"/>
                    <a:pt x="710" y="326"/>
                  </a:cubicBezTo>
                  <a:cubicBezTo>
                    <a:pt x="733" y="339"/>
                    <a:pt x="753" y="350"/>
                    <a:pt x="768" y="357"/>
                  </a:cubicBezTo>
                  <a:cubicBezTo>
                    <a:pt x="776" y="361"/>
                    <a:pt x="782" y="364"/>
                    <a:pt x="787" y="366"/>
                  </a:cubicBezTo>
                  <a:cubicBezTo>
                    <a:pt x="790" y="367"/>
                    <a:pt x="792" y="368"/>
                    <a:pt x="794" y="369"/>
                  </a:cubicBezTo>
                  <a:cubicBezTo>
                    <a:pt x="796" y="369"/>
                    <a:pt x="798" y="370"/>
                    <a:pt x="800" y="370"/>
                  </a:cubicBezTo>
                  <a:cubicBezTo>
                    <a:pt x="800" y="370"/>
                    <a:pt x="801" y="370"/>
                    <a:pt x="802" y="369"/>
                  </a:cubicBezTo>
                  <a:cubicBezTo>
                    <a:pt x="803" y="369"/>
                    <a:pt x="804" y="368"/>
                    <a:pt x="805" y="367"/>
                  </a:cubicBezTo>
                  <a:cubicBezTo>
                    <a:pt x="805" y="367"/>
                    <a:pt x="805" y="367"/>
                    <a:pt x="805" y="367"/>
                  </a:cubicBezTo>
                  <a:cubicBezTo>
                    <a:pt x="805" y="366"/>
                    <a:pt x="805" y="366"/>
                    <a:pt x="805" y="365"/>
                  </a:cubicBezTo>
                  <a:cubicBezTo>
                    <a:pt x="805" y="364"/>
                    <a:pt x="805" y="364"/>
                    <a:pt x="805" y="364"/>
                  </a:cubicBezTo>
                  <a:cubicBezTo>
                    <a:pt x="805" y="363"/>
                    <a:pt x="805" y="363"/>
                    <a:pt x="804" y="363"/>
                  </a:cubicBezTo>
                  <a:cubicBezTo>
                    <a:pt x="804" y="362"/>
                    <a:pt x="804" y="362"/>
                    <a:pt x="804" y="362"/>
                  </a:cubicBezTo>
                  <a:cubicBezTo>
                    <a:pt x="803" y="361"/>
                    <a:pt x="802" y="361"/>
                    <a:pt x="801" y="360"/>
                  </a:cubicBezTo>
                  <a:cubicBezTo>
                    <a:pt x="797" y="357"/>
                    <a:pt x="788" y="352"/>
                    <a:pt x="775" y="343"/>
                  </a:cubicBezTo>
                  <a:cubicBezTo>
                    <a:pt x="685" y="286"/>
                    <a:pt x="411" y="117"/>
                    <a:pt x="411" y="117"/>
                  </a:cubicBezTo>
                  <a:cubicBezTo>
                    <a:pt x="409" y="120"/>
                    <a:pt x="409" y="120"/>
                    <a:pt x="409" y="120"/>
                  </a:cubicBezTo>
                  <a:cubicBezTo>
                    <a:pt x="413" y="122"/>
                    <a:pt x="413" y="122"/>
                    <a:pt x="413" y="122"/>
                  </a:cubicBezTo>
                  <a:cubicBezTo>
                    <a:pt x="409" y="120"/>
                    <a:pt x="409" y="120"/>
                    <a:pt x="409" y="120"/>
                  </a:cubicBezTo>
                  <a:cubicBezTo>
                    <a:pt x="410" y="124"/>
                    <a:pt x="410" y="124"/>
                    <a:pt x="410" y="124"/>
                  </a:cubicBezTo>
                  <a:cubicBezTo>
                    <a:pt x="411" y="124"/>
                    <a:pt x="412" y="123"/>
                    <a:pt x="413" y="122"/>
                  </a:cubicBezTo>
                  <a:cubicBezTo>
                    <a:pt x="409" y="120"/>
                    <a:pt x="409" y="120"/>
                    <a:pt x="409" y="120"/>
                  </a:cubicBezTo>
                  <a:cubicBezTo>
                    <a:pt x="410" y="124"/>
                    <a:pt x="410" y="124"/>
                    <a:pt x="410" y="124"/>
                  </a:cubicBezTo>
                  <a:cubicBezTo>
                    <a:pt x="409" y="120"/>
                    <a:pt x="409" y="120"/>
                    <a:pt x="409" y="120"/>
                  </a:cubicBezTo>
                  <a:cubicBezTo>
                    <a:pt x="409" y="124"/>
                    <a:pt x="409" y="124"/>
                    <a:pt x="409" y="124"/>
                  </a:cubicBezTo>
                  <a:cubicBezTo>
                    <a:pt x="409" y="124"/>
                    <a:pt x="410" y="124"/>
                    <a:pt x="410" y="124"/>
                  </a:cubicBezTo>
                  <a:cubicBezTo>
                    <a:pt x="409" y="120"/>
                    <a:pt x="409" y="120"/>
                    <a:pt x="409" y="120"/>
                  </a:cubicBezTo>
                  <a:cubicBezTo>
                    <a:pt x="409" y="124"/>
                    <a:pt x="409" y="124"/>
                    <a:pt x="409" y="124"/>
                  </a:cubicBezTo>
                  <a:cubicBezTo>
                    <a:pt x="409" y="120"/>
                    <a:pt x="409" y="120"/>
                    <a:pt x="409" y="120"/>
                  </a:cubicBezTo>
                  <a:cubicBezTo>
                    <a:pt x="408" y="124"/>
                    <a:pt x="408" y="124"/>
                    <a:pt x="408" y="124"/>
                  </a:cubicBezTo>
                  <a:cubicBezTo>
                    <a:pt x="408" y="124"/>
                    <a:pt x="408" y="124"/>
                    <a:pt x="409" y="124"/>
                  </a:cubicBezTo>
                  <a:cubicBezTo>
                    <a:pt x="409" y="120"/>
                    <a:pt x="409" y="120"/>
                    <a:pt x="409" y="120"/>
                  </a:cubicBezTo>
                  <a:cubicBezTo>
                    <a:pt x="408" y="124"/>
                    <a:pt x="408" y="124"/>
                    <a:pt x="408" y="124"/>
                  </a:cubicBezTo>
                  <a:cubicBezTo>
                    <a:pt x="409" y="122"/>
                    <a:pt x="409" y="122"/>
                    <a:pt x="409" y="122"/>
                  </a:cubicBezTo>
                  <a:cubicBezTo>
                    <a:pt x="408" y="124"/>
                    <a:pt x="408" y="124"/>
                    <a:pt x="408" y="124"/>
                  </a:cubicBezTo>
                  <a:cubicBezTo>
                    <a:pt x="408" y="124"/>
                    <a:pt x="408" y="124"/>
                    <a:pt x="408" y="124"/>
                  </a:cubicBezTo>
                  <a:cubicBezTo>
                    <a:pt x="409" y="122"/>
                    <a:pt x="409" y="122"/>
                    <a:pt x="409" y="122"/>
                  </a:cubicBezTo>
                  <a:cubicBezTo>
                    <a:pt x="408" y="124"/>
                    <a:pt x="408" y="124"/>
                    <a:pt x="408" y="124"/>
                  </a:cubicBezTo>
                  <a:cubicBezTo>
                    <a:pt x="408" y="124"/>
                    <a:pt x="409" y="124"/>
                    <a:pt x="410" y="125"/>
                  </a:cubicBezTo>
                  <a:cubicBezTo>
                    <a:pt x="419" y="130"/>
                    <a:pt x="450" y="147"/>
                    <a:pt x="491" y="171"/>
                  </a:cubicBezTo>
                  <a:cubicBezTo>
                    <a:pt x="553" y="207"/>
                    <a:pt x="638" y="256"/>
                    <a:pt x="708" y="297"/>
                  </a:cubicBezTo>
                  <a:cubicBezTo>
                    <a:pt x="743" y="317"/>
                    <a:pt x="774" y="335"/>
                    <a:pt x="796" y="348"/>
                  </a:cubicBezTo>
                  <a:cubicBezTo>
                    <a:pt x="807" y="354"/>
                    <a:pt x="816" y="360"/>
                    <a:pt x="822" y="363"/>
                  </a:cubicBezTo>
                  <a:cubicBezTo>
                    <a:pt x="828" y="367"/>
                    <a:pt x="832" y="369"/>
                    <a:pt x="832" y="369"/>
                  </a:cubicBezTo>
                  <a:cubicBezTo>
                    <a:pt x="834" y="370"/>
                    <a:pt x="836" y="369"/>
                    <a:pt x="837" y="367"/>
                  </a:cubicBezTo>
                  <a:cubicBezTo>
                    <a:pt x="838" y="365"/>
                    <a:pt x="838" y="363"/>
                    <a:pt x="836" y="362"/>
                  </a:cubicBezTo>
                  <a:cubicBezTo>
                    <a:pt x="836" y="362"/>
                    <a:pt x="830" y="359"/>
                    <a:pt x="821" y="353"/>
                  </a:cubicBezTo>
                  <a:cubicBezTo>
                    <a:pt x="787" y="333"/>
                    <a:pt x="703" y="282"/>
                    <a:pt x="628" y="236"/>
                  </a:cubicBezTo>
                  <a:cubicBezTo>
                    <a:pt x="590" y="212"/>
                    <a:pt x="554" y="190"/>
                    <a:pt x="528" y="173"/>
                  </a:cubicBezTo>
                  <a:cubicBezTo>
                    <a:pt x="515" y="165"/>
                    <a:pt x="504" y="158"/>
                    <a:pt x="497" y="153"/>
                  </a:cubicBezTo>
                  <a:cubicBezTo>
                    <a:pt x="493" y="150"/>
                    <a:pt x="490" y="148"/>
                    <a:pt x="489" y="146"/>
                  </a:cubicBezTo>
                  <a:cubicBezTo>
                    <a:pt x="488" y="146"/>
                    <a:pt x="487" y="145"/>
                    <a:pt x="487" y="145"/>
                  </a:cubicBezTo>
                  <a:cubicBezTo>
                    <a:pt x="486" y="144"/>
                    <a:pt x="486" y="144"/>
                    <a:pt x="486" y="144"/>
                  </a:cubicBezTo>
                  <a:cubicBezTo>
                    <a:pt x="486" y="144"/>
                    <a:pt x="486" y="144"/>
                    <a:pt x="486" y="144"/>
                  </a:cubicBezTo>
                  <a:cubicBezTo>
                    <a:pt x="485" y="146"/>
                    <a:pt x="485" y="146"/>
                    <a:pt x="485" y="146"/>
                  </a:cubicBezTo>
                  <a:cubicBezTo>
                    <a:pt x="487" y="145"/>
                    <a:pt x="487" y="145"/>
                    <a:pt x="487" y="145"/>
                  </a:cubicBezTo>
                  <a:cubicBezTo>
                    <a:pt x="486" y="144"/>
                    <a:pt x="486" y="144"/>
                    <a:pt x="486" y="144"/>
                  </a:cubicBezTo>
                  <a:cubicBezTo>
                    <a:pt x="485" y="146"/>
                    <a:pt x="485" y="146"/>
                    <a:pt x="485" y="146"/>
                  </a:cubicBezTo>
                  <a:cubicBezTo>
                    <a:pt x="487" y="145"/>
                    <a:pt x="487" y="145"/>
                    <a:pt x="487" y="145"/>
                  </a:cubicBezTo>
                  <a:cubicBezTo>
                    <a:pt x="484" y="146"/>
                    <a:pt x="484" y="146"/>
                    <a:pt x="484" y="146"/>
                  </a:cubicBezTo>
                  <a:cubicBezTo>
                    <a:pt x="487" y="146"/>
                    <a:pt x="487" y="146"/>
                    <a:pt x="487" y="146"/>
                  </a:cubicBezTo>
                  <a:cubicBezTo>
                    <a:pt x="487" y="145"/>
                    <a:pt x="487" y="145"/>
                    <a:pt x="487" y="145"/>
                  </a:cubicBezTo>
                  <a:cubicBezTo>
                    <a:pt x="484" y="146"/>
                    <a:pt x="484" y="146"/>
                    <a:pt x="484" y="146"/>
                  </a:cubicBezTo>
                  <a:cubicBezTo>
                    <a:pt x="487" y="146"/>
                    <a:pt x="487" y="146"/>
                    <a:pt x="487" y="146"/>
                  </a:cubicBezTo>
                  <a:cubicBezTo>
                    <a:pt x="483" y="146"/>
                    <a:pt x="483" y="146"/>
                    <a:pt x="483" y="146"/>
                  </a:cubicBezTo>
                  <a:cubicBezTo>
                    <a:pt x="486" y="148"/>
                    <a:pt x="486" y="148"/>
                    <a:pt x="486" y="148"/>
                  </a:cubicBezTo>
                  <a:cubicBezTo>
                    <a:pt x="487" y="148"/>
                    <a:pt x="487" y="147"/>
                    <a:pt x="487" y="146"/>
                  </a:cubicBezTo>
                  <a:cubicBezTo>
                    <a:pt x="483" y="146"/>
                    <a:pt x="483" y="146"/>
                    <a:pt x="483" y="146"/>
                  </a:cubicBezTo>
                  <a:cubicBezTo>
                    <a:pt x="486" y="148"/>
                    <a:pt x="486" y="148"/>
                    <a:pt x="486" y="148"/>
                  </a:cubicBezTo>
                  <a:cubicBezTo>
                    <a:pt x="486" y="148"/>
                    <a:pt x="486" y="148"/>
                    <a:pt x="486" y="148"/>
                  </a:cubicBezTo>
                  <a:cubicBezTo>
                    <a:pt x="483" y="146"/>
                    <a:pt x="483" y="146"/>
                    <a:pt x="483" y="146"/>
                  </a:cubicBezTo>
                  <a:cubicBezTo>
                    <a:pt x="484" y="150"/>
                    <a:pt x="484" y="150"/>
                    <a:pt x="484" y="150"/>
                  </a:cubicBezTo>
                  <a:cubicBezTo>
                    <a:pt x="485" y="150"/>
                    <a:pt x="486" y="149"/>
                    <a:pt x="486" y="148"/>
                  </a:cubicBezTo>
                  <a:cubicBezTo>
                    <a:pt x="483" y="146"/>
                    <a:pt x="483" y="146"/>
                    <a:pt x="483" y="146"/>
                  </a:cubicBezTo>
                  <a:cubicBezTo>
                    <a:pt x="484" y="150"/>
                    <a:pt x="484" y="150"/>
                    <a:pt x="484" y="150"/>
                  </a:cubicBezTo>
                  <a:cubicBezTo>
                    <a:pt x="483" y="146"/>
                    <a:pt x="483" y="146"/>
                    <a:pt x="483" y="146"/>
                  </a:cubicBezTo>
                  <a:cubicBezTo>
                    <a:pt x="483" y="150"/>
                    <a:pt x="483" y="150"/>
                    <a:pt x="483" y="150"/>
                  </a:cubicBezTo>
                  <a:cubicBezTo>
                    <a:pt x="483" y="150"/>
                    <a:pt x="484" y="150"/>
                    <a:pt x="484" y="150"/>
                  </a:cubicBezTo>
                  <a:cubicBezTo>
                    <a:pt x="483" y="146"/>
                    <a:pt x="483" y="146"/>
                    <a:pt x="483" y="146"/>
                  </a:cubicBezTo>
                  <a:cubicBezTo>
                    <a:pt x="483" y="150"/>
                    <a:pt x="483" y="150"/>
                    <a:pt x="483" y="150"/>
                  </a:cubicBezTo>
                  <a:cubicBezTo>
                    <a:pt x="483" y="148"/>
                    <a:pt x="483" y="148"/>
                    <a:pt x="483" y="148"/>
                  </a:cubicBezTo>
                  <a:cubicBezTo>
                    <a:pt x="483" y="150"/>
                    <a:pt x="483" y="150"/>
                    <a:pt x="483" y="150"/>
                  </a:cubicBezTo>
                  <a:cubicBezTo>
                    <a:pt x="483" y="150"/>
                    <a:pt x="483" y="150"/>
                    <a:pt x="483" y="150"/>
                  </a:cubicBezTo>
                  <a:cubicBezTo>
                    <a:pt x="483" y="148"/>
                    <a:pt x="483" y="148"/>
                    <a:pt x="483" y="148"/>
                  </a:cubicBezTo>
                  <a:cubicBezTo>
                    <a:pt x="483" y="150"/>
                    <a:pt x="483" y="150"/>
                    <a:pt x="483" y="150"/>
                  </a:cubicBezTo>
                  <a:cubicBezTo>
                    <a:pt x="483" y="150"/>
                    <a:pt x="483" y="150"/>
                    <a:pt x="483" y="150"/>
                  </a:cubicBezTo>
                  <a:cubicBezTo>
                    <a:pt x="483" y="150"/>
                    <a:pt x="484" y="150"/>
                    <a:pt x="485" y="151"/>
                  </a:cubicBezTo>
                  <a:cubicBezTo>
                    <a:pt x="490" y="153"/>
                    <a:pt x="499" y="158"/>
                    <a:pt x="512" y="165"/>
                  </a:cubicBezTo>
                  <a:cubicBezTo>
                    <a:pt x="558" y="190"/>
                    <a:pt x="647" y="242"/>
                    <a:pt x="724" y="287"/>
                  </a:cubicBezTo>
                  <a:cubicBezTo>
                    <a:pt x="763" y="310"/>
                    <a:pt x="798" y="331"/>
                    <a:pt x="825" y="346"/>
                  </a:cubicBezTo>
                  <a:cubicBezTo>
                    <a:pt x="838" y="354"/>
                    <a:pt x="848" y="360"/>
                    <a:pt x="856" y="364"/>
                  </a:cubicBezTo>
                  <a:cubicBezTo>
                    <a:pt x="863" y="369"/>
                    <a:pt x="867" y="371"/>
                    <a:pt x="867" y="371"/>
                  </a:cubicBezTo>
                  <a:cubicBezTo>
                    <a:pt x="869" y="372"/>
                    <a:pt x="871" y="372"/>
                    <a:pt x="872" y="370"/>
                  </a:cubicBezTo>
                  <a:cubicBezTo>
                    <a:pt x="874" y="368"/>
                    <a:pt x="873" y="365"/>
                    <a:pt x="871" y="364"/>
                  </a:cubicBezTo>
                  <a:cubicBezTo>
                    <a:pt x="566" y="173"/>
                    <a:pt x="566" y="173"/>
                    <a:pt x="566" y="173"/>
                  </a:cubicBezTo>
                  <a:cubicBezTo>
                    <a:pt x="563" y="177"/>
                    <a:pt x="563" y="177"/>
                    <a:pt x="563" y="177"/>
                  </a:cubicBezTo>
                  <a:cubicBezTo>
                    <a:pt x="567" y="179"/>
                    <a:pt x="567" y="179"/>
                    <a:pt x="567" y="179"/>
                  </a:cubicBezTo>
                  <a:cubicBezTo>
                    <a:pt x="564" y="177"/>
                    <a:pt x="564" y="177"/>
                    <a:pt x="564" y="177"/>
                  </a:cubicBezTo>
                  <a:cubicBezTo>
                    <a:pt x="565" y="180"/>
                    <a:pt x="565" y="180"/>
                    <a:pt x="565" y="180"/>
                  </a:cubicBezTo>
                  <a:cubicBezTo>
                    <a:pt x="565" y="180"/>
                    <a:pt x="566" y="180"/>
                    <a:pt x="567" y="179"/>
                  </a:cubicBezTo>
                  <a:cubicBezTo>
                    <a:pt x="564" y="177"/>
                    <a:pt x="564" y="177"/>
                    <a:pt x="564" y="177"/>
                  </a:cubicBezTo>
                  <a:cubicBezTo>
                    <a:pt x="565" y="180"/>
                    <a:pt x="565" y="180"/>
                    <a:pt x="565" y="180"/>
                  </a:cubicBezTo>
                  <a:cubicBezTo>
                    <a:pt x="564" y="177"/>
                    <a:pt x="564" y="177"/>
                    <a:pt x="564" y="177"/>
                  </a:cubicBezTo>
                  <a:cubicBezTo>
                    <a:pt x="564" y="181"/>
                    <a:pt x="564" y="181"/>
                    <a:pt x="564" y="181"/>
                  </a:cubicBezTo>
                  <a:cubicBezTo>
                    <a:pt x="564" y="181"/>
                    <a:pt x="564" y="181"/>
                    <a:pt x="565" y="180"/>
                  </a:cubicBezTo>
                  <a:cubicBezTo>
                    <a:pt x="564" y="177"/>
                    <a:pt x="564" y="177"/>
                    <a:pt x="564" y="177"/>
                  </a:cubicBezTo>
                  <a:cubicBezTo>
                    <a:pt x="564" y="181"/>
                    <a:pt x="564" y="181"/>
                    <a:pt x="564" y="181"/>
                  </a:cubicBezTo>
                  <a:cubicBezTo>
                    <a:pt x="564" y="178"/>
                    <a:pt x="564" y="178"/>
                    <a:pt x="564" y="178"/>
                  </a:cubicBezTo>
                  <a:cubicBezTo>
                    <a:pt x="563" y="181"/>
                    <a:pt x="563" y="181"/>
                    <a:pt x="563" y="181"/>
                  </a:cubicBezTo>
                  <a:cubicBezTo>
                    <a:pt x="564" y="181"/>
                    <a:pt x="564" y="181"/>
                    <a:pt x="564" y="181"/>
                  </a:cubicBezTo>
                  <a:cubicBezTo>
                    <a:pt x="564" y="178"/>
                    <a:pt x="564" y="178"/>
                    <a:pt x="564" y="178"/>
                  </a:cubicBezTo>
                  <a:cubicBezTo>
                    <a:pt x="563" y="181"/>
                    <a:pt x="563" y="181"/>
                    <a:pt x="563" y="181"/>
                  </a:cubicBezTo>
                  <a:cubicBezTo>
                    <a:pt x="563" y="180"/>
                    <a:pt x="563" y="180"/>
                    <a:pt x="563" y="180"/>
                  </a:cubicBezTo>
                  <a:cubicBezTo>
                    <a:pt x="563" y="181"/>
                    <a:pt x="563" y="181"/>
                    <a:pt x="563" y="181"/>
                  </a:cubicBezTo>
                  <a:cubicBezTo>
                    <a:pt x="563" y="181"/>
                    <a:pt x="563" y="181"/>
                    <a:pt x="563" y="181"/>
                  </a:cubicBezTo>
                  <a:cubicBezTo>
                    <a:pt x="563" y="180"/>
                    <a:pt x="563" y="180"/>
                    <a:pt x="563" y="180"/>
                  </a:cubicBezTo>
                  <a:cubicBezTo>
                    <a:pt x="563" y="181"/>
                    <a:pt x="563" y="181"/>
                    <a:pt x="563" y="181"/>
                  </a:cubicBezTo>
                  <a:cubicBezTo>
                    <a:pt x="563" y="181"/>
                    <a:pt x="564" y="181"/>
                    <a:pt x="565" y="181"/>
                  </a:cubicBezTo>
                  <a:cubicBezTo>
                    <a:pt x="568" y="183"/>
                    <a:pt x="576" y="187"/>
                    <a:pt x="587" y="193"/>
                  </a:cubicBezTo>
                  <a:cubicBezTo>
                    <a:pt x="623" y="214"/>
                    <a:pt x="693" y="257"/>
                    <a:pt x="756" y="295"/>
                  </a:cubicBezTo>
                  <a:cubicBezTo>
                    <a:pt x="788" y="314"/>
                    <a:pt x="817" y="331"/>
                    <a:pt x="840" y="344"/>
                  </a:cubicBezTo>
                  <a:cubicBezTo>
                    <a:pt x="852" y="350"/>
                    <a:pt x="862" y="356"/>
                    <a:pt x="869" y="359"/>
                  </a:cubicBezTo>
                  <a:cubicBezTo>
                    <a:pt x="873" y="361"/>
                    <a:pt x="876" y="363"/>
                    <a:pt x="879" y="364"/>
                  </a:cubicBezTo>
                  <a:cubicBezTo>
                    <a:pt x="880" y="364"/>
                    <a:pt x="881" y="365"/>
                    <a:pt x="882" y="365"/>
                  </a:cubicBezTo>
                  <a:cubicBezTo>
                    <a:pt x="883" y="365"/>
                    <a:pt x="884" y="365"/>
                    <a:pt x="885" y="365"/>
                  </a:cubicBezTo>
                  <a:cubicBezTo>
                    <a:pt x="886" y="365"/>
                    <a:pt x="886" y="365"/>
                    <a:pt x="887" y="365"/>
                  </a:cubicBezTo>
                  <a:cubicBezTo>
                    <a:pt x="888" y="365"/>
                    <a:pt x="889" y="364"/>
                    <a:pt x="890" y="363"/>
                  </a:cubicBezTo>
                  <a:cubicBezTo>
                    <a:pt x="890" y="363"/>
                    <a:pt x="890" y="362"/>
                    <a:pt x="890" y="361"/>
                  </a:cubicBezTo>
                  <a:cubicBezTo>
                    <a:pt x="890" y="360"/>
                    <a:pt x="890" y="360"/>
                    <a:pt x="890" y="359"/>
                  </a:cubicBezTo>
                  <a:cubicBezTo>
                    <a:pt x="889" y="359"/>
                    <a:pt x="889" y="359"/>
                    <a:pt x="889" y="358"/>
                  </a:cubicBezTo>
                  <a:cubicBezTo>
                    <a:pt x="889" y="358"/>
                    <a:pt x="889" y="358"/>
                    <a:pt x="889" y="358"/>
                  </a:cubicBezTo>
                  <a:cubicBezTo>
                    <a:pt x="888" y="358"/>
                    <a:pt x="888" y="357"/>
                    <a:pt x="887" y="357"/>
                  </a:cubicBezTo>
                  <a:cubicBezTo>
                    <a:pt x="885" y="356"/>
                    <a:pt x="881" y="353"/>
                    <a:pt x="875" y="349"/>
                  </a:cubicBezTo>
                  <a:cubicBezTo>
                    <a:pt x="853" y="336"/>
                    <a:pt x="810" y="310"/>
                    <a:pt x="771" y="287"/>
                  </a:cubicBezTo>
                  <a:cubicBezTo>
                    <a:pt x="752" y="275"/>
                    <a:pt x="735" y="264"/>
                    <a:pt x="722" y="256"/>
                  </a:cubicBezTo>
                  <a:cubicBezTo>
                    <a:pt x="715" y="251"/>
                    <a:pt x="710" y="248"/>
                    <a:pt x="706" y="245"/>
                  </a:cubicBezTo>
                  <a:cubicBezTo>
                    <a:pt x="704" y="244"/>
                    <a:pt x="703" y="243"/>
                    <a:pt x="702" y="242"/>
                  </a:cubicBezTo>
                  <a:cubicBezTo>
                    <a:pt x="702" y="242"/>
                    <a:pt x="702" y="242"/>
                    <a:pt x="702" y="242"/>
                  </a:cubicBezTo>
                  <a:cubicBezTo>
                    <a:pt x="701" y="242"/>
                    <a:pt x="701" y="242"/>
                    <a:pt x="701" y="242"/>
                  </a:cubicBezTo>
                  <a:cubicBezTo>
                    <a:pt x="702" y="242"/>
                    <a:pt x="702" y="242"/>
                    <a:pt x="702" y="242"/>
                  </a:cubicBezTo>
                  <a:cubicBezTo>
                    <a:pt x="702" y="242"/>
                    <a:pt x="702" y="242"/>
                    <a:pt x="702" y="242"/>
                  </a:cubicBezTo>
                  <a:cubicBezTo>
                    <a:pt x="701" y="242"/>
                    <a:pt x="701" y="242"/>
                    <a:pt x="701" y="242"/>
                  </a:cubicBezTo>
                  <a:cubicBezTo>
                    <a:pt x="702" y="242"/>
                    <a:pt x="702" y="242"/>
                    <a:pt x="702" y="242"/>
                  </a:cubicBezTo>
                  <a:cubicBezTo>
                    <a:pt x="700" y="243"/>
                    <a:pt x="700" y="243"/>
                    <a:pt x="700" y="243"/>
                  </a:cubicBezTo>
                  <a:cubicBezTo>
                    <a:pt x="702" y="242"/>
                    <a:pt x="702" y="242"/>
                    <a:pt x="702" y="242"/>
                  </a:cubicBezTo>
                  <a:cubicBezTo>
                    <a:pt x="702" y="242"/>
                    <a:pt x="702" y="242"/>
                    <a:pt x="702" y="242"/>
                  </a:cubicBezTo>
                  <a:cubicBezTo>
                    <a:pt x="700" y="243"/>
                    <a:pt x="700" y="243"/>
                    <a:pt x="700" y="243"/>
                  </a:cubicBezTo>
                  <a:cubicBezTo>
                    <a:pt x="702" y="242"/>
                    <a:pt x="702" y="242"/>
                    <a:pt x="702" y="242"/>
                  </a:cubicBezTo>
                  <a:cubicBezTo>
                    <a:pt x="699" y="244"/>
                    <a:pt x="699" y="244"/>
                    <a:pt x="699" y="244"/>
                  </a:cubicBezTo>
                  <a:cubicBezTo>
                    <a:pt x="702" y="244"/>
                    <a:pt x="702" y="244"/>
                    <a:pt x="702" y="244"/>
                  </a:cubicBezTo>
                  <a:cubicBezTo>
                    <a:pt x="702" y="243"/>
                    <a:pt x="702" y="242"/>
                    <a:pt x="702" y="242"/>
                  </a:cubicBezTo>
                  <a:cubicBezTo>
                    <a:pt x="699" y="244"/>
                    <a:pt x="699" y="244"/>
                    <a:pt x="699" y="244"/>
                  </a:cubicBezTo>
                  <a:cubicBezTo>
                    <a:pt x="702" y="244"/>
                    <a:pt x="702" y="244"/>
                    <a:pt x="702" y="244"/>
                  </a:cubicBezTo>
                  <a:cubicBezTo>
                    <a:pt x="698" y="244"/>
                    <a:pt x="698" y="244"/>
                    <a:pt x="698" y="244"/>
                  </a:cubicBezTo>
                  <a:cubicBezTo>
                    <a:pt x="702" y="246"/>
                    <a:pt x="702" y="246"/>
                    <a:pt x="702" y="246"/>
                  </a:cubicBezTo>
                  <a:cubicBezTo>
                    <a:pt x="702" y="245"/>
                    <a:pt x="702" y="244"/>
                    <a:pt x="702" y="244"/>
                  </a:cubicBezTo>
                  <a:cubicBezTo>
                    <a:pt x="698" y="244"/>
                    <a:pt x="698" y="244"/>
                    <a:pt x="698" y="244"/>
                  </a:cubicBezTo>
                  <a:cubicBezTo>
                    <a:pt x="702" y="246"/>
                    <a:pt x="702" y="246"/>
                    <a:pt x="702" y="246"/>
                  </a:cubicBezTo>
                  <a:cubicBezTo>
                    <a:pt x="698" y="244"/>
                    <a:pt x="698" y="244"/>
                    <a:pt x="698" y="244"/>
                  </a:cubicBezTo>
                  <a:cubicBezTo>
                    <a:pt x="696" y="247"/>
                    <a:pt x="696" y="247"/>
                    <a:pt x="696" y="247"/>
                  </a:cubicBezTo>
                  <a:cubicBezTo>
                    <a:pt x="895" y="359"/>
                    <a:pt x="895" y="359"/>
                    <a:pt x="895" y="359"/>
                  </a:cubicBezTo>
                  <a:cubicBezTo>
                    <a:pt x="896" y="359"/>
                    <a:pt x="898" y="359"/>
                    <a:pt x="899" y="359"/>
                  </a:cubicBezTo>
                  <a:cubicBezTo>
                    <a:pt x="900" y="358"/>
                    <a:pt x="901" y="357"/>
                    <a:pt x="901" y="355"/>
                  </a:cubicBezTo>
                  <a:cubicBezTo>
                    <a:pt x="901" y="354"/>
                    <a:pt x="900" y="354"/>
                    <a:pt x="900" y="353"/>
                  </a:cubicBezTo>
                  <a:cubicBezTo>
                    <a:pt x="900" y="353"/>
                    <a:pt x="900" y="352"/>
                    <a:pt x="900" y="352"/>
                  </a:cubicBezTo>
                  <a:cubicBezTo>
                    <a:pt x="899" y="352"/>
                    <a:pt x="899" y="352"/>
                    <a:pt x="899" y="352"/>
                  </a:cubicBezTo>
                  <a:cubicBezTo>
                    <a:pt x="898" y="351"/>
                    <a:pt x="897" y="351"/>
                    <a:pt x="896" y="350"/>
                  </a:cubicBezTo>
                  <a:cubicBezTo>
                    <a:pt x="884" y="342"/>
                    <a:pt x="847" y="319"/>
                    <a:pt x="812" y="297"/>
                  </a:cubicBezTo>
                  <a:cubicBezTo>
                    <a:pt x="778" y="276"/>
                    <a:pt x="746" y="256"/>
                    <a:pt x="746" y="256"/>
                  </a:cubicBezTo>
                  <a:cubicBezTo>
                    <a:pt x="744" y="260"/>
                    <a:pt x="744" y="260"/>
                    <a:pt x="744" y="260"/>
                  </a:cubicBezTo>
                  <a:cubicBezTo>
                    <a:pt x="744" y="264"/>
                    <a:pt x="744" y="264"/>
                    <a:pt x="744" y="264"/>
                  </a:cubicBezTo>
                  <a:cubicBezTo>
                    <a:pt x="744" y="260"/>
                    <a:pt x="744" y="260"/>
                    <a:pt x="744" y="260"/>
                  </a:cubicBezTo>
                  <a:cubicBezTo>
                    <a:pt x="743" y="263"/>
                    <a:pt x="743" y="263"/>
                    <a:pt x="743" y="263"/>
                  </a:cubicBezTo>
                  <a:cubicBezTo>
                    <a:pt x="743" y="264"/>
                    <a:pt x="743" y="264"/>
                    <a:pt x="744" y="264"/>
                  </a:cubicBezTo>
                  <a:cubicBezTo>
                    <a:pt x="744" y="260"/>
                    <a:pt x="744" y="260"/>
                    <a:pt x="744" y="260"/>
                  </a:cubicBezTo>
                  <a:cubicBezTo>
                    <a:pt x="743" y="263"/>
                    <a:pt x="743" y="263"/>
                    <a:pt x="743" y="263"/>
                  </a:cubicBezTo>
                  <a:cubicBezTo>
                    <a:pt x="744" y="260"/>
                    <a:pt x="744" y="260"/>
                    <a:pt x="744" y="260"/>
                  </a:cubicBezTo>
                  <a:cubicBezTo>
                    <a:pt x="742" y="263"/>
                    <a:pt x="742" y="263"/>
                    <a:pt x="742" y="263"/>
                  </a:cubicBezTo>
                  <a:cubicBezTo>
                    <a:pt x="743" y="263"/>
                    <a:pt x="743" y="263"/>
                    <a:pt x="743" y="263"/>
                  </a:cubicBezTo>
                  <a:cubicBezTo>
                    <a:pt x="744" y="260"/>
                    <a:pt x="744" y="260"/>
                    <a:pt x="744" y="260"/>
                  </a:cubicBezTo>
                  <a:cubicBezTo>
                    <a:pt x="742" y="263"/>
                    <a:pt x="742" y="263"/>
                    <a:pt x="742" y="263"/>
                  </a:cubicBezTo>
                  <a:cubicBezTo>
                    <a:pt x="743" y="261"/>
                    <a:pt x="743" y="261"/>
                    <a:pt x="743" y="261"/>
                  </a:cubicBezTo>
                  <a:cubicBezTo>
                    <a:pt x="742" y="263"/>
                    <a:pt x="742" y="263"/>
                    <a:pt x="742" y="263"/>
                  </a:cubicBezTo>
                  <a:cubicBezTo>
                    <a:pt x="742" y="263"/>
                    <a:pt x="742" y="263"/>
                    <a:pt x="742" y="263"/>
                  </a:cubicBezTo>
                  <a:cubicBezTo>
                    <a:pt x="743" y="261"/>
                    <a:pt x="743" y="261"/>
                    <a:pt x="743" y="261"/>
                  </a:cubicBezTo>
                  <a:cubicBezTo>
                    <a:pt x="742" y="263"/>
                    <a:pt x="742" y="263"/>
                    <a:pt x="742" y="263"/>
                  </a:cubicBezTo>
                  <a:cubicBezTo>
                    <a:pt x="742" y="263"/>
                    <a:pt x="743" y="264"/>
                    <a:pt x="744" y="264"/>
                  </a:cubicBezTo>
                  <a:cubicBezTo>
                    <a:pt x="754" y="270"/>
                    <a:pt x="791" y="290"/>
                    <a:pt x="826" y="308"/>
                  </a:cubicBezTo>
                  <a:cubicBezTo>
                    <a:pt x="843" y="317"/>
                    <a:pt x="861" y="326"/>
                    <a:pt x="874" y="333"/>
                  </a:cubicBezTo>
                  <a:cubicBezTo>
                    <a:pt x="881" y="336"/>
                    <a:pt x="887" y="339"/>
                    <a:pt x="892" y="341"/>
                  </a:cubicBezTo>
                  <a:cubicBezTo>
                    <a:pt x="894" y="342"/>
                    <a:pt x="896" y="343"/>
                    <a:pt x="897" y="344"/>
                  </a:cubicBezTo>
                  <a:cubicBezTo>
                    <a:pt x="898" y="344"/>
                    <a:pt x="899" y="344"/>
                    <a:pt x="900" y="344"/>
                  </a:cubicBezTo>
                  <a:cubicBezTo>
                    <a:pt x="900" y="344"/>
                    <a:pt x="901" y="344"/>
                    <a:pt x="902" y="344"/>
                  </a:cubicBezTo>
                  <a:cubicBezTo>
                    <a:pt x="902" y="344"/>
                    <a:pt x="903" y="344"/>
                    <a:pt x="904" y="344"/>
                  </a:cubicBezTo>
                  <a:cubicBezTo>
                    <a:pt x="904" y="344"/>
                    <a:pt x="905" y="343"/>
                    <a:pt x="906" y="342"/>
                  </a:cubicBezTo>
                  <a:cubicBezTo>
                    <a:pt x="906" y="342"/>
                    <a:pt x="907" y="340"/>
                    <a:pt x="906" y="339"/>
                  </a:cubicBezTo>
                  <a:cubicBezTo>
                    <a:pt x="906" y="338"/>
                    <a:pt x="906" y="337"/>
                    <a:pt x="905" y="337"/>
                  </a:cubicBezTo>
                  <a:cubicBezTo>
                    <a:pt x="809" y="277"/>
                    <a:pt x="809" y="277"/>
                    <a:pt x="809" y="277"/>
                  </a:cubicBezTo>
                  <a:cubicBezTo>
                    <a:pt x="807" y="281"/>
                    <a:pt x="807" y="281"/>
                    <a:pt x="807" y="281"/>
                  </a:cubicBezTo>
                  <a:cubicBezTo>
                    <a:pt x="805" y="284"/>
                    <a:pt x="805" y="284"/>
                    <a:pt x="805" y="284"/>
                  </a:cubicBezTo>
                  <a:cubicBezTo>
                    <a:pt x="805" y="284"/>
                    <a:pt x="828" y="296"/>
                    <a:pt x="852" y="308"/>
                  </a:cubicBezTo>
                  <a:cubicBezTo>
                    <a:pt x="865" y="314"/>
                    <a:pt x="877" y="320"/>
                    <a:pt x="886" y="325"/>
                  </a:cubicBezTo>
                  <a:cubicBezTo>
                    <a:pt x="891" y="327"/>
                    <a:pt x="895" y="329"/>
                    <a:pt x="899" y="330"/>
                  </a:cubicBezTo>
                  <a:cubicBezTo>
                    <a:pt x="900" y="331"/>
                    <a:pt x="902" y="332"/>
                    <a:pt x="903" y="332"/>
                  </a:cubicBezTo>
                  <a:cubicBezTo>
                    <a:pt x="903" y="332"/>
                    <a:pt x="904" y="332"/>
                    <a:pt x="904" y="333"/>
                  </a:cubicBezTo>
                  <a:cubicBezTo>
                    <a:pt x="905" y="333"/>
                    <a:pt x="905" y="333"/>
                    <a:pt x="906" y="333"/>
                  </a:cubicBezTo>
                  <a:cubicBezTo>
                    <a:pt x="907" y="333"/>
                    <a:pt x="907" y="333"/>
                    <a:pt x="908" y="333"/>
                  </a:cubicBezTo>
                  <a:cubicBezTo>
                    <a:pt x="908" y="332"/>
                    <a:pt x="909" y="332"/>
                    <a:pt x="910" y="331"/>
                  </a:cubicBezTo>
                  <a:cubicBezTo>
                    <a:pt x="910" y="330"/>
                    <a:pt x="911" y="329"/>
                    <a:pt x="910" y="328"/>
                  </a:cubicBezTo>
                  <a:cubicBezTo>
                    <a:pt x="910" y="327"/>
                    <a:pt x="909" y="326"/>
                    <a:pt x="909" y="325"/>
                  </a:cubicBezTo>
                  <a:cubicBezTo>
                    <a:pt x="909" y="325"/>
                    <a:pt x="905" y="323"/>
                    <a:pt x="901" y="321"/>
                  </a:cubicBezTo>
                  <a:cubicBezTo>
                    <a:pt x="894" y="316"/>
                    <a:pt x="883" y="310"/>
                    <a:pt x="874" y="305"/>
                  </a:cubicBezTo>
                  <a:cubicBezTo>
                    <a:pt x="870" y="302"/>
                    <a:pt x="866" y="299"/>
                    <a:pt x="863" y="298"/>
                  </a:cubicBezTo>
                  <a:cubicBezTo>
                    <a:pt x="862" y="297"/>
                    <a:pt x="861" y="296"/>
                    <a:pt x="860" y="295"/>
                  </a:cubicBezTo>
                  <a:cubicBezTo>
                    <a:pt x="859" y="295"/>
                    <a:pt x="859" y="295"/>
                    <a:pt x="859" y="295"/>
                  </a:cubicBezTo>
                  <a:cubicBezTo>
                    <a:pt x="858" y="296"/>
                    <a:pt x="858" y="296"/>
                    <a:pt x="858" y="296"/>
                  </a:cubicBezTo>
                  <a:cubicBezTo>
                    <a:pt x="860" y="295"/>
                    <a:pt x="860" y="295"/>
                    <a:pt x="860" y="295"/>
                  </a:cubicBezTo>
                  <a:cubicBezTo>
                    <a:pt x="859" y="295"/>
                    <a:pt x="859" y="295"/>
                    <a:pt x="859" y="295"/>
                  </a:cubicBezTo>
                  <a:cubicBezTo>
                    <a:pt x="858" y="296"/>
                    <a:pt x="858" y="296"/>
                    <a:pt x="858" y="296"/>
                  </a:cubicBezTo>
                  <a:cubicBezTo>
                    <a:pt x="860" y="295"/>
                    <a:pt x="860" y="295"/>
                    <a:pt x="860" y="295"/>
                  </a:cubicBezTo>
                  <a:cubicBezTo>
                    <a:pt x="857" y="297"/>
                    <a:pt x="857" y="297"/>
                    <a:pt x="857" y="297"/>
                  </a:cubicBezTo>
                  <a:cubicBezTo>
                    <a:pt x="860" y="296"/>
                    <a:pt x="860" y="296"/>
                    <a:pt x="860" y="296"/>
                  </a:cubicBezTo>
                  <a:cubicBezTo>
                    <a:pt x="860" y="295"/>
                    <a:pt x="860" y="295"/>
                    <a:pt x="860" y="295"/>
                  </a:cubicBezTo>
                  <a:cubicBezTo>
                    <a:pt x="857" y="297"/>
                    <a:pt x="857" y="297"/>
                    <a:pt x="857" y="297"/>
                  </a:cubicBezTo>
                  <a:cubicBezTo>
                    <a:pt x="860" y="296"/>
                    <a:pt x="860" y="296"/>
                    <a:pt x="860" y="296"/>
                  </a:cubicBezTo>
                  <a:cubicBezTo>
                    <a:pt x="856" y="297"/>
                    <a:pt x="856" y="297"/>
                    <a:pt x="856" y="297"/>
                  </a:cubicBezTo>
                  <a:cubicBezTo>
                    <a:pt x="860" y="297"/>
                    <a:pt x="860" y="297"/>
                    <a:pt x="860" y="297"/>
                  </a:cubicBezTo>
                  <a:cubicBezTo>
                    <a:pt x="860" y="297"/>
                    <a:pt x="860" y="296"/>
                    <a:pt x="860" y="296"/>
                  </a:cubicBezTo>
                  <a:cubicBezTo>
                    <a:pt x="856" y="297"/>
                    <a:pt x="856" y="297"/>
                    <a:pt x="856" y="297"/>
                  </a:cubicBezTo>
                  <a:cubicBezTo>
                    <a:pt x="860" y="297"/>
                    <a:pt x="860" y="297"/>
                    <a:pt x="860" y="297"/>
                  </a:cubicBezTo>
                  <a:cubicBezTo>
                    <a:pt x="856" y="297"/>
                    <a:pt x="856" y="297"/>
                    <a:pt x="856" y="297"/>
                  </a:cubicBezTo>
                  <a:cubicBezTo>
                    <a:pt x="859" y="300"/>
                    <a:pt x="859" y="300"/>
                    <a:pt x="859" y="300"/>
                  </a:cubicBezTo>
                  <a:cubicBezTo>
                    <a:pt x="860" y="299"/>
                    <a:pt x="860" y="298"/>
                    <a:pt x="860" y="297"/>
                  </a:cubicBezTo>
                  <a:cubicBezTo>
                    <a:pt x="856" y="297"/>
                    <a:pt x="856" y="297"/>
                    <a:pt x="856" y="297"/>
                  </a:cubicBezTo>
                  <a:cubicBezTo>
                    <a:pt x="859" y="300"/>
                    <a:pt x="859" y="300"/>
                    <a:pt x="859" y="300"/>
                  </a:cubicBezTo>
                  <a:cubicBezTo>
                    <a:pt x="861" y="298"/>
                    <a:pt x="860" y="295"/>
                    <a:pt x="859" y="294"/>
                  </a:cubicBezTo>
                  <a:cubicBezTo>
                    <a:pt x="857" y="293"/>
                    <a:pt x="854" y="293"/>
                    <a:pt x="853" y="295"/>
                  </a:cubicBezTo>
                  <a:cubicBezTo>
                    <a:pt x="852" y="296"/>
                    <a:pt x="852" y="297"/>
                    <a:pt x="852" y="297"/>
                  </a:cubicBezTo>
                  <a:cubicBezTo>
                    <a:pt x="852" y="298"/>
                    <a:pt x="852" y="299"/>
                    <a:pt x="853" y="299"/>
                  </a:cubicBezTo>
                  <a:cubicBezTo>
                    <a:pt x="853" y="300"/>
                    <a:pt x="853" y="300"/>
                    <a:pt x="854" y="301"/>
                  </a:cubicBezTo>
                  <a:cubicBezTo>
                    <a:pt x="854" y="301"/>
                    <a:pt x="855" y="301"/>
                    <a:pt x="855" y="302"/>
                  </a:cubicBezTo>
                  <a:cubicBezTo>
                    <a:pt x="858" y="304"/>
                    <a:pt x="862" y="306"/>
                    <a:pt x="867" y="310"/>
                  </a:cubicBezTo>
                  <a:cubicBezTo>
                    <a:pt x="882" y="319"/>
                    <a:pt x="904" y="332"/>
                    <a:pt x="904" y="332"/>
                  </a:cubicBezTo>
                  <a:cubicBezTo>
                    <a:pt x="907" y="329"/>
                    <a:pt x="907" y="329"/>
                    <a:pt x="907" y="329"/>
                  </a:cubicBezTo>
                  <a:cubicBezTo>
                    <a:pt x="903" y="327"/>
                    <a:pt x="903" y="327"/>
                    <a:pt x="903" y="327"/>
                  </a:cubicBezTo>
                  <a:cubicBezTo>
                    <a:pt x="906" y="329"/>
                    <a:pt x="906" y="329"/>
                    <a:pt x="906" y="329"/>
                  </a:cubicBezTo>
                  <a:cubicBezTo>
                    <a:pt x="905" y="325"/>
                    <a:pt x="905" y="325"/>
                    <a:pt x="905" y="325"/>
                  </a:cubicBezTo>
                  <a:cubicBezTo>
                    <a:pt x="905" y="325"/>
                    <a:pt x="904" y="326"/>
                    <a:pt x="903" y="327"/>
                  </a:cubicBezTo>
                  <a:cubicBezTo>
                    <a:pt x="906" y="329"/>
                    <a:pt x="906" y="329"/>
                    <a:pt x="906" y="329"/>
                  </a:cubicBezTo>
                  <a:cubicBezTo>
                    <a:pt x="905" y="325"/>
                    <a:pt x="905" y="325"/>
                    <a:pt x="905" y="325"/>
                  </a:cubicBezTo>
                  <a:cubicBezTo>
                    <a:pt x="906" y="328"/>
                    <a:pt x="906" y="328"/>
                    <a:pt x="906" y="328"/>
                  </a:cubicBezTo>
                  <a:cubicBezTo>
                    <a:pt x="906" y="325"/>
                    <a:pt x="906" y="325"/>
                    <a:pt x="906" y="325"/>
                  </a:cubicBezTo>
                  <a:cubicBezTo>
                    <a:pt x="906" y="325"/>
                    <a:pt x="906" y="325"/>
                    <a:pt x="905" y="325"/>
                  </a:cubicBezTo>
                  <a:cubicBezTo>
                    <a:pt x="906" y="328"/>
                    <a:pt x="906" y="328"/>
                    <a:pt x="906" y="328"/>
                  </a:cubicBezTo>
                  <a:cubicBezTo>
                    <a:pt x="906" y="325"/>
                    <a:pt x="906" y="325"/>
                    <a:pt x="906" y="325"/>
                  </a:cubicBezTo>
                  <a:cubicBezTo>
                    <a:pt x="906" y="327"/>
                    <a:pt x="906" y="327"/>
                    <a:pt x="906" y="327"/>
                  </a:cubicBezTo>
                  <a:cubicBezTo>
                    <a:pt x="907" y="325"/>
                    <a:pt x="907" y="325"/>
                    <a:pt x="907" y="325"/>
                  </a:cubicBezTo>
                  <a:cubicBezTo>
                    <a:pt x="906" y="325"/>
                    <a:pt x="906" y="325"/>
                    <a:pt x="906" y="325"/>
                  </a:cubicBezTo>
                  <a:cubicBezTo>
                    <a:pt x="906" y="327"/>
                    <a:pt x="906" y="327"/>
                    <a:pt x="906" y="327"/>
                  </a:cubicBezTo>
                  <a:cubicBezTo>
                    <a:pt x="907" y="325"/>
                    <a:pt x="907" y="325"/>
                    <a:pt x="907" y="325"/>
                  </a:cubicBezTo>
                  <a:cubicBezTo>
                    <a:pt x="906" y="325"/>
                    <a:pt x="906" y="325"/>
                    <a:pt x="905" y="324"/>
                  </a:cubicBezTo>
                  <a:cubicBezTo>
                    <a:pt x="901" y="323"/>
                    <a:pt x="893" y="319"/>
                    <a:pt x="883" y="314"/>
                  </a:cubicBezTo>
                  <a:cubicBezTo>
                    <a:pt x="868" y="307"/>
                    <a:pt x="850" y="298"/>
                    <a:pt x="835" y="290"/>
                  </a:cubicBezTo>
                  <a:cubicBezTo>
                    <a:pt x="827" y="287"/>
                    <a:pt x="821" y="283"/>
                    <a:pt x="816" y="281"/>
                  </a:cubicBezTo>
                  <a:cubicBezTo>
                    <a:pt x="812" y="279"/>
                    <a:pt x="809" y="277"/>
                    <a:pt x="809" y="277"/>
                  </a:cubicBezTo>
                  <a:cubicBezTo>
                    <a:pt x="807" y="276"/>
                    <a:pt x="805" y="277"/>
                    <a:pt x="804" y="279"/>
                  </a:cubicBezTo>
                  <a:cubicBezTo>
                    <a:pt x="803" y="281"/>
                    <a:pt x="803" y="283"/>
                    <a:pt x="805" y="284"/>
                  </a:cubicBezTo>
                  <a:cubicBezTo>
                    <a:pt x="900" y="344"/>
                    <a:pt x="900" y="344"/>
                    <a:pt x="900" y="344"/>
                  </a:cubicBezTo>
                  <a:cubicBezTo>
                    <a:pt x="903" y="340"/>
                    <a:pt x="903" y="340"/>
                    <a:pt x="903" y="340"/>
                  </a:cubicBezTo>
                  <a:cubicBezTo>
                    <a:pt x="899" y="338"/>
                    <a:pt x="899" y="338"/>
                    <a:pt x="899" y="338"/>
                  </a:cubicBezTo>
                  <a:cubicBezTo>
                    <a:pt x="902" y="340"/>
                    <a:pt x="902" y="340"/>
                    <a:pt x="902" y="340"/>
                  </a:cubicBezTo>
                  <a:cubicBezTo>
                    <a:pt x="901" y="337"/>
                    <a:pt x="901" y="337"/>
                    <a:pt x="901" y="337"/>
                  </a:cubicBezTo>
                  <a:cubicBezTo>
                    <a:pt x="901" y="337"/>
                    <a:pt x="900" y="337"/>
                    <a:pt x="899" y="338"/>
                  </a:cubicBezTo>
                  <a:cubicBezTo>
                    <a:pt x="902" y="340"/>
                    <a:pt x="902" y="340"/>
                    <a:pt x="902" y="340"/>
                  </a:cubicBezTo>
                  <a:cubicBezTo>
                    <a:pt x="901" y="337"/>
                    <a:pt x="901" y="337"/>
                    <a:pt x="901" y="337"/>
                  </a:cubicBezTo>
                  <a:cubicBezTo>
                    <a:pt x="902" y="339"/>
                    <a:pt x="902" y="339"/>
                    <a:pt x="902" y="339"/>
                  </a:cubicBezTo>
                  <a:cubicBezTo>
                    <a:pt x="902" y="336"/>
                    <a:pt x="902" y="336"/>
                    <a:pt x="902" y="336"/>
                  </a:cubicBezTo>
                  <a:cubicBezTo>
                    <a:pt x="902" y="337"/>
                    <a:pt x="902" y="336"/>
                    <a:pt x="901" y="337"/>
                  </a:cubicBezTo>
                  <a:cubicBezTo>
                    <a:pt x="902" y="339"/>
                    <a:pt x="902" y="339"/>
                    <a:pt x="902" y="339"/>
                  </a:cubicBezTo>
                  <a:cubicBezTo>
                    <a:pt x="902" y="336"/>
                    <a:pt x="902" y="336"/>
                    <a:pt x="902" y="336"/>
                  </a:cubicBezTo>
                  <a:cubicBezTo>
                    <a:pt x="902" y="338"/>
                    <a:pt x="902" y="338"/>
                    <a:pt x="902" y="338"/>
                  </a:cubicBezTo>
                  <a:cubicBezTo>
                    <a:pt x="902" y="337"/>
                    <a:pt x="902" y="337"/>
                    <a:pt x="902" y="337"/>
                  </a:cubicBezTo>
                  <a:cubicBezTo>
                    <a:pt x="902" y="336"/>
                    <a:pt x="902" y="336"/>
                    <a:pt x="902" y="336"/>
                  </a:cubicBezTo>
                  <a:cubicBezTo>
                    <a:pt x="902" y="338"/>
                    <a:pt x="902" y="338"/>
                    <a:pt x="902" y="338"/>
                  </a:cubicBezTo>
                  <a:cubicBezTo>
                    <a:pt x="902" y="337"/>
                    <a:pt x="902" y="337"/>
                    <a:pt x="902" y="337"/>
                  </a:cubicBezTo>
                  <a:cubicBezTo>
                    <a:pt x="902" y="337"/>
                    <a:pt x="901" y="336"/>
                    <a:pt x="899" y="336"/>
                  </a:cubicBezTo>
                  <a:cubicBezTo>
                    <a:pt x="893" y="333"/>
                    <a:pt x="880" y="327"/>
                    <a:pt x="864" y="319"/>
                  </a:cubicBezTo>
                  <a:cubicBezTo>
                    <a:pt x="841" y="307"/>
                    <a:pt x="811" y="292"/>
                    <a:pt x="788" y="279"/>
                  </a:cubicBezTo>
                  <a:cubicBezTo>
                    <a:pt x="776" y="272"/>
                    <a:pt x="765" y="267"/>
                    <a:pt x="758" y="263"/>
                  </a:cubicBezTo>
                  <a:cubicBezTo>
                    <a:pt x="754" y="261"/>
                    <a:pt x="751" y="259"/>
                    <a:pt x="749" y="258"/>
                  </a:cubicBezTo>
                  <a:cubicBezTo>
                    <a:pt x="748" y="257"/>
                    <a:pt x="747" y="257"/>
                    <a:pt x="747" y="257"/>
                  </a:cubicBezTo>
                  <a:cubicBezTo>
                    <a:pt x="746" y="256"/>
                    <a:pt x="746" y="256"/>
                    <a:pt x="746" y="256"/>
                  </a:cubicBezTo>
                  <a:cubicBezTo>
                    <a:pt x="746" y="256"/>
                    <a:pt x="746" y="256"/>
                    <a:pt x="746" y="256"/>
                  </a:cubicBezTo>
                  <a:cubicBezTo>
                    <a:pt x="745" y="256"/>
                    <a:pt x="745" y="256"/>
                    <a:pt x="745" y="256"/>
                  </a:cubicBezTo>
                  <a:cubicBezTo>
                    <a:pt x="745" y="256"/>
                    <a:pt x="745" y="256"/>
                    <a:pt x="745" y="256"/>
                  </a:cubicBezTo>
                  <a:cubicBezTo>
                    <a:pt x="745" y="256"/>
                    <a:pt x="745" y="256"/>
                    <a:pt x="745" y="256"/>
                  </a:cubicBezTo>
                  <a:cubicBezTo>
                    <a:pt x="745" y="256"/>
                    <a:pt x="744" y="256"/>
                    <a:pt x="744" y="256"/>
                  </a:cubicBezTo>
                  <a:cubicBezTo>
                    <a:pt x="742" y="256"/>
                    <a:pt x="741" y="257"/>
                    <a:pt x="740" y="259"/>
                  </a:cubicBezTo>
                  <a:cubicBezTo>
                    <a:pt x="740" y="260"/>
                    <a:pt x="740" y="262"/>
                    <a:pt x="742" y="263"/>
                  </a:cubicBezTo>
                  <a:cubicBezTo>
                    <a:pt x="742" y="263"/>
                    <a:pt x="744" y="265"/>
                    <a:pt x="748" y="267"/>
                  </a:cubicBezTo>
                  <a:cubicBezTo>
                    <a:pt x="763" y="276"/>
                    <a:pt x="800" y="299"/>
                    <a:pt x="833" y="319"/>
                  </a:cubicBezTo>
                  <a:cubicBezTo>
                    <a:pt x="849" y="329"/>
                    <a:pt x="865" y="339"/>
                    <a:pt x="876" y="346"/>
                  </a:cubicBezTo>
                  <a:cubicBezTo>
                    <a:pt x="882" y="350"/>
                    <a:pt x="886" y="353"/>
                    <a:pt x="890" y="355"/>
                  </a:cubicBezTo>
                  <a:cubicBezTo>
                    <a:pt x="891" y="356"/>
                    <a:pt x="892" y="357"/>
                    <a:pt x="893" y="357"/>
                  </a:cubicBezTo>
                  <a:cubicBezTo>
                    <a:pt x="894" y="358"/>
                    <a:pt x="894" y="358"/>
                    <a:pt x="894" y="358"/>
                  </a:cubicBezTo>
                  <a:cubicBezTo>
                    <a:pt x="894" y="358"/>
                    <a:pt x="894" y="358"/>
                    <a:pt x="894" y="358"/>
                  </a:cubicBezTo>
                  <a:cubicBezTo>
                    <a:pt x="896" y="356"/>
                    <a:pt x="896" y="356"/>
                    <a:pt x="896" y="356"/>
                  </a:cubicBezTo>
                  <a:cubicBezTo>
                    <a:pt x="894" y="358"/>
                    <a:pt x="894" y="358"/>
                    <a:pt x="894" y="358"/>
                  </a:cubicBezTo>
                  <a:cubicBezTo>
                    <a:pt x="894" y="358"/>
                    <a:pt x="894" y="358"/>
                    <a:pt x="894" y="358"/>
                  </a:cubicBezTo>
                  <a:cubicBezTo>
                    <a:pt x="896" y="356"/>
                    <a:pt x="896" y="356"/>
                    <a:pt x="896" y="356"/>
                  </a:cubicBezTo>
                  <a:cubicBezTo>
                    <a:pt x="894" y="358"/>
                    <a:pt x="894" y="358"/>
                    <a:pt x="894" y="358"/>
                  </a:cubicBezTo>
                  <a:cubicBezTo>
                    <a:pt x="897" y="355"/>
                    <a:pt x="897" y="355"/>
                    <a:pt x="897" y="355"/>
                  </a:cubicBezTo>
                  <a:cubicBezTo>
                    <a:pt x="894" y="357"/>
                    <a:pt x="894" y="357"/>
                    <a:pt x="894" y="357"/>
                  </a:cubicBezTo>
                  <a:cubicBezTo>
                    <a:pt x="894" y="358"/>
                    <a:pt x="894" y="358"/>
                    <a:pt x="894" y="358"/>
                  </a:cubicBezTo>
                  <a:cubicBezTo>
                    <a:pt x="897" y="355"/>
                    <a:pt x="897" y="355"/>
                    <a:pt x="897" y="355"/>
                  </a:cubicBezTo>
                  <a:cubicBezTo>
                    <a:pt x="894" y="357"/>
                    <a:pt x="894" y="357"/>
                    <a:pt x="894" y="357"/>
                  </a:cubicBezTo>
                  <a:cubicBezTo>
                    <a:pt x="897" y="355"/>
                    <a:pt x="897" y="355"/>
                    <a:pt x="897" y="355"/>
                  </a:cubicBezTo>
                  <a:cubicBezTo>
                    <a:pt x="893" y="357"/>
                    <a:pt x="893" y="357"/>
                    <a:pt x="893" y="357"/>
                  </a:cubicBezTo>
                  <a:cubicBezTo>
                    <a:pt x="894" y="357"/>
                    <a:pt x="894" y="357"/>
                    <a:pt x="894" y="357"/>
                  </a:cubicBezTo>
                  <a:cubicBezTo>
                    <a:pt x="897" y="355"/>
                    <a:pt x="897" y="355"/>
                    <a:pt x="897" y="355"/>
                  </a:cubicBezTo>
                  <a:cubicBezTo>
                    <a:pt x="893" y="357"/>
                    <a:pt x="893" y="357"/>
                    <a:pt x="893" y="357"/>
                  </a:cubicBezTo>
                  <a:cubicBezTo>
                    <a:pt x="897" y="355"/>
                    <a:pt x="897" y="355"/>
                    <a:pt x="897" y="355"/>
                  </a:cubicBezTo>
                  <a:cubicBezTo>
                    <a:pt x="893" y="355"/>
                    <a:pt x="893" y="355"/>
                    <a:pt x="893" y="355"/>
                  </a:cubicBezTo>
                  <a:cubicBezTo>
                    <a:pt x="893" y="356"/>
                    <a:pt x="893" y="356"/>
                    <a:pt x="893" y="357"/>
                  </a:cubicBezTo>
                  <a:cubicBezTo>
                    <a:pt x="897" y="355"/>
                    <a:pt x="897" y="355"/>
                    <a:pt x="897" y="355"/>
                  </a:cubicBezTo>
                  <a:cubicBezTo>
                    <a:pt x="893" y="355"/>
                    <a:pt x="893" y="355"/>
                    <a:pt x="893" y="355"/>
                  </a:cubicBezTo>
                  <a:cubicBezTo>
                    <a:pt x="897" y="355"/>
                    <a:pt x="897" y="355"/>
                    <a:pt x="897" y="355"/>
                  </a:cubicBezTo>
                  <a:cubicBezTo>
                    <a:pt x="899" y="352"/>
                    <a:pt x="899" y="352"/>
                    <a:pt x="899" y="352"/>
                  </a:cubicBezTo>
                  <a:cubicBezTo>
                    <a:pt x="700" y="240"/>
                    <a:pt x="700" y="240"/>
                    <a:pt x="700" y="240"/>
                  </a:cubicBezTo>
                  <a:cubicBezTo>
                    <a:pt x="698" y="239"/>
                    <a:pt x="696" y="240"/>
                    <a:pt x="695" y="241"/>
                  </a:cubicBezTo>
                  <a:cubicBezTo>
                    <a:pt x="694" y="242"/>
                    <a:pt x="694" y="243"/>
                    <a:pt x="694" y="244"/>
                  </a:cubicBezTo>
                  <a:cubicBezTo>
                    <a:pt x="694" y="245"/>
                    <a:pt x="694" y="245"/>
                    <a:pt x="695" y="245"/>
                  </a:cubicBezTo>
                  <a:cubicBezTo>
                    <a:pt x="695" y="246"/>
                    <a:pt x="695" y="247"/>
                    <a:pt x="695" y="247"/>
                  </a:cubicBezTo>
                  <a:cubicBezTo>
                    <a:pt x="696" y="248"/>
                    <a:pt x="697" y="248"/>
                    <a:pt x="697" y="249"/>
                  </a:cubicBezTo>
                  <a:cubicBezTo>
                    <a:pt x="700" y="251"/>
                    <a:pt x="704" y="254"/>
                    <a:pt x="711" y="258"/>
                  </a:cubicBezTo>
                  <a:cubicBezTo>
                    <a:pt x="733" y="273"/>
                    <a:pt x="776" y="299"/>
                    <a:pt x="814" y="322"/>
                  </a:cubicBezTo>
                  <a:cubicBezTo>
                    <a:pt x="833" y="333"/>
                    <a:pt x="851" y="344"/>
                    <a:pt x="863" y="352"/>
                  </a:cubicBezTo>
                  <a:cubicBezTo>
                    <a:pt x="870" y="355"/>
                    <a:pt x="875" y="359"/>
                    <a:pt x="878" y="361"/>
                  </a:cubicBezTo>
                  <a:cubicBezTo>
                    <a:pt x="880" y="362"/>
                    <a:pt x="882" y="363"/>
                    <a:pt x="883" y="363"/>
                  </a:cubicBezTo>
                  <a:cubicBezTo>
                    <a:pt x="883" y="364"/>
                    <a:pt x="883" y="364"/>
                    <a:pt x="883" y="364"/>
                  </a:cubicBezTo>
                  <a:cubicBezTo>
                    <a:pt x="884" y="364"/>
                    <a:pt x="884" y="364"/>
                    <a:pt x="884" y="364"/>
                  </a:cubicBezTo>
                  <a:cubicBezTo>
                    <a:pt x="885" y="363"/>
                    <a:pt x="885" y="363"/>
                    <a:pt x="885" y="363"/>
                  </a:cubicBezTo>
                  <a:cubicBezTo>
                    <a:pt x="883" y="364"/>
                    <a:pt x="883" y="364"/>
                    <a:pt x="883" y="364"/>
                  </a:cubicBezTo>
                  <a:cubicBezTo>
                    <a:pt x="884" y="364"/>
                    <a:pt x="884" y="364"/>
                    <a:pt x="884" y="364"/>
                  </a:cubicBezTo>
                  <a:cubicBezTo>
                    <a:pt x="885" y="363"/>
                    <a:pt x="885" y="363"/>
                    <a:pt x="885" y="363"/>
                  </a:cubicBezTo>
                  <a:cubicBezTo>
                    <a:pt x="883" y="364"/>
                    <a:pt x="883" y="364"/>
                    <a:pt x="883" y="364"/>
                  </a:cubicBezTo>
                  <a:cubicBezTo>
                    <a:pt x="886" y="361"/>
                    <a:pt x="886" y="361"/>
                    <a:pt x="886" y="361"/>
                  </a:cubicBezTo>
                  <a:cubicBezTo>
                    <a:pt x="883" y="364"/>
                    <a:pt x="883" y="364"/>
                    <a:pt x="883" y="364"/>
                  </a:cubicBezTo>
                  <a:cubicBezTo>
                    <a:pt x="883" y="364"/>
                    <a:pt x="883" y="364"/>
                    <a:pt x="883" y="364"/>
                  </a:cubicBezTo>
                  <a:cubicBezTo>
                    <a:pt x="886" y="361"/>
                    <a:pt x="886" y="361"/>
                    <a:pt x="886" y="361"/>
                  </a:cubicBezTo>
                  <a:cubicBezTo>
                    <a:pt x="883" y="364"/>
                    <a:pt x="883" y="364"/>
                    <a:pt x="883" y="364"/>
                  </a:cubicBezTo>
                  <a:cubicBezTo>
                    <a:pt x="886" y="361"/>
                    <a:pt x="886" y="361"/>
                    <a:pt x="886" y="361"/>
                  </a:cubicBezTo>
                  <a:cubicBezTo>
                    <a:pt x="883" y="363"/>
                    <a:pt x="883" y="363"/>
                    <a:pt x="883" y="363"/>
                  </a:cubicBezTo>
                  <a:cubicBezTo>
                    <a:pt x="883" y="364"/>
                    <a:pt x="883" y="364"/>
                    <a:pt x="883" y="364"/>
                  </a:cubicBezTo>
                  <a:cubicBezTo>
                    <a:pt x="886" y="361"/>
                    <a:pt x="886" y="361"/>
                    <a:pt x="886" y="361"/>
                  </a:cubicBezTo>
                  <a:cubicBezTo>
                    <a:pt x="883" y="363"/>
                    <a:pt x="883" y="363"/>
                    <a:pt x="883" y="363"/>
                  </a:cubicBezTo>
                  <a:cubicBezTo>
                    <a:pt x="886" y="361"/>
                    <a:pt x="886" y="361"/>
                    <a:pt x="886" y="361"/>
                  </a:cubicBezTo>
                  <a:cubicBezTo>
                    <a:pt x="882" y="361"/>
                    <a:pt x="882" y="361"/>
                    <a:pt x="882" y="361"/>
                  </a:cubicBezTo>
                  <a:cubicBezTo>
                    <a:pt x="882" y="362"/>
                    <a:pt x="882" y="363"/>
                    <a:pt x="883" y="363"/>
                  </a:cubicBezTo>
                  <a:cubicBezTo>
                    <a:pt x="886" y="361"/>
                    <a:pt x="886" y="361"/>
                    <a:pt x="886" y="361"/>
                  </a:cubicBezTo>
                  <a:cubicBezTo>
                    <a:pt x="882" y="361"/>
                    <a:pt x="882" y="361"/>
                    <a:pt x="882" y="361"/>
                  </a:cubicBezTo>
                  <a:cubicBezTo>
                    <a:pt x="886" y="361"/>
                    <a:pt x="886" y="361"/>
                    <a:pt x="886" y="361"/>
                  </a:cubicBezTo>
                  <a:cubicBezTo>
                    <a:pt x="883" y="359"/>
                    <a:pt x="883" y="359"/>
                    <a:pt x="883" y="359"/>
                  </a:cubicBezTo>
                  <a:cubicBezTo>
                    <a:pt x="886" y="361"/>
                    <a:pt x="886" y="361"/>
                    <a:pt x="886" y="361"/>
                  </a:cubicBezTo>
                  <a:cubicBezTo>
                    <a:pt x="884" y="358"/>
                    <a:pt x="884" y="358"/>
                    <a:pt x="884" y="358"/>
                  </a:cubicBezTo>
                  <a:cubicBezTo>
                    <a:pt x="884" y="358"/>
                    <a:pt x="883" y="358"/>
                    <a:pt x="883" y="359"/>
                  </a:cubicBezTo>
                  <a:cubicBezTo>
                    <a:pt x="886" y="361"/>
                    <a:pt x="886" y="361"/>
                    <a:pt x="886" y="361"/>
                  </a:cubicBezTo>
                  <a:cubicBezTo>
                    <a:pt x="884" y="358"/>
                    <a:pt x="884" y="358"/>
                    <a:pt x="884" y="358"/>
                  </a:cubicBezTo>
                  <a:cubicBezTo>
                    <a:pt x="885" y="360"/>
                    <a:pt x="885" y="360"/>
                    <a:pt x="885" y="360"/>
                  </a:cubicBezTo>
                  <a:cubicBezTo>
                    <a:pt x="885" y="357"/>
                    <a:pt x="885" y="357"/>
                    <a:pt x="885" y="357"/>
                  </a:cubicBezTo>
                  <a:cubicBezTo>
                    <a:pt x="885" y="357"/>
                    <a:pt x="885" y="357"/>
                    <a:pt x="884" y="358"/>
                  </a:cubicBezTo>
                  <a:cubicBezTo>
                    <a:pt x="885" y="360"/>
                    <a:pt x="885" y="360"/>
                    <a:pt x="885" y="360"/>
                  </a:cubicBezTo>
                  <a:cubicBezTo>
                    <a:pt x="885" y="357"/>
                    <a:pt x="885" y="357"/>
                    <a:pt x="885" y="357"/>
                  </a:cubicBezTo>
                  <a:cubicBezTo>
                    <a:pt x="885" y="358"/>
                    <a:pt x="885" y="358"/>
                    <a:pt x="885" y="358"/>
                  </a:cubicBezTo>
                  <a:cubicBezTo>
                    <a:pt x="885" y="357"/>
                    <a:pt x="885" y="357"/>
                    <a:pt x="885" y="357"/>
                  </a:cubicBezTo>
                  <a:cubicBezTo>
                    <a:pt x="885" y="357"/>
                    <a:pt x="885" y="357"/>
                    <a:pt x="885" y="357"/>
                  </a:cubicBezTo>
                  <a:cubicBezTo>
                    <a:pt x="885" y="358"/>
                    <a:pt x="885" y="358"/>
                    <a:pt x="885" y="358"/>
                  </a:cubicBezTo>
                  <a:cubicBezTo>
                    <a:pt x="885" y="357"/>
                    <a:pt x="885" y="357"/>
                    <a:pt x="885" y="357"/>
                  </a:cubicBezTo>
                  <a:cubicBezTo>
                    <a:pt x="885" y="357"/>
                    <a:pt x="884" y="357"/>
                    <a:pt x="884" y="357"/>
                  </a:cubicBezTo>
                  <a:cubicBezTo>
                    <a:pt x="880" y="356"/>
                    <a:pt x="871" y="352"/>
                    <a:pt x="860" y="346"/>
                  </a:cubicBezTo>
                  <a:cubicBezTo>
                    <a:pt x="822" y="325"/>
                    <a:pt x="751" y="282"/>
                    <a:pt x="688" y="244"/>
                  </a:cubicBezTo>
                  <a:cubicBezTo>
                    <a:pt x="656" y="225"/>
                    <a:pt x="627" y="207"/>
                    <a:pt x="605" y="194"/>
                  </a:cubicBezTo>
                  <a:cubicBezTo>
                    <a:pt x="594" y="188"/>
                    <a:pt x="584" y="183"/>
                    <a:pt x="578" y="179"/>
                  </a:cubicBezTo>
                  <a:cubicBezTo>
                    <a:pt x="574" y="177"/>
                    <a:pt x="571" y="175"/>
                    <a:pt x="569" y="174"/>
                  </a:cubicBezTo>
                  <a:cubicBezTo>
                    <a:pt x="568" y="174"/>
                    <a:pt x="567" y="174"/>
                    <a:pt x="566" y="173"/>
                  </a:cubicBezTo>
                  <a:cubicBezTo>
                    <a:pt x="566" y="173"/>
                    <a:pt x="566" y="173"/>
                    <a:pt x="565" y="173"/>
                  </a:cubicBezTo>
                  <a:cubicBezTo>
                    <a:pt x="565" y="173"/>
                    <a:pt x="564" y="173"/>
                    <a:pt x="564" y="173"/>
                  </a:cubicBezTo>
                  <a:cubicBezTo>
                    <a:pt x="563" y="173"/>
                    <a:pt x="563" y="173"/>
                    <a:pt x="562" y="173"/>
                  </a:cubicBezTo>
                  <a:cubicBezTo>
                    <a:pt x="562" y="173"/>
                    <a:pt x="561" y="174"/>
                    <a:pt x="560" y="175"/>
                  </a:cubicBezTo>
                  <a:cubicBezTo>
                    <a:pt x="559" y="176"/>
                    <a:pt x="559" y="179"/>
                    <a:pt x="561" y="180"/>
                  </a:cubicBezTo>
                  <a:cubicBezTo>
                    <a:pt x="867" y="371"/>
                    <a:pt x="867" y="371"/>
                    <a:pt x="867" y="371"/>
                  </a:cubicBezTo>
                  <a:cubicBezTo>
                    <a:pt x="869" y="368"/>
                    <a:pt x="869" y="368"/>
                    <a:pt x="869" y="368"/>
                  </a:cubicBezTo>
                  <a:cubicBezTo>
                    <a:pt x="871" y="364"/>
                    <a:pt x="871" y="364"/>
                    <a:pt x="871" y="364"/>
                  </a:cubicBezTo>
                  <a:cubicBezTo>
                    <a:pt x="871" y="364"/>
                    <a:pt x="777" y="309"/>
                    <a:pt x="682" y="253"/>
                  </a:cubicBezTo>
                  <a:cubicBezTo>
                    <a:pt x="635" y="226"/>
                    <a:pt x="587" y="198"/>
                    <a:pt x="550" y="177"/>
                  </a:cubicBezTo>
                  <a:cubicBezTo>
                    <a:pt x="532" y="167"/>
                    <a:pt x="516" y="158"/>
                    <a:pt x="505" y="152"/>
                  </a:cubicBezTo>
                  <a:cubicBezTo>
                    <a:pt x="499" y="149"/>
                    <a:pt x="495" y="147"/>
                    <a:pt x="491" y="145"/>
                  </a:cubicBezTo>
                  <a:cubicBezTo>
                    <a:pt x="489" y="144"/>
                    <a:pt x="488" y="143"/>
                    <a:pt x="487" y="143"/>
                  </a:cubicBezTo>
                  <a:cubicBezTo>
                    <a:pt x="486" y="143"/>
                    <a:pt x="486" y="142"/>
                    <a:pt x="485" y="142"/>
                  </a:cubicBezTo>
                  <a:cubicBezTo>
                    <a:pt x="485" y="142"/>
                    <a:pt x="484" y="142"/>
                    <a:pt x="483" y="142"/>
                  </a:cubicBezTo>
                  <a:cubicBezTo>
                    <a:pt x="483" y="142"/>
                    <a:pt x="482" y="142"/>
                    <a:pt x="482" y="142"/>
                  </a:cubicBezTo>
                  <a:cubicBezTo>
                    <a:pt x="481" y="142"/>
                    <a:pt x="480" y="143"/>
                    <a:pt x="480" y="144"/>
                  </a:cubicBezTo>
                  <a:cubicBezTo>
                    <a:pt x="483" y="146"/>
                    <a:pt x="483" y="146"/>
                    <a:pt x="483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79" y="145"/>
                    <a:pt x="479" y="146"/>
                    <a:pt x="479" y="146"/>
                  </a:cubicBezTo>
                  <a:cubicBezTo>
                    <a:pt x="479" y="147"/>
                    <a:pt x="479" y="148"/>
                    <a:pt x="479" y="148"/>
                  </a:cubicBezTo>
                  <a:cubicBezTo>
                    <a:pt x="480" y="149"/>
                    <a:pt x="480" y="149"/>
                    <a:pt x="481" y="150"/>
                  </a:cubicBezTo>
                  <a:cubicBezTo>
                    <a:pt x="481" y="151"/>
                    <a:pt x="482" y="151"/>
                    <a:pt x="483" y="152"/>
                  </a:cubicBezTo>
                  <a:cubicBezTo>
                    <a:pt x="488" y="156"/>
                    <a:pt x="496" y="162"/>
                    <a:pt x="508" y="170"/>
                  </a:cubicBezTo>
                  <a:cubicBezTo>
                    <a:pt x="550" y="197"/>
                    <a:pt x="631" y="247"/>
                    <a:pt x="701" y="290"/>
                  </a:cubicBezTo>
                  <a:cubicBezTo>
                    <a:pt x="772" y="333"/>
                    <a:pt x="832" y="369"/>
                    <a:pt x="832" y="369"/>
                  </a:cubicBezTo>
                  <a:cubicBezTo>
                    <a:pt x="834" y="365"/>
                    <a:pt x="834" y="365"/>
                    <a:pt x="834" y="365"/>
                  </a:cubicBezTo>
                  <a:cubicBezTo>
                    <a:pt x="836" y="362"/>
                    <a:pt x="836" y="362"/>
                    <a:pt x="836" y="362"/>
                  </a:cubicBezTo>
                  <a:cubicBezTo>
                    <a:pt x="836" y="362"/>
                    <a:pt x="731" y="301"/>
                    <a:pt x="625" y="239"/>
                  </a:cubicBezTo>
                  <a:cubicBezTo>
                    <a:pt x="572" y="209"/>
                    <a:pt x="519" y="178"/>
                    <a:pt x="479" y="155"/>
                  </a:cubicBezTo>
                  <a:cubicBezTo>
                    <a:pt x="459" y="143"/>
                    <a:pt x="442" y="134"/>
                    <a:pt x="430" y="127"/>
                  </a:cubicBezTo>
                  <a:cubicBezTo>
                    <a:pt x="424" y="124"/>
                    <a:pt x="420" y="121"/>
                    <a:pt x="416" y="119"/>
                  </a:cubicBezTo>
                  <a:cubicBezTo>
                    <a:pt x="415" y="118"/>
                    <a:pt x="413" y="118"/>
                    <a:pt x="412" y="117"/>
                  </a:cubicBezTo>
                  <a:cubicBezTo>
                    <a:pt x="412" y="117"/>
                    <a:pt x="412" y="117"/>
                    <a:pt x="411" y="117"/>
                  </a:cubicBezTo>
                  <a:cubicBezTo>
                    <a:pt x="411" y="116"/>
                    <a:pt x="411" y="116"/>
                    <a:pt x="411" y="116"/>
                  </a:cubicBezTo>
                  <a:cubicBezTo>
                    <a:pt x="410" y="116"/>
                    <a:pt x="410" y="116"/>
                    <a:pt x="410" y="116"/>
                  </a:cubicBezTo>
                  <a:cubicBezTo>
                    <a:pt x="410" y="116"/>
                    <a:pt x="410" y="116"/>
                    <a:pt x="409" y="116"/>
                  </a:cubicBezTo>
                  <a:cubicBezTo>
                    <a:pt x="409" y="116"/>
                    <a:pt x="408" y="116"/>
                    <a:pt x="408" y="116"/>
                  </a:cubicBezTo>
                  <a:cubicBezTo>
                    <a:pt x="407" y="117"/>
                    <a:pt x="406" y="117"/>
                    <a:pt x="406" y="118"/>
                  </a:cubicBezTo>
                  <a:cubicBezTo>
                    <a:pt x="405" y="120"/>
                    <a:pt x="405" y="122"/>
                    <a:pt x="407" y="123"/>
                  </a:cubicBezTo>
                  <a:cubicBezTo>
                    <a:pt x="407" y="123"/>
                    <a:pt x="413" y="127"/>
                    <a:pt x="424" y="134"/>
                  </a:cubicBezTo>
                  <a:cubicBezTo>
                    <a:pt x="461" y="157"/>
                    <a:pt x="555" y="215"/>
                    <a:pt x="640" y="268"/>
                  </a:cubicBezTo>
                  <a:cubicBezTo>
                    <a:pt x="682" y="294"/>
                    <a:pt x="722" y="319"/>
                    <a:pt x="751" y="338"/>
                  </a:cubicBezTo>
                  <a:cubicBezTo>
                    <a:pt x="766" y="347"/>
                    <a:pt x="778" y="354"/>
                    <a:pt x="786" y="360"/>
                  </a:cubicBezTo>
                  <a:cubicBezTo>
                    <a:pt x="790" y="362"/>
                    <a:pt x="794" y="365"/>
                    <a:pt x="796" y="366"/>
                  </a:cubicBezTo>
                  <a:cubicBezTo>
                    <a:pt x="797" y="367"/>
                    <a:pt x="798" y="367"/>
                    <a:pt x="798" y="368"/>
                  </a:cubicBezTo>
                  <a:cubicBezTo>
                    <a:pt x="799" y="368"/>
                    <a:pt x="799" y="368"/>
                    <a:pt x="799" y="368"/>
                  </a:cubicBezTo>
                  <a:cubicBezTo>
                    <a:pt x="800" y="366"/>
                    <a:pt x="800" y="366"/>
                    <a:pt x="800" y="366"/>
                  </a:cubicBezTo>
                  <a:cubicBezTo>
                    <a:pt x="798" y="368"/>
                    <a:pt x="798" y="368"/>
                    <a:pt x="798" y="368"/>
                  </a:cubicBezTo>
                  <a:cubicBezTo>
                    <a:pt x="799" y="368"/>
                    <a:pt x="799" y="368"/>
                    <a:pt x="799" y="368"/>
                  </a:cubicBezTo>
                  <a:cubicBezTo>
                    <a:pt x="800" y="366"/>
                    <a:pt x="800" y="366"/>
                    <a:pt x="800" y="366"/>
                  </a:cubicBezTo>
                  <a:cubicBezTo>
                    <a:pt x="798" y="368"/>
                    <a:pt x="798" y="368"/>
                    <a:pt x="798" y="368"/>
                  </a:cubicBezTo>
                  <a:cubicBezTo>
                    <a:pt x="801" y="365"/>
                    <a:pt x="801" y="365"/>
                    <a:pt x="801" y="365"/>
                  </a:cubicBezTo>
                  <a:cubicBezTo>
                    <a:pt x="798" y="367"/>
                    <a:pt x="798" y="367"/>
                    <a:pt x="798" y="367"/>
                  </a:cubicBezTo>
                  <a:cubicBezTo>
                    <a:pt x="798" y="368"/>
                    <a:pt x="798" y="368"/>
                    <a:pt x="798" y="368"/>
                  </a:cubicBezTo>
                  <a:cubicBezTo>
                    <a:pt x="801" y="365"/>
                    <a:pt x="801" y="365"/>
                    <a:pt x="801" y="365"/>
                  </a:cubicBezTo>
                  <a:cubicBezTo>
                    <a:pt x="798" y="367"/>
                    <a:pt x="798" y="367"/>
                    <a:pt x="798" y="367"/>
                  </a:cubicBezTo>
                  <a:cubicBezTo>
                    <a:pt x="801" y="365"/>
                    <a:pt x="801" y="365"/>
                    <a:pt x="801" y="365"/>
                  </a:cubicBezTo>
                  <a:cubicBezTo>
                    <a:pt x="797" y="365"/>
                    <a:pt x="797" y="365"/>
                    <a:pt x="797" y="365"/>
                  </a:cubicBezTo>
                  <a:cubicBezTo>
                    <a:pt x="797" y="367"/>
                    <a:pt x="798" y="367"/>
                    <a:pt x="798" y="367"/>
                  </a:cubicBezTo>
                  <a:cubicBezTo>
                    <a:pt x="801" y="365"/>
                    <a:pt x="801" y="365"/>
                    <a:pt x="801" y="365"/>
                  </a:cubicBezTo>
                  <a:cubicBezTo>
                    <a:pt x="797" y="365"/>
                    <a:pt x="797" y="365"/>
                    <a:pt x="797" y="365"/>
                  </a:cubicBezTo>
                  <a:cubicBezTo>
                    <a:pt x="801" y="365"/>
                    <a:pt x="801" y="365"/>
                    <a:pt x="801" y="365"/>
                  </a:cubicBezTo>
                  <a:cubicBezTo>
                    <a:pt x="798" y="363"/>
                    <a:pt x="798" y="363"/>
                    <a:pt x="798" y="363"/>
                  </a:cubicBezTo>
                  <a:cubicBezTo>
                    <a:pt x="797" y="364"/>
                    <a:pt x="797" y="365"/>
                    <a:pt x="797" y="365"/>
                  </a:cubicBezTo>
                  <a:cubicBezTo>
                    <a:pt x="801" y="365"/>
                    <a:pt x="801" y="365"/>
                    <a:pt x="801" y="365"/>
                  </a:cubicBezTo>
                  <a:cubicBezTo>
                    <a:pt x="798" y="363"/>
                    <a:pt x="798" y="363"/>
                    <a:pt x="798" y="363"/>
                  </a:cubicBezTo>
                  <a:cubicBezTo>
                    <a:pt x="801" y="365"/>
                    <a:pt x="801" y="365"/>
                    <a:pt x="801" y="365"/>
                  </a:cubicBezTo>
                  <a:cubicBezTo>
                    <a:pt x="798" y="363"/>
                    <a:pt x="798" y="363"/>
                    <a:pt x="798" y="363"/>
                  </a:cubicBezTo>
                  <a:cubicBezTo>
                    <a:pt x="800" y="365"/>
                    <a:pt x="800" y="365"/>
                    <a:pt x="800" y="365"/>
                  </a:cubicBezTo>
                  <a:cubicBezTo>
                    <a:pt x="799" y="362"/>
                    <a:pt x="799" y="362"/>
                    <a:pt x="799" y="362"/>
                  </a:cubicBezTo>
                  <a:cubicBezTo>
                    <a:pt x="799" y="362"/>
                    <a:pt x="798" y="362"/>
                    <a:pt x="798" y="363"/>
                  </a:cubicBezTo>
                  <a:cubicBezTo>
                    <a:pt x="800" y="365"/>
                    <a:pt x="800" y="365"/>
                    <a:pt x="800" y="365"/>
                  </a:cubicBezTo>
                  <a:cubicBezTo>
                    <a:pt x="799" y="362"/>
                    <a:pt x="799" y="362"/>
                    <a:pt x="799" y="362"/>
                  </a:cubicBezTo>
                  <a:cubicBezTo>
                    <a:pt x="800" y="363"/>
                    <a:pt x="800" y="363"/>
                    <a:pt x="800" y="363"/>
                  </a:cubicBezTo>
                  <a:cubicBezTo>
                    <a:pt x="800" y="362"/>
                    <a:pt x="800" y="362"/>
                    <a:pt x="800" y="362"/>
                  </a:cubicBezTo>
                  <a:cubicBezTo>
                    <a:pt x="799" y="362"/>
                    <a:pt x="799" y="362"/>
                    <a:pt x="799" y="362"/>
                  </a:cubicBezTo>
                  <a:cubicBezTo>
                    <a:pt x="800" y="363"/>
                    <a:pt x="800" y="363"/>
                    <a:pt x="800" y="363"/>
                  </a:cubicBezTo>
                  <a:cubicBezTo>
                    <a:pt x="800" y="362"/>
                    <a:pt x="800" y="362"/>
                    <a:pt x="800" y="362"/>
                  </a:cubicBezTo>
                  <a:cubicBezTo>
                    <a:pt x="800" y="362"/>
                    <a:pt x="800" y="362"/>
                    <a:pt x="800" y="362"/>
                  </a:cubicBezTo>
                  <a:cubicBezTo>
                    <a:pt x="800" y="362"/>
                    <a:pt x="800" y="362"/>
                    <a:pt x="800" y="362"/>
                  </a:cubicBezTo>
                  <a:cubicBezTo>
                    <a:pt x="800" y="362"/>
                    <a:pt x="800" y="362"/>
                    <a:pt x="800" y="362"/>
                  </a:cubicBezTo>
                  <a:cubicBezTo>
                    <a:pt x="800" y="362"/>
                    <a:pt x="800" y="362"/>
                    <a:pt x="800" y="362"/>
                  </a:cubicBezTo>
                  <a:cubicBezTo>
                    <a:pt x="800" y="362"/>
                    <a:pt x="800" y="362"/>
                    <a:pt x="800" y="362"/>
                  </a:cubicBezTo>
                  <a:cubicBezTo>
                    <a:pt x="800" y="362"/>
                    <a:pt x="800" y="362"/>
                    <a:pt x="800" y="362"/>
                  </a:cubicBezTo>
                  <a:cubicBezTo>
                    <a:pt x="799" y="362"/>
                    <a:pt x="798" y="362"/>
                    <a:pt x="797" y="361"/>
                  </a:cubicBezTo>
                  <a:cubicBezTo>
                    <a:pt x="793" y="360"/>
                    <a:pt x="789" y="358"/>
                    <a:pt x="783" y="356"/>
                  </a:cubicBezTo>
                  <a:cubicBezTo>
                    <a:pt x="760" y="345"/>
                    <a:pt x="720" y="323"/>
                    <a:pt x="673" y="296"/>
                  </a:cubicBezTo>
                  <a:cubicBezTo>
                    <a:pt x="602" y="254"/>
                    <a:pt x="515" y="201"/>
                    <a:pt x="446" y="159"/>
                  </a:cubicBezTo>
                  <a:cubicBezTo>
                    <a:pt x="412" y="138"/>
                    <a:pt x="382" y="119"/>
                    <a:pt x="360" y="105"/>
                  </a:cubicBezTo>
                  <a:cubicBezTo>
                    <a:pt x="349" y="99"/>
                    <a:pt x="341" y="93"/>
                    <a:pt x="335" y="90"/>
                  </a:cubicBezTo>
                  <a:cubicBezTo>
                    <a:pt x="329" y="86"/>
                    <a:pt x="326" y="84"/>
                    <a:pt x="326" y="84"/>
                  </a:cubicBezTo>
                  <a:cubicBezTo>
                    <a:pt x="324" y="87"/>
                    <a:pt x="324" y="87"/>
                    <a:pt x="324" y="87"/>
                  </a:cubicBezTo>
                  <a:cubicBezTo>
                    <a:pt x="322" y="91"/>
                    <a:pt x="322" y="91"/>
                    <a:pt x="322" y="91"/>
                  </a:cubicBezTo>
                  <a:cubicBezTo>
                    <a:pt x="322" y="91"/>
                    <a:pt x="323" y="92"/>
                    <a:pt x="327" y="94"/>
                  </a:cubicBezTo>
                  <a:cubicBezTo>
                    <a:pt x="351" y="108"/>
                    <a:pt x="462" y="173"/>
                    <a:pt x="567" y="237"/>
                  </a:cubicBezTo>
                  <a:cubicBezTo>
                    <a:pt x="619" y="269"/>
                    <a:pt x="670" y="300"/>
                    <a:pt x="708" y="324"/>
                  </a:cubicBezTo>
                  <a:cubicBezTo>
                    <a:pt x="726" y="337"/>
                    <a:pt x="742" y="347"/>
                    <a:pt x="753" y="355"/>
                  </a:cubicBezTo>
                  <a:cubicBezTo>
                    <a:pt x="758" y="359"/>
                    <a:pt x="762" y="362"/>
                    <a:pt x="765" y="365"/>
                  </a:cubicBezTo>
                  <a:cubicBezTo>
                    <a:pt x="766" y="366"/>
                    <a:pt x="767" y="367"/>
                    <a:pt x="768" y="368"/>
                  </a:cubicBezTo>
                  <a:cubicBezTo>
                    <a:pt x="768" y="368"/>
                    <a:pt x="768" y="368"/>
                    <a:pt x="768" y="368"/>
                  </a:cubicBezTo>
                  <a:cubicBezTo>
                    <a:pt x="769" y="368"/>
                    <a:pt x="769" y="368"/>
                    <a:pt x="769" y="368"/>
                  </a:cubicBezTo>
                  <a:cubicBezTo>
                    <a:pt x="768" y="368"/>
                    <a:pt x="768" y="368"/>
                    <a:pt x="768" y="368"/>
                  </a:cubicBezTo>
                  <a:cubicBezTo>
                    <a:pt x="768" y="368"/>
                    <a:pt x="768" y="368"/>
                    <a:pt x="768" y="368"/>
                  </a:cubicBezTo>
                  <a:cubicBezTo>
                    <a:pt x="769" y="368"/>
                    <a:pt x="769" y="368"/>
                    <a:pt x="769" y="368"/>
                  </a:cubicBezTo>
                  <a:cubicBezTo>
                    <a:pt x="768" y="368"/>
                    <a:pt x="768" y="368"/>
                    <a:pt x="768" y="368"/>
                  </a:cubicBezTo>
                  <a:cubicBezTo>
                    <a:pt x="771" y="367"/>
                    <a:pt x="771" y="367"/>
                    <a:pt x="771" y="367"/>
                  </a:cubicBezTo>
                  <a:cubicBezTo>
                    <a:pt x="768" y="367"/>
                    <a:pt x="768" y="367"/>
                    <a:pt x="768" y="367"/>
                  </a:cubicBezTo>
                  <a:cubicBezTo>
                    <a:pt x="768" y="368"/>
                    <a:pt x="768" y="368"/>
                    <a:pt x="768" y="368"/>
                  </a:cubicBezTo>
                  <a:cubicBezTo>
                    <a:pt x="771" y="367"/>
                    <a:pt x="771" y="367"/>
                    <a:pt x="771" y="367"/>
                  </a:cubicBezTo>
                  <a:cubicBezTo>
                    <a:pt x="768" y="367"/>
                    <a:pt x="768" y="367"/>
                    <a:pt x="768" y="367"/>
                  </a:cubicBezTo>
                  <a:cubicBezTo>
                    <a:pt x="771" y="367"/>
                    <a:pt x="771" y="367"/>
                    <a:pt x="771" y="367"/>
                  </a:cubicBezTo>
                  <a:cubicBezTo>
                    <a:pt x="769" y="365"/>
                    <a:pt x="769" y="365"/>
                    <a:pt x="769" y="365"/>
                  </a:cubicBezTo>
                  <a:cubicBezTo>
                    <a:pt x="768" y="366"/>
                    <a:pt x="768" y="367"/>
                    <a:pt x="768" y="367"/>
                  </a:cubicBezTo>
                  <a:cubicBezTo>
                    <a:pt x="771" y="367"/>
                    <a:pt x="771" y="367"/>
                    <a:pt x="771" y="367"/>
                  </a:cubicBezTo>
                  <a:cubicBezTo>
                    <a:pt x="769" y="365"/>
                    <a:pt x="769" y="365"/>
                    <a:pt x="769" y="365"/>
                  </a:cubicBezTo>
                  <a:cubicBezTo>
                    <a:pt x="769" y="365"/>
                    <a:pt x="769" y="365"/>
                    <a:pt x="769" y="365"/>
                  </a:cubicBezTo>
                  <a:cubicBezTo>
                    <a:pt x="772" y="367"/>
                    <a:pt x="772" y="367"/>
                    <a:pt x="772" y="367"/>
                  </a:cubicBezTo>
                  <a:cubicBezTo>
                    <a:pt x="771" y="364"/>
                    <a:pt x="771" y="364"/>
                    <a:pt x="771" y="364"/>
                  </a:cubicBezTo>
                  <a:cubicBezTo>
                    <a:pt x="770" y="364"/>
                    <a:pt x="769" y="365"/>
                    <a:pt x="769" y="365"/>
                  </a:cubicBezTo>
                  <a:cubicBezTo>
                    <a:pt x="772" y="367"/>
                    <a:pt x="772" y="367"/>
                    <a:pt x="772" y="367"/>
                  </a:cubicBezTo>
                  <a:cubicBezTo>
                    <a:pt x="771" y="364"/>
                    <a:pt x="771" y="364"/>
                    <a:pt x="771" y="364"/>
                  </a:cubicBezTo>
                  <a:cubicBezTo>
                    <a:pt x="772" y="367"/>
                    <a:pt x="772" y="367"/>
                    <a:pt x="772" y="367"/>
                  </a:cubicBezTo>
                  <a:cubicBezTo>
                    <a:pt x="772" y="364"/>
                    <a:pt x="772" y="364"/>
                    <a:pt x="772" y="364"/>
                  </a:cubicBezTo>
                  <a:cubicBezTo>
                    <a:pt x="772" y="364"/>
                    <a:pt x="771" y="364"/>
                    <a:pt x="771" y="364"/>
                  </a:cubicBezTo>
                  <a:cubicBezTo>
                    <a:pt x="772" y="367"/>
                    <a:pt x="772" y="367"/>
                    <a:pt x="772" y="367"/>
                  </a:cubicBezTo>
                  <a:cubicBezTo>
                    <a:pt x="772" y="364"/>
                    <a:pt x="772" y="364"/>
                    <a:pt x="772" y="364"/>
                  </a:cubicBezTo>
                  <a:cubicBezTo>
                    <a:pt x="772" y="366"/>
                    <a:pt x="772" y="366"/>
                    <a:pt x="772" y="366"/>
                  </a:cubicBezTo>
                  <a:cubicBezTo>
                    <a:pt x="772" y="364"/>
                    <a:pt x="772" y="364"/>
                    <a:pt x="772" y="364"/>
                  </a:cubicBezTo>
                  <a:cubicBezTo>
                    <a:pt x="772" y="364"/>
                    <a:pt x="772" y="364"/>
                    <a:pt x="772" y="364"/>
                  </a:cubicBezTo>
                  <a:cubicBezTo>
                    <a:pt x="772" y="366"/>
                    <a:pt x="772" y="366"/>
                    <a:pt x="772" y="366"/>
                  </a:cubicBezTo>
                  <a:cubicBezTo>
                    <a:pt x="772" y="364"/>
                    <a:pt x="772" y="364"/>
                    <a:pt x="772" y="364"/>
                  </a:cubicBezTo>
                  <a:cubicBezTo>
                    <a:pt x="772" y="364"/>
                    <a:pt x="772" y="364"/>
                    <a:pt x="772" y="364"/>
                  </a:cubicBezTo>
                  <a:cubicBezTo>
                    <a:pt x="772" y="364"/>
                    <a:pt x="771" y="363"/>
                    <a:pt x="770" y="363"/>
                  </a:cubicBezTo>
                  <a:cubicBezTo>
                    <a:pt x="764" y="360"/>
                    <a:pt x="753" y="353"/>
                    <a:pt x="737" y="343"/>
                  </a:cubicBezTo>
                  <a:cubicBezTo>
                    <a:pt x="683" y="310"/>
                    <a:pt x="576" y="241"/>
                    <a:pt x="480" y="181"/>
                  </a:cubicBezTo>
                  <a:cubicBezTo>
                    <a:pt x="432" y="150"/>
                    <a:pt x="386" y="122"/>
                    <a:pt x="351" y="102"/>
                  </a:cubicBezTo>
                  <a:cubicBezTo>
                    <a:pt x="333" y="92"/>
                    <a:pt x="318" y="83"/>
                    <a:pt x="306" y="77"/>
                  </a:cubicBezTo>
                  <a:cubicBezTo>
                    <a:pt x="300" y="74"/>
                    <a:pt x="295" y="72"/>
                    <a:pt x="291" y="70"/>
                  </a:cubicBezTo>
                  <a:cubicBezTo>
                    <a:pt x="289" y="70"/>
                    <a:pt x="288" y="69"/>
                    <a:pt x="286" y="69"/>
                  </a:cubicBezTo>
                  <a:cubicBezTo>
                    <a:pt x="284" y="68"/>
                    <a:pt x="283" y="68"/>
                    <a:pt x="282" y="68"/>
                  </a:cubicBezTo>
                  <a:cubicBezTo>
                    <a:pt x="281" y="68"/>
                    <a:pt x="280" y="68"/>
                    <a:pt x="279" y="68"/>
                  </a:cubicBezTo>
                  <a:cubicBezTo>
                    <a:pt x="278" y="69"/>
                    <a:pt x="277" y="69"/>
                    <a:pt x="276" y="70"/>
                  </a:cubicBezTo>
                  <a:cubicBezTo>
                    <a:pt x="276" y="70"/>
                    <a:pt x="276" y="70"/>
                    <a:pt x="276" y="70"/>
                  </a:cubicBezTo>
                  <a:cubicBezTo>
                    <a:pt x="276" y="71"/>
                    <a:pt x="276" y="72"/>
                    <a:pt x="276" y="73"/>
                  </a:cubicBezTo>
                  <a:cubicBezTo>
                    <a:pt x="276" y="74"/>
                    <a:pt x="276" y="75"/>
                    <a:pt x="277" y="76"/>
                  </a:cubicBezTo>
                  <a:cubicBezTo>
                    <a:pt x="277" y="77"/>
                    <a:pt x="278" y="79"/>
                    <a:pt x="280" y="80"/>
                  </a:cubicBezTo>
                  <a:cubicBezTo>
                    <a:pt x="283" y="83"/>
                    <a:pt x="287" y="86"/>
                    <a:pt x="292" y="90"/>
                  </a:cubicBezTo>
                  <a:cubicBezTo>
                    <a:pt x="312" y="104"/>
                    <a:pt x="350" y="128"/>
                    <a:pt x="397" y="155"/>
                  </a:cubicBezTo>
                  <a:cubicBezTo>
                    <a:pt x="466" y="197"/>
                    <a:pt x="553" y="247"/>
                    <a:pt x="623" y="289"/>
                  </a:cubicBezTo>
                  <a:cubicBezTo>
                    <a:pt x="658" y="309"/>
                    <a:pt x="689" y="328"/>
                    <a:pt x="711" y="342"/>
                  </a:cubicBezTo>
                  <a:cubicBezTo>
                    <a:pt x="722" y="349"/>
                    <a:pt x="730" y="355"/>
                    <a:pt x="736" y="359"/>
                  </a:cubicBezTo>
                  <a:cubicBezTo>
                    <a:pt x="739" y="361"/>
                    <a:pt x="742" y="363"/>
                    <a:pt x="743" y="364"/>
                  </a:cubicBezTo>
                  <a:cubicBezTo>
                    <a:pt x="744" y="365"/>
                    <a:pt x="744" y="365"/>
                    <a:pt x="744" y="366"/>
                  </a:cubicBezTo>
                  <a:cubicBezTo>
                    <a:pt x="744" y="366"/>
                    <a:pt x="744" y="366"/>
                    <a:pt x="744" y="366"/>
                  </a:cubicBezTo>
                  <a:cubicBezTo>
                    <a:pt x="745" y="365"/>
                    <a:pt x="745" y="365"/>
                    <a:pt x="745" y="365"/>
                  </a:cubicBezTo>
                  <a:cubicBezTo>
                    <a:pt x="744" y="366"/>
                    <a:pt x="744" y="366"/>
                    <a:pt x="744" y="366"/>
                  </a:cubicBezTo>
                  <a:cubicBezTo>
                    <a:pt x="744" y="366"/>
                    <a:pt x="744" y="366"/>
                    <a:pt x="744" y="366"/>
                  </a:cubicBezTo>
                  <a:cubicBezTo>
                    <a:pt x="745" y="365"/>
                    <a:pt x="745" y="365"/>
                    <a:pt x="745" y="365"/>
                  </a:cubicBezTo>
                  <a:cubicBezTo>
                    <a:pt x="744" y="366"/>
                    <a:pt x="744" y="366"/>
                    <a:pt x="744" y="366"/>
                  </a:cubicBezTo>
                  <a:cubicBezTo>
                    <a:pt x="747" y="365"/>
                    <a:pt x="747" y="365"/>
                    <a:pt x="747" y="365"/>
                  </a:cubicBezTo>
                  <a:cubicBezTo>
                    <a:pt x="744" y="365"/>
                    <a:pt x="744" y="365"/>
                    <a:pt x="744" y="365"/>
                  </a:cubicBezTo>
                  <a:cubicBezTo>
                    <a:pt x="744" y="365"/>
                    <a:pt x="744" y="365"/>
                    <a:pt x="744" y="366"/>
                  </a:cubicBezTo>
                  <a:cubicBezTo>
                    <a:pt x="747" y="365"/>
                    <a:pt x="747" y="365"/>
                    <a:pt x="747" y="365"/>
                  </a:cubicBezTo>
                  <a:cubicBezTo>
                    <a:pt x="744" y="365"/>
                    <a:pt x="744" y="365"/>
                    <a:pt x="744" y="365"/>
                  </a:cubicBezTo>
                  <a:cubicBezTo>
                    <a:pt x="747" y="365"/>
                    <a:pt x="747" y="365"/>
                    <a:pt x="747" y="365"/>
                  </a:cubicBezTo>
                  <a:cubicBezTo>
                    <a:pt x="745" y="363"/>
                    <a:pt x="745" y="363"/>
                    <a:pt x="745" y="363"/>
                  </a:cubicBezTo>
                  <a:cubicBezTo>
                    <a:pt x="744" y="363"/>
                    <a:pt x="744" y="364"/>
                    <a:pt x="744" y="365"/>
                  </a:cubicBezTo>
                  <a:cubicBezTo>
                    <a:pt x="747" y="365"/>
                    <a:pt x="747" y="365"/>
                    <a:pt x="747" y="365"/>
                  </a:cubicBezTo>
                  <a:cubicBezTo>
                    <a:pt x="745" y="363"/>
                    <a:pt x="745" y="363"/>
                    <a:pt x="745" y="363"/>
                  </a:cubicBezTo>
                  <a:cubicBezTo>
                    <a:pt x="748" y="365"/>
                    <a:pt x="748" y="365"/>
                    <a:pt x="748" y="365"/>
                  </a:cubicBezTo>
                  <a:cubicBezTo>
                    <a:pt x="750" y="362"/>
                    <a:pt x="750" y="362"/>
                    <a:pt x="750" y="362"/>
                  </a:cubicBezTo>
                  <a:cubicBezTo>
                    <a:pt x="223" y="47"/>
                    <a:pt x="223" y="47"/>
                    <a:pt x="223" y="47"/>
                  </a:cubicBezTo>
                  <a:cubicBezTo>
                    <a:pt x="221" y="46"/>
                    <a:pt x="219" y="46"/>
                    <a:pt x="218" y="48"/>
                  </a:cubicBezTo>
                  <a:cubicBezTo>
                    <a:pt x="217" y="49"/>
                    <a:pt x="217" y="50"/>
                    <a:pt x="217" y="50"/>
                  </a:cubicBezTo>
                  <a:cubicBezTo>
                    <a:pt x="217" y="52"/>
                    <a:pt x="218" y="52"/>
                    <a:pt x="218" y="53"/>
                  </a:cubicBezTo>
                  <a:cubicBezTo>
                    <a:pt x="218" y="54"/>
                    <a:pt x="219" y="54"/>
                    <a:pt x="219" y="54"/>
                  </a:cubicBezTo>
                  <a:cubicBezTo>
                    <a:pt x="220" y="55"/>
                    <a:pt x="221" y="56"/>
                    <a:pt x="223" y="58"/>
                  </a:cubicBezTo>
                  <a:cubicBezTo>
                    <a:pt x="229" y="62"/>
                    <a:pt x="242" y="71"/>
                    <a:pt x="259" y="82"/>
                  </a:cubicBezTo>
                  <a:cubicBezTo>
                    <a:pt x="378" y="159"/>
                    <a:pt x="725" y="370"/>
                    <a:pt x="725" y="370"/>
                  </a:cubicBezTo>
                  <a:cubicBezTo>
                    <a:pt x="727" y="367"/>
                    <a:pt x="727" y="367"/>
                    <a:pt x="727" y="367"/>
                  </a:cubicBezTo>
                  <a:cubicBezTo>
                    <a:pt x="729" y="363"/>
                    <a:pt x="729" y="363"/>
                    <a:pt x="729" y="363"/>
                  </a:cubicBezTo>
                  <a:cubicBezTo>
                    <a:pt x="142" y="17"/>
                    <a:pt x="142" y="17"/>
                    <a:pt x="142" y="17"/>
                  </a:cubicBezTo>
                  <a:cubicBezTo>
                    <a:pt x="140" y="16"/>
                    <a:pt x="138" y="16"/>
                    <a:pt x="137" y="18"/>
                  </a:cubicBezTo>
                  <a:cubicBezTo>
                    <a:pt x="136" y="19"/>
                    <a:pt x="136" y="20"/>
                    <a:pt x="136" y="21"/>
                  </a:cubicBezTo>
                  <a:cubicBezTo>
                    <a:pt x="136" y="22"/>
                    <a:pt x="137" y="23"/>
                    <a:pt x="137" y="24"/>
                  </a:cubicBezTo>
                  <a:cubicBezTo>
                    <a:pt x="138" y="25"/>
                    <a:pt x="139" y="27"/>
                    <a:pt x="141" y="28"/>
                  </a:cubicBezTo>
                  <a:cubicBezTo>
                    <a:pt x="144" y="32"/>
                    <a:pt x="149" y="36"/>
                    <a:pt x="155" y="40"/>
                  </a:cubicBezTo>
                  <a:cubicBezTo>
                    <a:pt x="179" y="58"/>
                    <a:pt x="224" y="87"/>
                    <a:pt x="278" y="121"/>
                  </a:cubicBezTo>
                  <a:cubicBezTo>
                    <a:pt x="442" y="224"/>
                    <a:pt x="691" y="369"/>
                    <a:pt x="691" y="369"/>
                  </a:cubicBezTo>
                  <a:cubicBezTo>
                    <a:pt x="693" y="365"/>
                    <a:pt x="693" y="365"/>
                    <a:pt x="693" y="365"/>
                  </a:cubicBezTo>
                  <a:cubicBezTo>
                    <a:pt x="689" y="363"/>
                    <a:pt x="689" y="363"/>
                    <a:pt x="689" y="363"/>
                  </a:cubicBezTo>
                  <a:cubicBezTo>
                    <a:pt x="692" y="365"/>
                    <a:pt x="692" y="365"/>
                    <a:pt x="692" y="365"/>
                  </a:cubicBezTo>
                  <a:cubicBezTo>
                    <a:pt x="691" y="362"/>
                    <a:pt x="691" y="362"/>
                    <a:pt x="691" y="362"/>
                  </a:cubicBezTo>
                  <a:cubicBezTo>
                    <a:pt x="690" y="362"/>
                    <a:pt x="690" y="363"/>
                    <a:pt x="689" y="363"/>
                  </a:cubicBezTo>
                  <a:cubicBezTo>
                    <a:pt x="692" y="365"/>
                    <a:pt x="692" y="365"/>
                    <a:pt x="692" y="365"/>
                  </a:cubicBezTo>
                  <a:cubicBezTo>
                    <a:pt x="691" y="362"/>
                    <a:pt x="691" y="362"/>
                    <a:pt x="691" y="362"/>
                  </a:cubicBezTo>
                  <a:cubicBezTo>
                    <a:pt x="691" y="363"/>
                    <a:pt x="691" y="363"/>
                    <a:pt x="691" y="363"/>
                  </a:cubicBezTo>
                  <a:cubicBezTo>
                    <a:pt x="691" y="362"/>
                    <a:pt x="691" y="362"/>
                    <a:pt x="691" y="362"/>
                  </a:cubicBezTo>
                  <a:cubicBezTo>
                    <a:pt x="691" y="362"/>
                    <a:pt x="691" y="362"/>
                    <a:pt x="691" y="362"/>
                  </a:cubicBezTo>
                  <a:cubicBezTo>
                    <a:pt x="691" y="363"/>
                    <a:pt x="691" y="363"/>
                    <a:pt x="691" y="363"/>
                  </a:cubicBezTo>
                  <a:cubicBezTo>
                    <a:pt x="691" y="362"/>
                    <a:pt x="691" y="362"/>
                    <a:pt x="691" y="362"/>
                  </a:cubicBezTo>
                  <a:cubicBezTo>
                    <a:pt x="691" y="362"/>
                    <a:pt x="690" y="362"/>
                    <a:pt x="688" y="361"/>
                  </a:cubicBezTo>
                  <a:cubicBezTo>
                    <a:pt x="685" y="360"/>
                    <a:pt x="679" y="357"/>
                    <a:pt x="672" y="354"/>
                  </a:cubicBezTo>
                  <a:cubicBezTo>
                    <a:pt x="646" y="340"/>
                    <a:pt x="598" y="311"/>
                    <a:pt x="541" y="275"/>
                  </a:cubicBezTo>
                  <a:cubicBezTo>
                    <a:pt x="455" y="222"/>
                    <a:pt x="347" y="153"/>
                    <a:pt x="258" y="98"/>
                  </a:cubicBezTo>
                  <a:cubicBezTo>
                    <a:pt x="214" y="70"/>
                    <a:pt x="174" y="46"/>
                    <a:pt x="144" y="28"/>
                  </a:cubicBezTo>
                  <a:cubicBezTo>
                    <a:pt x="128" y="19"/>
                    <a:pt x="116" y="12"/>
                    <a:pt x="106" y="7"/>
                  </a:cubicBezTo>
                  <a:cubicBezTo>
                    <a:pt x="101" y="5"/>
                    <a:pt x="97" y="3"/>
                    <a:pt x="93" y="2"/>
                  </a:cubicBezTo>
                  <a:cubicBezTo>
                    <a:pt x="91" y="1"/>
                    <a:pt x="90" y="1"/>
                    <a:pt x="89" y="0"/>
                  </a:cubicBezTo>
                  <a:cubicBezTo>
                    <a:pt x="87" y="0"/>
                    <a:pt x="86" y="0"/>
                    <a:pt x="85" y="0"/>
                  </a:cubicBezTo>
                  <a:cubicBezTo>
                    <a:pt x="84" y="0"/>
                    <a:pt x="83" y="0"/>
                    <a:pt x="82" y="0"/>
                  </a:cubicBezTo>
                  <a:cubicBezTo>
                    <a:pt x="81" y="0"/>
                    <a:pt x="80" y="1"/>
                    <a:pt x="79" y="2"/>
                  </a:cubicBezTo>
                  <a:cubicBezTo>
                    <a:pt x="78" y="4"/>
                    <a:pt x="79" y="6"/>
                    <a:pt x="81" y="8"/>
                  </a:cubicBezTo>
                  <a:cubicBezTo>
                    <a:pt x="652" y="365"/>
                    <a:pt x="652" y="365"/>
                    <a:pt x="652" y="365"/>
                  </a:cubicBezTo>
                  <a:cubicBezTo>
                    <a:pt x="655" y="362"/>
                    <a:pt x="655" y="362"/>
                    <a:pt x="655" y="362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54" y="361"/>
                    <a:pt x="654" y="361"/>
                    <a:pt x="654" y="361"/>
                  </a:cubicBezTo>
                  <a:cubicBezTo>
                    <a:pt x="653" y="358"/>
                    <a:pt x="653" y="358"/>
                    <a:pt x="653" y="358"/>
                  </a:cubicBezTo>
                  <a:cubicBezTo>
                    <a:pt x="652" y="358"/>
                    <a:pt x="652" y="359"/>
                    <a:pt x="651" y="359"/>
                  </a:cubicBezTo>
                  <a:cubicBezTo>
                    <a:pt x="654" y="361"/>
                    <a:pt x="654" y="361"/>
                    <a:pt x="654" y="361"/>
                  </a:cubicBezTo>
                  <a:cubicBezTo>
                    <a:pt x="653" y="358"/>
                    <a:pt x="653" y="358"/>
                    <a:pt x="653" y="358"/>
                  </a:cubicBezTo>
                  <a:cubicBezTo>
                    <a:pt x="653" y="360"/>
                    <a:pt x="653" y="360"/>
                    <a:pt x="653" y="360"/>
                  </a:cubicBezTo>
                  <a:cubicBezTo>
                    <a:pt x="653" y="358"/>
                    <a:pt x="653" y="358"/>
                    <a:pt x="653" y="358"/>
                  </a:cubicBezTo>
                  <a:cubicBezTo>
                    <a:pt x="653" y="358"/>
                    <a:pt x="653" y="358"/>
                    <a:pt x="653" y="358"/>
                  </a:cubicBezTo>
                  <a:cubicBezTo>
                    <a:pt x="653" y="360"/>
                    <a:pt x="653" y="360"/>
                    <a:pt x="653" y="360"/>
                  </a:cubicBezTo>
                  <a:cubicBezTo>
                    <a:pt x="653" y="358"/>
                    <a:pt x="653" y="358"/>
                    <a:pt x="653" y="358"/>
                  </a:cubicBezTo>
                  <a:cubicBezTo>
                    <a:pt x="653" y="358"/>
                    <a:pt x="652" y="358"/>
                    <a:pt x="650" y="357"/>
                  </a:cubicBezTo>
                  <a:cubicBezTo>
                    <a:pt x="647" y="356"/>
                    <a:pt x="642" y="354"/>
                    <a:pt x="635" y="350"/>
                  </a:cubicBezTo>
                  <a:cubicBezTo>
                    <a:pt x="610" y="337"/>
                    <a:pt x="564" y="310"/>
                    <a:pt x="510" y="276"/>
                  </a:cubicBezTo>
                  <a:cubicBezTo>
                    <a:pt x="428" y="225"/>
                    <a:pt x="326" y="160"/>
                    <a:pt x="242" y="107"/>
                  </a:cubicBezTo>
                  <a:cubicBezTo>
                    <a:pt x="200" y="81"/>
                    <a:pt x="163" y="57"/>
                    <a:pt x="135" y="41"/>
                  </a:cubicBezTo>
                  <a:cubicBezTo>
                    <a:pt x="121" y="32"/>
                    <a:pt x="109" y="26"/>
                    <a:pt x="100" y="21"/>
                  </a:cubicBezTo>
                  <a:cubicBezTo>
                    <a:pt x="96" y="19"/>
                    <a:pt x="92" y="17"/>
                    <a:pt x="89" y="16"/>
                  </a:cubicBezTo>
                  <a:cubicBezTo>
                    <a:pt x="88" y="15"/>
                    <a:pt x="86" y="15"/>
                    <a:pt x="85" y="14"/>
                  </a:cubicBezTo>
                  <a:cubicBezTo>
                    <a:pt x="84" y="14"/>
                    <a:pt x="83" y="14"/>
                    <a:pt x="82" y="14"/>
                  </a:cubicBezTo>
                  <a:cubicBezTo>
                    <a:pt x="81" y="14"/>
                    <a:pt x="81" y="14"/>
                    <a:pt x="80" y="14"/>
                  </a:cubicBezTo>
                  <a:cubicBezTo>
                    <a:pt x="79" y="14"/>
                    <a:pt x="78" y="15"/>
                    <a:pt x="77" y="16"/>
                  </a:cubicBezTo>
                  <a:cubicBezTo>
                    <a:pt x="77" y="17"/>
                    <a:pt x="77" y="18"/>
                    <a:pt x="77" y="19"/>
                  </a:cubicBezTo>
                  <a:cubicBezTo>
                    <a:pt x="77" y="20"/>
                    <a:pt x="78" y="21"/>
                    <a:pt x="79" y="21"/>
                  </a:cubicBezTo>
                  <a:cubicBezTo>
                    <a:pt x="79" y="21"/>
                    <a:pt x="81" y="23"/>
                    <a:pt x="85" y="25"/>
                  </a:cubicBezTo>
                  <a:cubicBezTo>
                    <a:pt x="115" y="43"/>
                    <a:pt x="251" y="125"/>
                    <a:pt x="379" y="204"/>
                  </a:cubicBezTo>
                  <a:cubicBezTo>
                    <a:pt x="444" y="244"/>
                    <a:pt x="506" y="282"/>
                    <a:pt x="552" y="312"/>
                  </a:cubicBezTo>
                  <a:cubicBezTo>
                    <a:pt x="575" y="327"/>
                    <a:pt x="594" y="339"/>
                    <a:pt x="607" y="348"/>
                  </a:cubicBezTo>
                  <a:cubicBezTo>
                    <a:pt x="614" y="353"/>
                    <a:pt x="619" y="356"/>
                    <a:pt x="623" y="359"/>
                  </a:cubicBezTo>
                  <a:cubicBezTo>
                    <a:pt x="624" y="361"/>
                    <a:pt x="626" y="362"/>
                    <a:pt x="626" y="362"/>
                  </a:cubicBezTo>
                  <a:cubicBezTo>
                    <a:pt x="627" y="363"/>
                    <a:pt x="627" y="363"/>
                    <a:pt x="627" y="363"/>
                  </a:cubicBezTo>
                  <a:cubicBezTo>
                    <a:pt x="628" y="362"/>
                    <a:pt x="628" y="362"/>
                    <a:pt x="628" y="362"/>
                  </a:cubicBezTo>
                  <a:cubicBezTo>
                    <a:pt x="627" y="363"/>
                    <a:pt x="627" y="363"/>
                    <a:pt x="627" y="363"/>
                  </a:cubicBezTo>
                  <a:cubicBezTo>
                    <a:pt x="627" y="363"/>
                    <a:pt x="627" y="363"/>
                    <a:pt x="627" y="363"/>
                  </a:cubicBezTo>
                  <a:cubicBezTo>
                    <a:pt x="628" y="362"/>
                    <a:pt x="628" y="362"/>
                    <a:pt x="628" y="362"/>
                  </a:cubicBezTo>
                  <a:cubicBezTo>
                    <a:pt x="627" y="363"/>
                    <a:pt x="627" y="363"/>
                    <a:pt x="627" y="363"/>
                  </a:cubicBezTo>
                  <a:cubicBezTo>
                    <a:pt x="630" y="361"/>
                    <a:pt x="630" y="361"/>
                    <a:pt x="630" y="361"/>
                  </a:cubicBezTo>
                  <a:cubicBezTo>
                    <a:pt x="627" y="361"/>
                    <a:pt x="627" y="361"/>
                    <a:pt x="627" y="361"/>
                  </a:cubicBezTo>
                  <a:cubicBezTo>
                    <a:pt x="627" y="362"/>
                    <a:pt x="627" y="362"/>
                    <a:pt x="627" y="363"/>
                  </a:cubicBezTo>
                  <a:cubicBezTo>
                    <a:pt x="630" y="361"/>
                    <a:pt x="630" y="361"/>
                    <a:pt x="630" y="361"/>
                  </a:cubicBezTo>
                  <a:cubicBezTo>
                    <a:pt x="627" y="361"/>
                    <a:pt x="627" y="361"/>
                    <a:pt x="627" y="361"/>
                  </a:cubicBezTo>
                  <a:cubicBezTo>
                    <a:pt x="630" y="361"/>
                    <a:pt x="630" y="361"/>
                    <a:pt x="630" y="361"/>
                  </a:cubicBezTo>
                  <a:cubicBezTo>
                    <a:pt x="627" y="359"/>
                    <a:pt x="627" y="359"/>
                    <a:pt x="627" y="359"/>
                  </a:cubicBezTo>
                  <a:cubicBezTo>
                    <a:pt x="627" y="360"/>
                    <a:pt x="627" y="361"/>
                    <a:pt x="627" y="361"/>
                  </a:cubicBezTo>
                  <a:cubicBezTo>
                    <a:pt x="630" y="361"/>
                    <a:pt x="630" y="361"/>
                    <a:pt x="630" y="361"/>
                  </a:cubicBezTo>
                  <a:cubicBezTo>
                    <a:pt x="627" y="359"/>
                    <a:pt x="627" y="359"/>
                    <a:pt x="627" y="359"/>
                  </a:cubicBezTo>
                  <a:cubicBezTo>
                    <a:pt x="627" y="359"/>
                    <a:pt x="627" y="359"/>
                    <a:pt x="627" y="359"/>
                  </a:cubicBezTo>
                  <a:cubicBezTo>
                    <a:pt x="630" y="361"/>
                    <a:pt x="630" y="361"/>
                    <a:pt x="630" y="361"/>
                  </a:cubicBezTo>
                  <a:cubicBezTo>
                    <a:pt x="629" y="358"/>
                    <a:pt x="629" y="358"/>
                    <a:pt x="629" y="358"/>
                  </a:cubicBezTo>
                  <a:cubicBezTo>
                    <a:pt x="628" y="358"/>
                    <a:pt x="628" y="359"/>
                    <a:pt x="627" y="359"/>
                  </a:cubicBezTo>
                  <a:cubicBezTo>
                    <a:pt x="630" y="361"/>
                    <a:pt x="630" y="361"/>
                    <a:pt x="630" y="361"/>
                  </a:cubicBezTo>
                  <a:cubicBezTo>
                    <a:pt x="629" y="358"/>
                    <a:pt x="629" y="358"/>
                    <a:pt x="629" y="358"/>
                  </a:cubicBezTo>
                  <a:cubicBezTo>
                    <a:pt x="630" y="361"/>
                    <a:pt x="630" y="361"/>
                    <a:pt x="630" y="361"/>
                  </a:cubicBezTo>
                  <a:cubicBezTo>
                    <a:pt x="630" y="358"/>
                    <a:pt x="630" y="358"/>
                    <a:pt x="630" y="358"/>
                  </a:cubicBezTo>
                  <a:cubicBezTo>
                    <a:pt x="630" y="358"/>
                    <a:pt x="629" y="358"/>
                    <a:pt x="629" y="358"/>
                  </a:cubicBezTo>
                  <a:cubicBezTo>
                    <a:pt x="630" y="361"/>
                    <a:pt x="630" y="361"/>
                    <a:pt x="630" y="361"/>
                  </a:cubicBezTo>
                  <a:cubicBezTo>
                    <a:pt x="630" y="358"/>
                    <a:pt x="630" y="358"/>
                    <a:pt x="630" y="358"/>
                  </a:cubicBezTo>
                  <a:cubicBezTo>
                    <a:pt x="630" y="359"/>
                    <a:pt x="630" y="359"/>
                    <a:pt x="630" y="359"/>
                  </a:cubicBezTo>
                  <a:cubicBezTo>
                    <a:pt x="630" y="358"/>
                    <a:pt x="630" y="358"/>
                    <a:pt x="630" y="358"/>
                  </a:cubicBezTo>
                  <a:cubicBezTo>
                    <a:pt x="630" y="358"/>
                    <a:pt x="630" y="358"/>
                    <a:pt x="630" y="358"/>
                  </a:cubicBezTo>
                  <a:cubicBezTo>
                    <a:pt x="630" y="359"/>
                    <a:pt x="630" y="359"/>
                    <a:pt x="630" y="359"/>
                  </a:cubicBezTo>
                  <a:cubicBezTo>
                    <a:pt x="630" y="358"/>
                    <a:pt x="630" y="358"/>
                    <a:pt x="630" y="358"/>
                  </a:cubicBezTo>
                  <a:cubicBezTo>
                    <a:pt x="630" y="358"/>
                    <a:pt x="630" y="358"/>
                    <a:pt x="630" y="358"/>
                  </a:cubicBezTo>
                  <a:cubicBezTo>
                    <a:pt x="630" y="358"/>
                    <a:pt x="630" y="358"/>
                    <a:pt x="630" y="358"/>
                  </a:cubicBezTo>
                  <a:cubicBezTo>
                    <a:pt x="630" y="358"/>
                    <a:pt x="630" y="358"/>
                    <a:pt x="630" y="358"/>
                  </a:cubicBezTo>
                  <a:cubicBezTo>
                    <a:pt x="630" y="358"/>
                    <a:pt x="630" y="358"/>
                    <a:pt x="630" y="358"/>
                  </a:cubicBezTo>
                  <a:cubicBezTo>
                    <a:pt x="630" y="358"/>
                    <a:pt x="630" y="358"/>
                    <a:pt x="630" y="358"/>
                  </a:cubicBezTo>
                  <a:cubicBezTo>
                    <a:pt x="630" y="358"/>
                    <a:pt x="629" y="357"/>
                    <a:pt x="627" y="357"/>
                  </a:cubicBezTo>
                  <a:cubicBezTo>
                    <a:pt x="624" y="355"/>
                    <a:pt x="619" y="353"/>
                    <a:pt x="613" y="349"/>
                  </a:cubicBezTo>
                  <a:cubicBezTo>
                    <a:pt x="589" y="337"/>
                    <a:pt x="545" y="310"/>
                    <a:pt x="493" y="278"/>
                  </a:cubicBezTo>
                  <a:cubicBezTo>
                    <a:pt x="414" y="229"/>
                    <a:pt x="316" y="167"/>
                    <a:pt x="235" y="117"/>
                  </a:cubicBezTo>
                  <a:cubicBezTo>
                    <a:pt x="195" y="92"/>
                    <a:pt x="159" y="70"/>
                    <a:pt x="132" y="54"/>
                  </a:cubicBezTo>
                  <a:cubicBezTo>
                    <a:pt x="119" y="47"/>
                    <a:pt x="108" y="40"/>
                    <a:pt x="100" y="36"/>
                  </a:cubicBezTo>
                  <a:cubicBezTo>
                    <a:pt x="96" y="34"/>
                    <a:pt x="92" y="32"/>
                    <a:pt x="90" y="31"/>
                  </a:cubicBezTo>
                  <a:cubicBezTo>
                    <a:pt x="88" y="30"/>
                    <a:pt x="87" y="30"/>
                    <a:pt x="86" y="29"/>
                  </a:cubicBezTo>
                  <a:cubicBezTo>
                    <a:pt x="85" y="29"/>
                    <a:pt x="84" y="29"/>
                    <a:pt x="83" y="29"/>
                  </a:cubicBezTo>
                  <a:cubicBezTo>
                    <a:pt x="83" y="29"/>
                    <a:pt x="82" y="29"/>
                    <a:pt x="81" y="29"/>
                  </a:cubicBezTo>
                  <a:cubicBezTo>
                    <a:pt x="81" y="29"/>
                    <a:pt x="80" y="30"/>
                    <a:pt x="79" y="31"/>
                  </a:cubicBezTo>
                  <a:cubicBezTo>
                    <a:pt x="79" y="32"/>
                    <a:pt x="78" y="33"/>
                    <a:pt x="79" y="34"/>
                  </a:cubicBezTo>
                  <a:cubicBezTo>
                    <a:pt x="79" y="35"/>
                    <a:pt x="80" y="36"/>
                    <a:pt x="80" y="36"/>
                  </a:cubicBezTo>
                  <a:cubicBezTo>
                    <a:pt x="80" y="36"/>
                    <a:pt x="82" y="38"/>
                    <a:pt x="86" y="40"/>
                  </a:cubicBezTo>
                  <a:cubicBezTo>
                    <a:pt x="115" y="57"/>
                    <a:pt x="243" y="133"/>
                    <a:pt x="363" y="207"/>
                  </a:cubicBezTo>
                  <a:cubicBezTo>
                    <a:pt x="424" y="243"/>
                    <a:pt x="482" y="280"/>
                    <a:pt x="526" y="308"/>
                  </a:cubicBezTo>
                  <a:cubicBezTo>
                    <a:pt x="547" y="322"/>
                    <a:pt x="565" y="334"/>
                    <a:pt x="578" y="342"/>
                  </a:cubicBezTo>
                  <a:cubicBezTo>
                    <a:pt x="584" y="347"/>
                    <a:pt x="589" y="351"/>
                    <a:pt x="592" y="353"/>
                  </a:cubicBezTo>
                  <a:cubicBezTo>
                    <a:pt x="594" y="355"/>
                    <a:pt x="595" y="356"/>
                    <a:pt x="595" y="356"/>
                  </a:cubicBezTo>
                  <a:cubicBezTo>
                    <a:pt x="596" y="357"/>
                    <a:pt x="596" y="357"/>
                    <a:pt x="596" y="357"/>
                  </a:cubicBezTo>
                  <a:cubicBezTo>
                    <a:pt x="597" y="356"/>
                    <a:pt x="597" y="356"/>
                    <a:pt x="597" y="356"/>
                  </a:cubicBezTo>
                  <a:cubicBezTo>
                    <a:pt x="596" y="357"/>
                    <a:pt x="596" y="357"/>
                    <a:pt x="596" y="357"/>
                  </a:cubicBezTo>
                  <a:cubicBezTo>
                    <a:pt x="596" y="357"/>
                    <a:pt x="596" y="357"/>
                    <a:pt x="596" y="357"/>
                  </a:cubicBezTo>
                  <a:cubicBezTo>
                    <a:pt x="597" y="356"/>
                    <a:pt x="597" y="356"/>
                    <a:pt x="597" y="356"/>
                  </a:cubicBezTo>
                  <a:cubicBezTo>
                    <a:pt x="596" y="357"/>
                    <a:pt x="596" y="357"/>
                    <a:pt x="596" y="357"/>
                  </a:cubicBezTo>
                  <a:cubicBezTo>
                    <a:pt x="599" y="356"/>
                    <a:pt x="599" y="356"/>
                    <a:pt x="599" y="356"/>
                  </a:cubicBezTo>
                  <a:cubicBezTo>
                    <a:pt x="596" y="356"/>
                    <a:pt x="596" y="356"/>
                    <a:pt x="596" y="356"/>
                  </a:cubicBezTo>
                  <a:cubicBezTo>
                    <a:pt x="596" y="356"/>
                    <a:pt x="596" y="357"/>
                    <a:pt x="596" y="357"/>
                  </a:cubicBezTo>
                  <a:cubicBezTo>
                    <a:pt x="599" y="356"/>
                    <a:pt x="599" y="356"/>
                    <a:pt x="599" y="356"/>
                  </a:cubicBezTo>
                  <a:cubicBezTo>
                    <a:pt x="596" y="356"/>
                    <a:pt x="596" y="356"/>
                    <a:pt x="596" y="356"/>
                  </a:cubicBezTo>
                  <a:cubicBezTo>
                    <a:pt x="599" y="356"/>
                    <a:pt x="599" y="356"/>
                    <a:pt x="599" y="356"/>
                  </a:cubicBezTo>
                  <a:cubicBezTo>
                    <a:pt x="596" y="354"/>
                    <a:pt x="596" y="354"/>
                    <a:pt x="596" y="354"/>
                  </a:cubicBezTo>
                  <a:cubicBezTo>
                    <a:pt x="596" y="355"/>
                    <a:pt x="596" y="355"/>
                    <a:pt x="596" y="356"/>
                  </a:cubicBezTo>
                  <a:cubicBezTo>
                    <a:pt x="599" y="356"/>
                    <a:pt x="599" y="356"/>
                    <a:pt x="599" y="356"/>
                  </a:cubicBezTo>
                  <a:cubicBezTo>
                    <a:pt x="596" y="354"/>
                    <a:pt x="596" y="354"/>
                    <a:pt x="596" y="354"/>
                  </a:cubicBezTo>
                  <a:cubicBezTo>
                    <a:pt x="600" y="356"/>
                    <a:pt x="600" y="356"/>
                    <a:pt x="600" y="356"/>
                  </a:cubicBezTo>
                  <a:cubicBezTo>
                    <a:pt x="602" y="353"/>
                    <a:pt x="602" y="353"/>
                    <a:pt x="602" y="353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2" y="44"/>
                    <a:pt x="79" y="45"/>
                    <a:pt x="78" y="47"/>
                  </a:cubicBezTo>
                  <a:cubicBezTo>
                    <a:pt x="77" y="48"/>
                    <a:pt x="78" y="51"/>
                    <a:pt x="79" y="52"/>
                  </a:cubicBezTo>
                  <a:cubicBezTo>
                    <a:pt x="211" y="134"/>
                    <a:pt x="211" y="134"/>
                    <a:pt x="211" y="134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84" y="58"/>
                    <a:pt x="82" y="59"/>
                    <a:pt x="81" y="61"/>
                  </a:cubicBezTo>
                  <a:cubicBezTo>
                    <a:pt x="80" y="62"/>
                    <a:pt x="80" y="63"/>
                    <a:pt x="80" y="63"/>
                  </a:cubicBezTo>
                  <a:cubicBezTo>
                    <a:pt x="80" y="65"/>
                    <a:pt x="80" y="66"/>
                    <a:pt x="81" y="66"/>
                  </a:cubicBezTo>
                  <a:cubicBezTo>
                    <a:pt x="82" y="68"/>
                    <a:pt x="83" y="69"/>
                    <a:pt x="84" y="70"/>
                  </a:cubicBezTo>
                  <a:cubicBezTo>
                    <a:pt x="87" y="73"/>
                    <a:pt x="91" y="76"/>
                    <a:pt x="96" y="80"/>
                  </a:cubicBezTo>
                  <a:cubicBezTo>
                    <a:pt x="116" y="95"/>
                    <a:pt x="153" y="120"/>
                    <a:pt x="199" y="148"/>
                  </a:cubicBezTo>
                  <a:cubicBezTo>
                    <a:pt x="267" y="190"/>
                    <a:pt x="353" y="241"/>
                    <a:pt x="422" y="282"/>
                  </a:cubicBezTo>
                  <a:cubicBezTo>
                    <a:pt x="457" y="303"/>
                    <a:pt x="487" y="320"/>
                    <a:pt x="508" y="333"/>
                  </a:cubicBezTo>
                  <a:cubicBezTo>
                    <a:pt x="519" y="340"/>
                    <a:pt x="528" y="345"/>
                    <a:pt x="534" y="348"/>
                  </a:cubicBezTo>
                  <a:cubicBezTo>
                    <a:pt x="537" y="350"/>
                    <a:pt x="539" y="352"/>
                    <a:pt x="540" y="353"/>
                  </a:cubicBezTo>
                  <a:cubicBezTo>
                    <a:pt x="541" y="353"/>
                    <a:pt x="542" y="353"/>
                    <a:pt x="542" y="354"/>
                  </a:cubicBezTo>
                  <a:cubicBezTo>
                    <a:pt x="542" y="354"/>
                    <a:pt x="542" y="354"/>
                    <a:pt x="542" y="354"/>
                  </a:cubicBezTo>
                  <a:cubicBezTo>
                    <a:pt x="542" y="354"/>
                    <a:pt x="542" y="354"/>
                    <a:pt x="542" y="354"/>
                  </a:cubicBezTo>
                  <a:cubicBezTo>
                    <a:pt x="544" y="352"/>
                    <a:pt x="544" y="352"/>
                    <a:pt x="544" y="352"/>
                  </a:cubicBezTo>
                  <a:cubicBezTo>
                    <a:pt x="542" y="354"/>
                    <a:pt x="542" y="354"/>
                    <a:pt x="542" y="354"/>
                  </a:cubicBezTo>
                  <a:cubicBezTo>
                    <a:pt x="542" y="354"/>
                    <a:pt x="542" y="354"/>
                    <a:pt x="542" y="354"/>
                  </a:cubicBezTo>
                  <a:cubicBezTo>
                    <a:pt x="544" y="352"/>
                    <a:pt x="544" y="352"/>
                    <a:pt x="544" y="352"/>
                  </a:cubicBezTo>
                  <a:cubicBezTo>
                    <a:pt x="542" y="354"/>
                    <a:pt x="542" y="354"/>
                    <a:pt x="542" y="354"/>
                  </a:cubicBezTo>
                  <a:cubicBezTo>
                    <a:pt x="545" y="351"/>
                    <a:pt x="545" y="351"/>
                    <a:pt x="545" y="351"/>
                  </a:cubicBezTo>
                  <a:cubicBezTo>
                    <a:pt x="542" y="353"/>
                    <a:pt x="542" y="353"/>
                    <a:pt x="542" y="353"/>
                  </a:cubicBezTo>
                  <a:cubicBezTo>
                    <a:pt x="542" y="354"/>
                    <a:pt x="542" y="354"/>
                    <a:pt x="542" y="354"/>
                  </a:cubicBezTo>
                  <a:cubicBezTo>
                    <a:pt x="545" y="351"/>
                    <a:pt x="545" y="351"/>
                    <a:pt x="545" y="351"/>
                  </a:cubicBezTo>
                  <a:cubicBezTo>
                    <a:pt x="542" y="353"/>
                    <a:pt x="542" y="353"/>
                    <a:pt x="542" y="353"/>
                  </a:cubicBezTo>
                  <a:cubicBezTo>
                    <a:pt x="545" y="351"/>
                    <a:pt x="545" y="351"/>
                    <a:pt x="545" y="351"/>
                  </a:cubicBezTo>
                  <a:cubicBezTo>
                    <a:pt x="541" y="351"/>
                    <a:pt x="541" y="351"/>
                    <a:pt x="541" y="351"/>
                  </a:cubicBezTo>
                  <a:cubicBezTo>
                    <a:pt x="541" y="352"/>
                    <a:pt x="541" y="353"/>
                    <a:pt x="542" y="353"/>
                  </a:cubicBezTo>
                  <a:cubicBezTo>
                    <a:pt x="545" y="351"/>
                    <a:pt x="545" y="351"/>
                    <a:pt x="545" y="351"/>
                  </a:cubicBezTo>
                  <a:cubicBezTo>
                    <a:pt x="541" y="351"/>
                    <a:pt x="541" y="351"/>
                    <a:pt x="541" y="351"/>
                  </a:cubicBezTo>
                  <a:cubicBezTo>
                    <a:pt x="545" y="351"/>
                    <a:pt x="545" y="351"/>
                    <a:pt x="545" y="351"/>
                  </a:cubicBezTo>
                  <a:cubicBezTo>
                    <a:pt x="542" y="349"/>
                    <a:pt x="542" y="349"/>
                    <a:pt x="542" y="349"/>
                  </a:cubicBezTo>
                  <a:cubicBezTo>
                    <a:pt x="541" y="350"/>
                    <a:pt x="541" y="350"/>
                    <a:pt x="541" y="351"/>
                  </a:cubicBezTo>
                  <a:cubicBezTo>
                    <a:pt x="545" y="351"/>
                    <a:pt x="545" y="351"/>
                    <a:pt x="545" y="351"/>
                  </a:cubicBezTo>
                  <a:cubicBezTo>
                    <a:pt x="542" y="349"/>
                    <a:pt x="542" y="349"/>
                    <a:pt x="542" y="349"/>
                  </a:cubicBezTo>
                  <a:cubicBezTo>
                    <a:pt x="545" y="351"/>
                    <a:pt x="545" y="351"/>
                    <a:pt x="545" y="351"/>
                  </a:cubicBezTo>
                  <a:cubicBezTo>
                    <a:pt x="542" y="349"/>
                    <a:pt x="542" y="349"/>
                    <a:pt x="542" y="349"/>
                  </a:cubicBezTo>
                  <a:cubicBezTo>
                    <a:pt x="544" y="351"/>
                    <a:pt x="544" y="351"/>
                    <a:pt x="544" y="351"/>
                  </a:cubicBezTo>
                  <a:cubicBezTo>
                    <a:pt x="543" y="347"/>
                    <a:pt x="543" y="347"/>
                    <a:pt x="543" y="347"/>
                  </a:cubicBezTo>
                  <a:cubicBezTo>
                    <a:pt x="543" y="348"/>
                    <a:pt x="542" y="348"/>
                    <a:pt x="542" y="349"/>
                  </a:cubicBezTo>
                  <a:cubicBezTo>
                    <a:pt x="544" y="351"/>
                    <a:pt x="544" y="351"/>
                    <a:pt x="544" y="351"/>
                  </a:cubicBezTo>
                  <a:cubicBezTo>
                    <a:pt x="543" y="347"/>
                    <a:pt x="543" y="347"/>
                    <a:pt x="543" y="347"/>
                  </a:cubicBezTo>
                  <a:cubicBezTo>
                    <a:pt x="544" y="349"/>
                    <a:pt x="544" y="349"/>
                    <a:pt x="544" y="349"/>
                  </a:cubicBezTo>
                  <a:cubicBezTo>
                    <a:pt x="544" y="347"/>
                    <a:pt x="544" y="347"/>
                    <a:pt x="544" y="347"/>
                  </a:cubicBezTo>
                  <a:cubicBezTo>
                    <a:pt x="544" y="347"/>
                    <a:pt x="544" y="347"/>
                    <a:pt x="543" y="347"/>
                  </a:cubicBezTo>
                  <a:cubicBezTo>
                    <a:pt x="544" y="349"/>
                    <a:pt x="544" y="349"/>
                    <a:pt x="544" y="349"/>
                  </a:cubicBezTo>
                  <a:cubicBezTo>
                    <a:pt x="544" y="347"/>
                    <a:pt x="544" y="347"/>
                    <a:pt x="544" y="347"/>
                  </a:cubicBezTo>
                  <a:cubicBezTo>
                    <a:pt x="544" y="347"/>
                    <a:pt x="544" y="347"/>
                    <a:pt x="544" y="347"/>
                  </a:cubicBezTo>
                  <a:cubicBezTo>
                    <a:pt x="544" y="347"/>
                    <a:pt x="543" y="347"/>
                    <a:pt x="541" y="347"/>
                  </a:cubicBezTo>
                  <a:cubicBezTo>
                    <a:pt x="538" y="346"/>
                    <a:pt x="534" y="344"/>
                    <a:pt x="529" y="341"/>
                  </a:cubicBezTo>
                  <a:cubicBezTo>
                    <a:pt x="508" y="330"/>
                    <a:pt x="471" y="308"/>
                    <a:pt x="427" y="281"/>
                  </a:cubicBezTo>
                  <a:cubicBezTo>
                    <a:pt x="362" y="241"/>
                    <a:pt x="280" y="189"/>
                    <a:pt x="213" y="148"/>
                  </a:cubicBezTo>
                  <a:cubicBezTo>
                    <a:pt x="180" y="127"/>
                    <a:pt x="150" y="109"/>
                    <a:pt x="128" y="95"/>
                  </a:cubicBezTo>
                  <a:cubicBezTo>
                    <a:pt x="116" y="89"/>
                    <a:pt x="107" y="84"/>
                    <a:pt x="100" y="80"/>
                  </a:cubicBezTo>
                  <a:cubicBezTo>
                    <a:pt x="96" y="78"/>
                    <a:pt x="93" y="77"/>
                    <a:pt x="91" y="76"/>
                  </a:cubicBezTo>
                  <a:cubicBezTo>
                    <a:pt x="90" y="75"/>
                    <a:pt x="89" y="75"/>
                    <a:pt x="88" y="75"/>
                  </a:cubicBezTo>
                  <a:cubicBezTo>
                    <a:pt x="87" y="74"/>
                    <a:pt x="86" y="74"/>
                    <a:pt x="85" y="74"/>
                  </a:cubicBezTo>
                  <a:cubicBezTo>
                    <a:pt x="84" y="74"/>
                    <a:pt x="84" y="74"/>
                    <a:pt x="83" y="74"/>
                  </a:cubicBezTo>
                  <a:cubicBezTo>
                    <a:pt x="82" y="75"/>
                    <a:pt x="81" y="75"/>
                    <a:pt x="81" y="76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0" y="77"/>
                    <a:pt x="80" y="78"/>
                    <a:pt x="80" y="79"/>
                  </a:cubicBezTo>
                  <a:cubicBezTo>
                    <a:pt x="80" y="80"/>
                    <a:pt x="80" y="81"/>
                    <a:pt x="81" y="81"/>
                  </a:cubicBezTo>
                  <a:cubicBezTo>
                    <a:pt x="82" y="83"/>
                    <a:pt x="83" y="84"/>
                    <a:pt x="84" y="85"/>
                  </a:cubicBezTo>
                  <a:cubicBezTo>
                    <a:pt x="86" y="87"/>
                    <a:pt x="90" y="90"/>
                    <a:pt x="95" y="93"/>
                  </a:cubicBezTo>
                  <a:cubicBezTo>
                    <a:pt x="113" y="106"/>
                    <a:pt x="149" y="128"/>
                    <a:pt x="191" y="155"/>
                  </a:cubicBezTo>
                  <a:cubicBezTo>
                    <a:pt x="255" y="194"/>
                    <a:pt x="335" y="242"/>
                    <a:pt x="399" y="280"/>
                  </a:cubicBezTo>
                  <a:cubicBezTo>
                    <a:pt x="431" y="300"/>
                    <a:pt x="459" y="317"/>
                    <a:pt x="479" y="329"/>
                  </a:cubicBezTo>
                  <a:cubicBezTo>
                    <a:pt x="489" y="335"/>
                    <a:pt x="497" y="340"/>
                    <a:pt x="503" y="344"/>
                  </a:cubicBezTo>
                  <a:cubicBezTo>
                    <a:pt x="506" y="346"/>
                    <a:pt x="508" y="347"/>
                    <a:pt x="509" y="348"/>
                  </a:cubicBezTo>
                  <a:cubicBezTo>
                    <a:pt x="510" y="348"/>
                    <a:pt x="510" y="349"/>
                    <a:pt x="510" y="349"/>
                  </a:cubicBezTo>
                  <a:cubicBezTo>
                    <a:pt x="510" y="349"/>
                    <a:pt x="510" y="349"/>
                    <a:pt x="510" y="349"/>
                  </a:cubicBezTo>
                  <a:cubicBezTo>
                    <a:pt x="512" y="348"/>
                    <a:pt x="512" y="348"/>
                    <a:pt x="512" y="348"/>
                  </a:cubicBezTo>
                  <a:cubicBezTo>
                    <a:pt x="510" y="349"/>
                    <a:pt x="510" y="349"/>
                    <a:pt x="510" y="349"/>
                  </a:cubicBezTo>
                  <a:cubicBezTo>
                    <a:pt x="510" y="349"/>
                    <a:pt x="510" y="349"/>
                    <a:pt x="510" y="349"/>
                  </a:cubicBezTo>
                  <a:cubicBezTo>
                    <a:pt x="512" y="348"/>
                    <a:pt x="512" y="348"/>
                    <a:pt x="512" y="348"/>
                  </a:cubicBezTo>
                  <a:cubicBezTo>
                    <a:pt x="510" y="349"/>
                    <a:pt x="510" y="349"/>
                    <a:pt x="510" y="349"/>
                  </a:cubicBezTo>
                  <a:cubicBezTo>
                    <a:pt x="513" y="347"/>
                    <a:pt x="513" y="347"/>
                    <a:pt x="513" y="347"/>
                  </a:cubicBezTo>
                  <a:cubicBezTo>
                    <a:pt x="510" y="348"/>
                    <a:pt x="510" y="348"/>
                    <a:pt x="510" y="348"/>
                  </a:cubicBezTo>
                  <a:cubicBezTo>
                    <a:pt x="510" y="349"/>
                    <a:pt x="510" y="349"/>
                    <a:pt x="510" y="349"/>
                  </a:cubicBezTo>
                  <a:cubicBezTo>
                    <a:pt x="513" y="347"/>
                    <a:pt x="513" y="347"/>
                    <a:pt x="513" y="347"/>
                  </a:cubicBezTo>
                  <a:cubicBezTo>
                    <a:pt x="510" y="348"/>
                    <a:pt x="510" y="348"/>
                    <a:pt x="510" y="348"/>
                  </a:cubicBezTo>
                  <a:cubicBezTo>
                    <a:pt x="513" y="347"/>
                    <a:pt x="513" y="347"/>
                    <a:pt x="513" y="347"/>
                  </a:cubicBezTo>
                  <a:cubicBezTo>
                    <a:pt x="510" y="347"/>
                    <a:pt x="510" y="347"/>
                    <a:pt x="510" y="347"/>
                  </a:cubicBezTo>
                  <a:cubicBezTo>
                    <a:pt x="510" y="347"/>
                    <a:pt x="510" y="348"/>
                    <a:pt x="510" y="348"/>
                  </a:cubicBezTo>
                  <a:cubicBezTo>
                    <a:pt x="513" y="347"/>
                    <a:pt x="513" y="347"/>
                    <a:pt x="513" y="347"/>
                  </a:cubicBezTo>
                  <a:cubicBezTo>
                    <a:pt x="510" y="347"/>
                    <a:pt x="510" y="347"/>
                    <a:pt x="510" y="347"/>
                  </a:cubicBezTo>
                  <a:cubicBezTo>
                    <a:pt x="513" y="347"/>
                    <a:pt x="513" y="347"/>
                    <a:pt x="513" y="347"/>
                  </a:cubicBezTo>
                  <a:cubicBezTo>
                    <a:pt x="510" y="345"/>
                    <a:pt x="510" y="345"/>
                    <a:pt x="510" y="345"/>
                  </a:cubicBezTo>
                  <a:cubicBezTo>
                    <a:pt x="510" y="345"/>
                    <a:pt x="509" y="346"/>
                    <a:pt x="510" y="347"/>
                  </a:cubicBezTo>
                  <a:cubicBezTo>
                    <a:pt x="513" y="347"/>
                    <a:pt x="513" y="347"/>
                    <a:pt x="513" y="347"/>
                  </a:cubicBezTo>
                  <a:cubicBezTo>
                    <a:pt x="510" y="345"/>
                    <a:pt x="510" y="345"/>
                    <a:pt x="510" y="345"/>
                  </a:cubicBezTo>
                  <a:cubicBezTo>
                    <a:pt x="513" y="347"/>
                    <a:pt x="513" y="347"/>
                    <a:pt x="513" y="347"/>
                  </a:cubicBezTo>
                  <a:cubicBezTo>
                    <a:pt x="516" y="343"/>
                    <a:pt x="516" y="343"/>
                    <a:pt x="516" y="343"/>
                  </a:cubicBezTo>
                  <a:cubicBezTo>
                    <a:pt x="516" y="343"/>
                    <a:pt x="408" y="280"/>
                    <a:pt x="301" y="217"/>
                  </a:cubicBezTo>
                  <a:cubicBezTo>
                    <a:pt x="247" y="186"/>
                    <a:pt x="193" y="154"/>
                    <a:pt x="152" y="131"/>
                  </a:cubicBezTo>
                  <a:cubicBezTo>
                    <a:pt x="132" y="119"/>
                    <a:pt x="115" y="109"/>
                    <a:pt x="103" y="102"/>
                  </a:cubicBezTo>
                  <a:cubicBezTo>
                    <a:pt x="98" y="99"/>
                    <a:pt x="93" y="96"/>
                    <a:pt x="90" y="94"/>
                  </a:cubicBezTo>
                  <a:cubicBezTo>
                    <a:pt x="88" y="93"/>
                    <a:pt x="87" y="93"/>
                    <a:pt x="86" y="92"/>
                  </a:cubicBezTo>
                  <a:cubicBezTo>
                    <a:pt x="85" y="92"/>
                    <a:pt x="85" y="92"/>
                    <a:pt x="85" y="91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84" y="91"/>
                    <a:pt x="83" y="91"/>
                    <a:pt x="83" y="91"/>
                  </a:cubicBezTo>
                  <a:cubicBezTo>
                    <a:pt x="81" y="91"/>
                    <a:pt x="79" y="92"/>
                    <a:pt x="79" y="94"/>
                  </a:cubicBezTo>
                  <a:cubicBezTo>
                    <a:pt x="78" y="95"/>
                    <a:pt x="79" y="97"/>
                    <a:pt x="80" y="98"/>
                  </a:cubicBezTo>
                  <a:cubicBezTo>
                    <a:pt x="80" y="98"/>
                    <a:pt x="82" y="99"/>
                    <a:pt x="85" y="101"/>
                  </a:cubicBezTo>
                  <a:cubicBezTo>
                    <a:pt x="107" y="114"/>
                    <a:pt x="205" y="174"/>
                    <a:pt x="297" y="231"/>
                  </a:cubicBezTo>
                  <a:cubicBezTo>
                    <a:pt x="343" y="260"/>
                    <a:pt x="388" y="287"/>
                    <a:pt x="422" y="309"/>
                  </a:cubicBezTo>
                  <a:cubicBezTo>
                    <a:pt x="438" y="319"/>
                    <a:pt x="452" y="328"/>
                    <a:pt x="461" y="334"/>
                  </a:cubicBezTo>
                  <a:cubicBezTo>
                    <a:pt x="466" y="338"/>
                    <a:pt x="470" y="340"/>
                    <a:pt x="472" y="342"/>
                  </a:cubicBezTo>
                  <a:cubicBezTo>
                    <a:pt x="474" y="343"/>
                    <a:pt x="475" y="344"/>
                    <a:pt x="475" y="344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5" y="345"/>
                    <a:pt x="475" y="345"/>
                    <a:pt x="475" y="345"/>
                  </a:cubicBezTo>
                  <a:cubicBezTo>
                    <a:pt x="477" y="343"/>
                    <a:pt x="477" y="343"/>
                    <a:pt x="477" y="343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5" y="345"/>
                    <a:pt x="475" y="345"/>
                    <a:pt x="475" y="345"/>
                  </a:cubicBezTo>
                  <a:cubicBezTo>
                    <a:pt x="477" y="343"/>
                    <a:pt x="477" y="343"/>
                    <a:pt x="477" y="343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8" y="342"/>
                    <a:pt x="478" y="342"/>
                    <a:pt x="478" y="342"/>
                  </a:cubicBezTo>
                  <a:cubicBezTo>
                    <a:pt x="475" y="342"/>
                    <a:pt x="475" y="342"/>
                    <a:pt x="475" y="342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8" y="342"/>
                    <a:pt x="478" y="342"/>
                    <a:pt x="478" y="342"/>
                  </a:cubicBezTo>
                  <a:cubicBezTo>
                    <a:pt x="475" y="342"/>
                    <a:pt x="475" y="342"/>
                    <a:pt x="475" y="342"/>
                  </a:cubicBezTo>
                  <a:cubicBezTo>
                    <a:pt x="479" y="342"/>
                    <a:pt x="479" y="342"/>
                    <a:pt x="479" y="342"/>
                  </a:cubicBezTo>
                  <a:cubicBezTo>
                    <a:pt x="475" y="340"/>
                    <a:pt x="475" y="340"/>
                    <a:pt x="475" y="340"/>
                  </a:cubicBezTo>
                  <a:cubicBezTo>
                    <a:pt x="475" y="341"/>
                    <a:pt x="475" y="342"/>
                    <a:pt x="475" y="342"/>
                  </a:cubicBezTo>
                  <a:cubicBezTo>
                    <a:pt x="479" y="342"/>
                    <a:pt x="479" y="342"/>
                    <a:pt x="479" y="342"/>
                  </a:cubicBezTo>
                  <a:cubicBezTo>
                    <a:pt x="475" y="340"/>
                    <a:pt x="475" y="340"/>
                    <a:pt x="475" y="340"/>
                  </a:cubicBezTo>
                  <a:cubicBezTo>
                    <a:pt x="479" y="342"/>
                    <a:pt x="479" y="342"/>
                    <a:pt x="479" y="342"/>
                  </a:cubicBezTo>
                  <a:cubicBezTo>
                    <a:pt x="481" y="339"/>
                    <a:pt x="481" y="339"/>
                    <a:pt x="481" y="339"/>
                  </a:cubicBezTo>
                  <a:cubicBezTo>
                    <a:pt x="82" y="110"/>
                    <a:pt x="82" y="110"/>
                    <a:pt x="82" y="110"/>
                  </a:cubicBezTo>
                  <a:cubicBezTo>
                    <a:pt x="80" y="109"/>
                    <a:pt x="78" y="110"/>
                    <a:pt x="77" y="111"/>
                  </a:cubicBezTo>
                  <a:cubicBezTo>
                    <a:pt x="76" y="112"/>
                    <a:pt x="76" y="113"/>
                    <a:pt x="76" y="114"/>
                  </a:cubicBezTo>
                  <a:cubicBezTo>
                    <a:pt x="76" y="115"/>
                    <a:pt x="77" y="116"/>
                    <a:pt x="77" y="117"/>
                  </a:cubicBezTo>
                  <a:cubicBezTo>
                    <a:pt x="78" y="118"/>
                    <a:pt x="79" y="118"/>
                    <a:pt x="80" y="120"/>
                  </a:cubicBezTo>
                  <a:cubicBezTo>
                    <a:pt x="82" y="121"/>
                    <a:pt x="85" y="124"/>
                    <a:pt x="89" y="127"/>
                  </a:cubicBezTo>
                  <a:cubicBezTo>
                    <a:pt x="105" y="138"/>
                    <a:pt x="134" y="157"/>
                    <a:pt x="170" y="179"/>
                  </a:cubicBezTo>
                  <a:cubicBezTo>
                    <a:pt x="224" y="212"/>
                    <a:pt x="291" y="252"/>
                    <a:pt x="345" y="284"/>
                  </a:cubicBezTo>
                  <a:cubicBezTo>
                    <a:pt x="372" y="301"/>
                    <a:pt x="396" y="315"/>
                    <a:pt x="413" y="325"/>
                  </a:cubicBezTo>
                  <a:cubicBezTo>
                    <a:pt x="421" y="330"/>
                    <a:pt x="428" y="335"/>
                    <a:pt x="432" y="338"/>
                  </a:cubicBezTo>
                  <a:cubicBezTo>
                    <a:pt x="435" y="339"/>
                    <a:pt x="436" y="340"/>
                    <a:pt x="438" y="341"/>
                  </a:cubicBezTo>
                  <a:cubicBezTo>
                    <a:pt x="438" y="341"/>
                    <a:pt x="439" y="342"/>
                    <a:pt x="439" y="342"/>
                  </a:cubicBezTo>
                  <a:cubicBezTo>
                    <a:pt x="439" y="342"/>
                    <a:pt x="439" y="342"/>
                    <a:pt x="439" y="342"/>
                  </a:cubicBezTo>
                  <a:cubicBezTo>
                    <a:pt x="440" y="340"/>
                    <a:pt x="440" y="340"/>
                    <a:pt x="440" y="340"/>
                  </a:cubicBezTo>
                  <a:cubicBezTo>
                    <a:pt x="439" y="342"/>
                    <a:pt x="439" y="342"/>
                    <a:pt x="439" y="342"/>
                  </a:cubicBezTo>
                  <a:cubicBezTo>
                    <a:pt x="439" y="342"/>
                    <a:pt x="439" y="342"/>
                    <a:pt x="439" y="342"/>
                  </a:cubicBezTo>
                  <a:cubicBezTo>
                    <a:pt x="440" y="340"/>
                    <a:pt x="440" y="340"/>
                    <a:pt x="440" y="340"/>
                  </a:cubicBezTo>
                  <a:cubicBezTo>
                    <a:pt x="439" y="342"/>
                    <a:pt x="439" y="342"/>
                    <a:pt x="439" y="342"/>
                  </a:cubicBezTo>
                  <a:cubicBezTo>
                    <a:pt x="441" y="340"/>
                    <a:pt x="441" y="340"/>
                    <a:pt x="441" y="340"/>
                  </a:cubicBezTo>
                  <a:cubicBezTo>
                    <a:pt x="438" y="341"/>
                    <a:pt x="438" y="341"/>
                    <a:pt x="438" y="341"/>
                  </a:cubicBezTo>
                  <a:cubicBezTo>
                    <a:pt x="439" y="342"/>
                    <a:pt x="439" y="342"/>
                    <a:pt x="439" y="342"/>
                  </a:cubicBezTo>
                  <a:cubicBezTo>
                    <a:pt x="441" y="340"/>
                    <a:pt x="441" y="340"/>
                    <a:pt x="441" y="340"/>
                  </a:cubicBezTo>
                  <a:cubicBezTo>
                    <a:pt x="438" y="341"/>
                    <a:pt x="438" y="341"/>
                    <a:pt x="438" y="341"/>
                  </a:cubicBezTo>
                  <a:cubicBezTo>
                    <a:pt x="442" y="339"/>
                    <a:pt x="442" y="339"/>
                    <a:pt x="442" y="339"/>
                  </a:cubicBezTo>
                  <a:cubicBezTo>
                    <a:pt x="438" y="339"/>
                    <a:pt x="438" y="339"/>
                    <a:pt x="438" y="339"/>
                  </a:cubicBezTo>
                  <a:cubicBezTo>
                    <a:pt x="438" y="340"/>
                    <a:pt x="438" y="341"/>
                    <a:pt x="438" y="341"/>
                  </a:cubicBezTo>
                  <a:cubicBezTo>
                    <a:pt x="442" y="339"/>
                    <a:pt x="442" y="339"/>
                    <a:pt x="442" y="339"/>
                  </a:cubicBezTo>
                  <a:cubicBezTo>
                    <a:pt x="438" y="339"/>
                    <a:pt x="438" y="339"/>
                    <a:pt x="438" y="339"/>
                  </a:cubicBezTo>
                  <a:cubicBezTo>
                    <a:pt x="442" y="339"/>
                    <a:pt x="442" y="339"/>
                    <a:pt x="442" y="339"/>
                  </a:cubicBezTo>
                  <a:cubicBezTo>
                    <a:pt x="438" y="337"/>
                    <a:pt x="438" y="337"/>
                    <a:pt x="438" y="337"/>
                  </a:cubicBezTo>
                  <a:cubicBezTo>
                    <a:pt x="438" y="338"/>
                    <a:pt x="438" y="339"/>
                    <a:pt x="438" y="339"/>
                  </a:cubicBezTo>
                  <a:cubicBezTo>
                    <a:pt x="442" y="339"/>
                    <a:pt x="442" y="339"/>
                    <a:pt x="442" y="339"/>
                  </a:cubicBezTo>
                  <a:cubicBezTo>
                    <a:pt x="438" y="337"/>
                    <a:pt x="438" y="337"/>
                    <a:pt x="438" y="337"/>
                  </a:cubicBezTo>
                  <a:cubicBezTo>
                    <a:pt x="442" y="339"/>
                    <a:pt x="442" y="339"/>
                    <a:pt x="442" y="339"/>
                  </a:cubicBezTo>
                  <a:cubicBezTo>
                    <a:pt x="444" y="336"/>
                    <a:pt x="444" y="336"/>
                    <a:pt x="444" y="336"/>
                  </a:cubicBezTo>
                  <a:cubicBezTo>
                    <a:pt x="86" y="129"/>
                    <a:pt x="86" y="129"/>
                    <a:pt x="86" y="129"/>
                  </a:cubicBezTo>
                  <a:cubicBezTo>
                    <a:pt x="84" y="128"/>
                    <a:pt x="81" y="128"/>
                    <a:pt x="80" y="130"/>
                  </a:cubicBezTo>
                  <a:cubicBezTo>
                    <a:pt x="79" y="132"/>
                    <a:pt x="80" y="135"/>
                    <a:pt x="82" y="136"/>
                  </a:cubicBezTo>
                  <a:cubicBezTo>
                    <a:pt x="82" y="136"/>
                    <a:pt x="87" y="139"/>
                    <a:pt x="96" y="144"/>
                  </a:cubicBezTo>
                  <a:cubicBezTo>
                    <a:pt x="127" y="162"/>
                    <a:pt x="204" y="207"/>
                    <a:pt x="274" y="250"/>
                  </a:cubicBezTo>
                  <a:cubicBezTo>
                    <a:pt x="309" y="271"/>
                    <a:pt x="341" y="292"/>
                    <a:pt x="366" y="307"/>
                  </a:cubicBezTo>
                  <a:cubicBezTo>
                    <a:pt x="378" y="315"/>
                    <a:pt x="388" y="322"/>
                    <a:pt x="394" y="327"/>
                  </a:cubicBezTo>
                  <a:cubicBezTo>
                    <a:pt x="398" y="330"/>
                    <a:pt x="400" y="332"/>
                    <a:pt x="402" y="333"/>
                  </a:cubicBezTo>
                  <a:cubicBezTo>
                    <a:pt x="403" y="334"/>
                    <a:pt x="403" y="335"/>
                    <a:pt x="404" y="335"/>
                  </a:cubicBezTo>
                  <a:cubicBezTo>
                    <a:pt x="404" y="335"/>
                    <a:pt x="404" y="335"/>
                    <a:pt x="404" y="335"/>
                  </a:cubicBezTo>
                  <a:cubicBezTo>
                    <a:pt x="404" y="335"/>
                    <a:pt x="404" y="335"/>
                    <a:pt x="404" y="335"/>
                  </a:cubicBezTo>
                  <a:cubicBezTo>
                    <a:pt x="405" y="335"/>
                    <a:pt x="405" y="335"/>
                    <a:pt x="405" y="335"/>
                  </a:cubicBezTo>
                  <a:cubicBezTo>
                    <a:pt x="404" y="335"/>
                    <a:pt x="404" y="335"/>
                    <a:pt x="404" y="335"/>
                  </a:cubicBezTo>
                  <a:cubicBezTo>
                    <a:pt x="404" y="335"/>
                    <a:pt x="404" y="335"/>
                    <a:pt x="404" y="335"/>
                  </a:cubicBezTo>
                  <a:cubicBezTo>
                    <a:pt x="405" y="335"/>
                    <a:pt x="405" y="335"/>
                    <a:pt x="405" y="335"/>
                  </a:cubicBezTo>
                  <a:cubicBezTo>
                    <a:pt x="404" y="335"/>
                    <a:pt x="404" y="335"/>
                    <a:pt x="404" y="335"/>
                  </a:cubicBezTo>
                  <a:cubicBezTo>
                    <a:pt x="406" y="334"/>
                    <a:pt x="406" y="334"/>
                    <a:pt x="406" y="334"/>
                  </a:cubicBezTo>
                  <a:cubicBezTo>
                    <a:pt x="404" y="334"/>
                    <a:pt x="404" y="334"/>
                    <a:pt x="404" y="334"/>
                  </a:cubicBezTo>
                  <a:cubicBezTo>
                    <a:pt x="404" y="335"/>
                    <a:pt x="404" y="335"/>
                    <a:pt x="404" y="335"/>
                  </a:cubicBezTo>
                  <a:cubicBezTo>
                    <a:pt x="406" y="334"/>
                    <a:pt x="406" y="334"/>
                    <a:pt x="406" y="334"/>
                  </a:cubicBezTo>
                  <a:cubicBezTo>
                    <a:pt x="404" y="334"/>
                    <a:pt x="404" y="334"/>
                    <a:pt x="404" y="334"/>
                  </a:cubicBezTo>
                  <a:cubicBezTo>
                    <a:pt x="407" y="334"/>
                    <a:pt x="407" y="334"/>
                    <a:pt x="407" y="334"/>
                  </a:cubicBezTo>
                  <a:cubicBezTo>
                    <a:pt x="404" y="332"/>
                    <a:pt x="404" y="332"/>
                    <a:pt x="404" y="332"/>
                  </a:cubicBezTo>
                  <a:cubicBezTo>
                    <a:pt x="404" y="333"/>
                    <a:pt x="403" y="334"/>
                    <a:pt x="404" y="334"/>
                  </a:cubicBezTo>
                  <a:cubicBezTo>
                    <a:pt x="407" y="334"/>
                    <a:pt x="407" y="334"/>
                    <a:pt x="407" y="334"/>
                  </a:cubicBezTo>
                  <a:cubicBezTo>
                    <a:pt x="404" y="332"/>
                    <a:pt x="404" y="332"/>
                    <a:pt x="404" y="332"/>
                  </a:cubicBezTo>
                  <a:cubicBezTo>
                    <a:pt x="404" y="332"/>
                    <a:pt x="404" y="332"/>
                    <a:pt x="404" y="332"/>
                  </a:cubicBezTo>
                  <a:cubicBezTo>
                    <a:pt x="407" y="334"/>
                    <a:pt x="407" y="334"/>
                    <a:pt x="407" y="334"/>
                  </a:cubicBezTo>
                  <a:cubicBezTo>
                    <a:pt x="406" y="331"/>
                    <a:pt x="406" y="331"/>
                    <a:pt x="406" y="331"/>
                  </a:cubicBezTo>
                  <a:cubicBezTo>
                    <a:pt x="405" y="331"/>
                    <a:pt x="405" y="332"/>
                    <a:pt x="404" y="332"/>
                  </a:cubicBezTo>
                  <a:cubicBezTo>
                    <a:pt x="407" y="334"/>
                    <a:pt x="407" y="334"/>
                    <a:pt x="407" y="334"/>
                  </a:cubicBezTo>
                  <a:cubicBezTo>
                    <a:pt x="406" y="331"/>
                    <a:pt x="406" y="331"/>
                    <a:pt x="406" y="331"/>
                  </a:cubicBezTo>
                  <a:cubicBezTo>
                    <a:pt x="407" y="334"/>
                    <a:pt x="407" y="334"/>
                    <a:pt x="407" y="334"/>
                  </a:cubicBezTo>
                  <a:cubicBezTo>
                    <a:pt x="407" y="331"/>
                    <a:pt x="407" y="331"/>
                    <a:pt x="407" y="331"/>
                  </a:cubicBezTo>
                  <a:cubicBezTo>
                    <a:pt x="407" y="331"/>
                    <a:pt x="406" y="331"/>
                    <a:pt x="406" y="331"/>
                  </a:cubicBezTo>
                  <a:cubicBezTo>
                    <a:pt x="407" y="334"/>
                    <a:pt x="407" y="334"/>
                    <a:pt x="407" y="334"/>
                  </a:cubicBezTo>
                  <a:cubicBezTo>
                    <a:pt x="407" y="331"/>
                    <a:pt x="407" y="331"/>
                    <a:pt x="407" y="331"/>
                  </a:cubicBezTo>
                  <a:cubicBezTo>
                    <a:pt x="407" y="332"/>
                    <a:pt x="407" y="332"/>
                    <a:pt x="407" y="332"/>
                  </a:cubicBezTo>
                  <a:cubicBezTo>
                    <a:pt x="407" y="331"/>
                    <a:pt x="407" y="331"/>
                    <a:pt x="407" y="331"/>
                  </a:cubicBezTo>
                  <a:cubicBezTo>
                    <a:pt x="407" y="331"/>
                    <a:pt x="407" y="331"/>
                    <a:pt x="407" y="331"/>
                  </a:cubicBezTo>
                  <a:cubicBezTo>
                    <a:pt x="407" y="332"/>
                    <a:pt x="407" y="332"/>
                    <a:pt x="407" y="332"/>
                  </a:cubicBezTo>
                  <a:cubicBezTo>
                    <a:pt x="407" y="331"/>
                    <a:pt x="407" y="331"/>
                    <a:pt x="407" y="331"/>
                  </a:cubicBezTo>
                  <a:cubicBezTo>
                    <a:pt x="407" y="331"/>
                    <a:pt x="406" y="331"/>
                    <a:pt x="405" y="330"/>
                  </a:cubicBezTo>
                  <a:cubicBezTo>
                    <a:pt x="401" y="329"/>
                    <a:pt x="393" y="325"/>
                    <a:pt x="382" y="319"/>
                  </a:cubicBezTo>
                  <a:cubicBezTo>
                    <a:pt x="343" y="298"/>
                    <a:pt x="269" y="255"/>
                    <a:pt x="204" y="217"/>
                  </a:cubicBezTo>
                  <a:cubicBezTo>
                    <a:pt x="172" y="198"/>
                    <a:pt x="142" y="181"/>
                    <a:pt x="120" y="168"/>
                  </a:cubicBezTo>
                  <a:cubicBezTo>
                    <a:pt x="109" y="161"/>
                    <a:pt x="100" y="156"/>
                    <a:pt x="93" y="153"/>
                  </a:cubicBezTo>
                  <a:cubicBezTo>
                    <a:pt x="90" y="151"/>
                    <a:pt x="87" y="149"/>
                    <a:pt x="85" y="148"/>
                  </a:cubicBezTo>
                  <a:cubicBezTo>
                    <a:pt x="84" y="148"/>
                    <a:pt x="84" y="147"/>
                    <a:pt x="83" y="147"/>
                  </a:cubicBezTo>
                  <a:cubicBezTo>
                    <a:pt x="82" y="147"/>
                    <a:pt x="82" y="147"/>
                    <a:pt x="82" y="147"/>
                  </a:cubicBezTo>
                  <a:cubicBezTo>
                    <a:pt x="82" y="147"/>
                    <a:pt x="82" y="147"/>
                    <a:pt x="82" y="147"/>
                  </a:cubicBezTo>
                  <a:cubicBezTo>
                    <a:pt x="81" y="146"/>
                    <a:pt x="81" y="146"/>
                    <a:pt x="80" y="146"/>
                  </a:cubicBezTo>
                  <a:cubicBezTo>
                    <a:pt x="80" y="146"/>
                    <a:pt x="80" y="146"/>
                    <a:pt x="79" y="147"/>
                  </a:cubicBezTo>
                  <a:cubicBezTo>
                    <a:pt x="78" y="147"/>
                    <a:pt x="77" y="147"/>
                    <a:pt x="77" y="148"/>
                  </a:cubicBezTo>
                  <a:cubicBezTo>
                    <a:pt x="76" y="150"/>
                    <a:pt x="76" y="153"/>
                    <a:pt x="78" y="154"/>
                  </a:cubicBezTo>
                  <a:cubicBezTo>
                    <a:pt x="364" y="333"/>
                    <a:pt x="364" y="333"/>
                    <a:pt x="364" y="333"/>
                  </a:cubicBezTo>
                  <a:cubicBezTo>
                    <a:pt x="366" y="329"/>
                    <a:pt x="366" y="329"/>
                    <a:pt x="366" y="329"/>
                  </a:cubicBezTo>
                  <a:cubicBezTo>
                    <a:pt x="363" y="327"/>
                    <a:pt x="363" y="327"/>
                    <a:pt x="363" y="327"/>
                  </a:cubicBezTo>
                  <a:cubicBezTo>
                    <a:pt x="366" y="329"/>
                    <a:pt x="366" y="329"/>
                    <a:pt x="366" y="329"/>
                  </a:cubicBezTo>
                  <a:cubicBezTo>
                    <a:pt x="365" y="326"/>
                    <a:pt x="365" y="326"/>
                    <a:pt x="365" y="326"/>
                  </a:cubicBezTo>
                  <a:cubicBezTo>
                    <a:pt x="364" y="326"/>
                    <a:pt x="364" y="326"/>
                    <a:pt x="363" y="327"/>
                  </a:cubicBezTo>
                  <a:cubicBezTo>
                    <a:pt x="366" y="329"/>
                    <a:pt x="366" y="329"/>
                    <a:pt x="366" y="329"/>
                  </a:cubicBezTo>
                  <a:cubicBezTo>
                    <a:pt x="365" y="326"/>
                    <a:pt x="365" y="326"/>
                    <a:pt x="365" y="326"/>
                  </a:cubicBezTo>
                  <a:cubicBezTo>
                    <a:pt x="366" y="328"/>
                    <a:pt x="366" y="328"/>
                    <a:pt x="366" y="328"/>
                  </a:cubicBezTo>
                  <a:cubicBezTo>
                    <a:pt x="366" y="325"/>
                    <a:pt x="366" y="325"/>
                    <a:pt x="366" y="325"/>
                  </a:cubicBezTo>
                  <a:cubicBezTo>
                    <a:pt x="366" y="325"/>
                    <a:pt x="365" y="325"/>
                    <a:pt x="365" y="326"/>
                  </a:cubicBezTo>
                  <a:cubicBezTo>
                    <a:pt x="366" y="328"/>
                    <a:pt x="366" y="328"/>
                    <a:pt x="366" y="328"/>
                  </a:cubicBezTo>
                  <a:cubicBezTo>
                    <a:pt x="366" y="325"/>
                    <a:pt x="366" y="325"/>
                    <a:pt x="366" y="325"/>
                  </a:cubicBezTo>
                  <a:cubicBezTo>
                    <a:pt x="366" y="326"/>
                    <a:pt x="366" y="326"/>
                    <a:pt x="366" y="326"/>
                  </a:cubicBezTo>
                  <a:cubicBezTo>
                    <a:pt x="366" y="325"/>
                    <a:pt x="366" y="325"/>
                    <a:pt x="366" y="325"/>
                  </a:cubicBezTo>
                  <a:cubicBezTo>
                    <a:pt x="366" y="325"/>
                    <a:pt x="366" y="325"/>
                    <a:pt x="366" y="325"/>
                  </a:cubicBezTo>
                  <a:cubicBezTo>
                    <a:pt x="366" y="326"/>
                    <a:pt x="366" y="326"/>
                    <a:pt x="366" y="326"/>
                  </a:cubicBezTo>
                  <a:cubicBezTo>
                    <a:pt x="366" y="325"/>
                    <a:pt x="366" y="325"/>
                    <a:pt x="366" y="325"/>
                  </a:cubicBezTo>
                  <a:cubicBezTo>
                    <a:pt x="366" y="325"/>
                    <a:pt x="365" y="325"/>
                    <a:pt x="364" y="325"/>
                  </a:cubicBezTo>
                  <a:cubicBezTo>
                    <a:pt x="361" y="324"/>
                    <a:pt x="354" y="320"/>
                    <a:pt x="344" y="315"/>
                  </a:cubicBezTo>
                  <a:cubicBezTo>
                    <a:pt x="311" y="297"/>
                    <a:pt x="249" y="260"/>
                    <a:pt x="193" y="228"/>
                  </a:cubicBezTo>
                  <a:cubicBezTo>
                    <a:pt x="165" y="212"/>
                    <a:pt x="139" y="196"/>
                    <a:pt x="119" y="185"/>
                  </a:cubicBezTo>
                  <a:cubicBezTo>
                    <a:pt x="109" y="180"/>
                    <a:pt x="101" y="175"/>
                    <a:pt x="94" y="172"/>
                  </a:cubicBezTo>
                  <a:cubicBezTo>
                    <a:pt x="91" y="170"/>
                    <a:pt x="89" y="169"/>
                    <a:pt x="86" y="168"/>
                  </a:cubicBezTo>
                  <a:cubicBezTo>
                    <a:pt x="85" y="168"/>
                    <a:pt x="84" y="168"/>
                    <a:pt x="83" y="167"/>
                  </a:cubicBezTo>
                  <a:cubicBezTo>
                    <a:pt x="83" y="167"/>
                    <a:pt x="82" y="167"/>
                    <a:pt x="81" y="167"/>
                  </a:cubicBezTo>
                  <a:cubicBezTo>
                    <a:pt x="80" y="167"/>
                    <a:pt x="80" y="167"/>
                    <a:pt x="79" y="167"/>
                  </a:cubicBezTo>
                  <a:cubicBezTo>
                    <a:pt x="78" y="167"/>
                    <a:pt x="77" y="168"/>
                    <a:pt x="77" y="169"/>
                  </a:cubicBezTo>
                  <a:cubicBezTo>
                    <a:pt x="76" y="171"/>
                    <a:pt x="76" y="173"/>
                    <a:pt x="78" y="174"/>
                  </a:cubicBezTo>
                  <a:cubicBezTo>
                    <a:pt x="173" y="233"/>
                    <a:pt x="173" y="233"/>
                    <a:pt x="173" y="233"/>
                  </a:cubicBezTo>
                  <a:cubicBezTo>
                    <a:pt x="83" y="183"/>
                    <a:pt x="83" y="183"/>
                    <a:pt x="83" y="183"/>
                  </a:cubicBezTo>
                  <a:cubicBezTo>
                    <a:pt x="81" y="181"/>
                    <a:pt x="78" y="182"/>
                    <a:pt x="77" y="184"/>
                  </a:cubicBezTo>
                  <a:cubicBezTo>
                    <a:pt x="76" y="186"/>
                    <a:pt x="77" y="188"/>
                    <a:pt x="78" y="189"/>
                  </a:cubicBezTo>
                  <a:cubicBezTo>
                    <a:pt x="307" y="332"/>
                    <a:pt x="307" y="332"/>
                    <a:pt x="307" y="332"/>
                  </a:cubicBezTo>
                  <a:cubicBezTo>
                    <a:pt x="309" y="329"/>
                    <a:pt x="309" y="329"/>
                    <a:pt x="309" y="329"/>
                  </a:cubicBezTo>
                  <a:cubicBezTo>
                    <a:pt x="305" y="326"/>
                    <a:pt x="305" y="326"/>
                    <a:pt x="305" y="326"/>
                  </a:cubicBezTo>
                  <a:cubicBezTo>
                    <a:pt x="308" y="328"/>
                    <a:pt x="308" y="328"/>
                    <a:pt x="308" y="328"/>
                  </a:cubicBezTo>
                  <a:cubicBezTo>
                    <a:pt x="307" y="325"/>
                    <a:pt x="307" y="325"/>
                    <a:pt x="307" y="325"/>
                  </a:cubicBezTo>
                  <a:cubicBezTo>
                    <a:pt x="307" y="325"/>
                    <a:pt x="306" y="326"/>
                    <a:pt x="305" y="326"/>
                  </a:cubicBezTo>
                  <a:cubicBezTo>
                    <a:pt x="308" y="328"/>
                    <a:pt x="308" y="328"/>
                    <a:pt x="308" y="328"/>
                  </a:cubicBezTo>
                  <a:cubicBezTo>
                    <a:pt x="307" y="325"/>
                    <a:pt x="307" y="325"/>
                    <a:pt x="307" y="325"/>
                  </a:cubicBezTo>
                  <a:cubicBezTo>
                    <a:pt x="308" y="328"/>
                    <a:pt x="308" y="328"/>
                    <a:pt x="308" y="328"/>
                  </a:cubicBezTo>
                  <a:cubicBezTo>
                    <a:pt x="308" y="325"/>
                    <a:pt x="308" y="325"/>
                    <a:pt x="308" y="325"/>
                  </a:cubicBezTo>
                  <a:cubicBezTo>
                    <a:pt x="308" y="325"/>
                    <a:pt x="308" y="325"/>
                    <a:pt x="307" y="325"/>
                  </a:cubicBezTo>
                  <a:cubicBezTo>
                    <a:pt x="308" y="328"/>
                    <a:pt x="308" y="328"/>
                    <a:pt x="308" y="328"/>
                  </a:cubicBezTo>
                  <a:cubicBezTo>
                    <a:pt x="308" y="325"/>
                    <a:pt x="308" y="325"/>
                    <a:pt x="308" y="325"/>
                  </a:cubicBezTo>
                  <a:cubicBezTo>
                    <a:pt x="308" y="326"/>
                    <a:pt x="308" y="326"/>
                    <a:pt x="308" y="326"/>
                  </a:cubicBezTo>
                  <a:cubicBezTo>
                    <a:pt x="308" y="325"/>
                    <a:pt x="308" y="325"/>
                    <a:pt x="308" y="325"/>
                  </a:cubicBezTo>
                  <a:cubicBezTo>
                    <a:pt x="308" y="325"/>
                    <a:pt x="308" y="325"/>
                    <a:pt x="308" y="325"/>
                  </a:cubicBezTo>
                  <a:cubicBezTo>
                    <a:pt x="308" y="326"/>
                    <a:pt x="308" y="326"/>
                    <a:pt x="308" y="326"/>
                  </a:cubicBezTo>
                  <a:cubicBezTo>
                    <a:pt x="308" y="325"/>
                    <a:pt x="308" y="325"/>
                    <a:pt x="308" y="325"/>
                  </a:cubicBezTo>
                  <a:cubicBezTo>
                    <a:pt x="308" y="325"/>
                    <a:pt x="308" y="325"/>
                    <a:pt x="307" y="324"/>
                  </a:cubicBezTo>
                  <a:cubicBezTo>
                    <a:pt x="304" y="323"/>
                    <a:pt x="298" y="320"/>
                    <a:pt x="290" y="316"/>
                  </a:cubicBezTo>
                  <a:cubicBezTo>
                    <a:pt x="261" y="302"/>
                    <a:pt x="208" y="271"/>
                    <a:pt x="162" y="245"/>
                  </a:cubicBezTo>
                  <a:cubicBezTo>
                    <a:pt x="139" y="231"/>
                    <a:pt x="117" y="219"/>
                    <a:pt x="101" y="210"/>
                  </a:cubicBezTo>
                  <a:cubicBezTo>
                    <a:pt x="93" y="205"/>
                    <a:pt x="86" y="201"/>
                    <a:pt x="82" y="199"/>
                  </a:cubicBezTo>
                  <a:cubicBezTo>
                    <a:pt x="79" y="197"/>
                    <a:pt x="77" y="196"/>
                    <a:pt x="76" y="196"/>
                  </a:cubicBezTo>
                  <a:cubicBezTo>
                    <a:pt x="75" y="195"/>
                    <a:pt x="75" y="195"/>
                    <a:pt x="74" y="195"/>
                  </a:cubicBezTo>
                  <a:cubicBezTo>
                    <a:pt x="73" y="194"/>
                    <a:pt x="73" y="194"/>
                    <a:pt x="73" y="194"/>
                  </a:cubicBezTo>
                  <a:cubicBezTo>
                    <a:pt x="73" y="194"/>
                    <a:pt x="73" y="194"/>
                    <a:pt x="73" y="194"/>
                  </a:cubicBezTo>
                  <a:cubicBezTo>
                    <a:pt x="73" y="194"/>
                    <a:pt x="72" y="194"/>
                    <a:pt x="72" y="194"/>
                  </a:cubicBezTo>
                  <a:cubicBezTo>
                    <a:pt x="71" y="194"/>
                    <a:pt x="71" y="194"/>
                    <a:pt x="70" y="194"/>
                  </a:cubicBezTo>
                  <a:cubicBezTo>
                    <a:pt x="70" y="195"/>
                    <a:pt x="69" y="195"/>
                    <a:pt x="68" y="196"/>
                  </a:cubicBezTo>
                  <a:cubicBezTo>
                    <a:pt x="67" y="198"/>
                    <a:pt x="68" y="200"/>
                    <a:pt x="70" y="202"/>
                  </a:cubicBezTo>
                  <a:cubicBezTo>
                    <a:pt x="275" y="330"/>
                    <a:pt x="275" y="330"/>
                    <a:pt x="275" y="330"/>
                  </a:cubicBezTo>
                  <a:cubicBezTo>
                    <a:pt x="277" y="327"/>
                    <a:pt x="277" y="327"/>
                    <a:pt x="277" y="327"/>
                  </a:cubicBezTo>
                  <a:cubicBezTo>
                    <a:pt x="274" y="324"/>
                    <a:pt x="274" y="324"/>
                    <a:pt x="274" y="324"/>
                  </a:cubicBezTo>
                  <a:cubicBezTo>
                    <a:pt x="277" y="326"/>
                    <a:pt x="277" y="326"/>
                    <a:pt x="277" y="326"/>
                  </a:cubicBezTo>
                  <a:cubicBezTo>
                    <a:pt x="276" y="323"/>
                    <a:pt x="276" y="323"/>
                    <a:pt x="276" y="323"/>
                  </a:cubicBezTo>
                  <a:cubicBezTo>
                    <a:pt x="275" y="323"/>
                    <a:pt x="274" y="324"/>
                    <a:pt x="274" y="324"/>
                  </a:cubicBezTo>
                  <a:cubicBezTo>
                    <a:pt x="277" y="326"/>
                    <a:pt x="277" y="326"/>
                    <a:pt x="277" y="326"/>
                  </a:cubicBezTo>
                  <a:cubicBezTo>
                    <a:pt x="276" y="323"/>
                    <a:pt x="276" y="323"/>
                    <a:pt x="276" y="323"/>
                  </a:cubicBezTo>
                  <a:cubicBezTo>
                    <a:pt x="277" y="326"/>
                    <a:pt x="277" y="326"/>
                    <a:pt x="277" y="326"/>
                  </a:cubicBezTo>
                  <a:cubicBezTo>
                    <a:pt x="277" y="323"/>
                    <a:pt x="277" y="323"/>
                    <a:pt x="277" y="323"/>
                  </a:cubicBezTo>
                  <a:cubicBezTo>
                    <a:pt x="277" y="323"/>
                    <a:pt x="276" y="323"/>
                    <a:pt x="276" y="323"/>
                  </a:cubicBezTo>
                  <a:cubicBezTo>
                    <a:pt x="277" y="326"/>
                    <a:pt x="277" y="326"/>
                    <a:pt x="277" y="326"/>
                  </a:cubicBezTo>
                  <a:cubicBezTo>
                    <a:pt x="277" y="323"/>
                    <a:pt x="277" y="323"/>
                    <a:pt x="277" y="323"/>
                  </a:cubicBezTo>
                  <a:cubicBezTo>
                    <a:pt x="277" y="325"/>
                    <a:pt x="277" y="325"/>
                    <a:pt x="277" y="325"/>
                  </a:cubicBezTo>
                  <a:cubicBezTo>
                    <a:pt x="277" y="323"/>
                    <a:pt x="277" y="323"/>
                    <a:pt x="277" y="323"/>
                  </a:cubicBezTo>
                  <a:cubicBezTo>
                    <a:pt x="277" y="323"/>
                    <a:pt x="277" y="323"/>
                    <a:pt x="277" y="323"/>
                  </a:cubicBezTo>
                  <a:cubicBezTo>
                    <a:pt x="277" y="325"/>
                    <a:pt x="277" y="325"/>
                    <a:pt x="277" y="325"/>
                  </a:cubicBezTo>
                  <a:cubicBezTo>
                    <a:pt x="277" y="323"/>
                    <a:pt x="277" y="323"/>
                    <a:pt x="277" y="323"/>
                  </a:cubicBezTo>
                  <a:cubicBezTo>
                    <a:pt x="277" y="323"/>
                    <a:pt x="277" y="323"/>
                    <a:pt x="277" y="323"/>
                  </a:cubicBezTo>
                  <a:cubicBezTo>
                    <a:pt x="277" y="323"/>
                    <a:pt x="277" y="323"/>
                    <a:pt x="277" y="323"/>
                  </a:cubicBezTo>
                  <a:cubicBezTo>
                    <a:pt x="277" y="323"/>
                    <a:pt x="277" y="323"/>
                    <a:pt x="277" y="323"/>
                  </a:cubicBezTo>
                  <a:cubicBezTo>
                    <a:pt x="277" y="323"/>
                    <a:pt x="277" y="323"/>
                    <a:pt x="277" y="323"/>
                  </a:cubicBezTo>
                  <a:cubicBezTo>
                    <a:pt x="277" y="323"/>
                    <a:pt x="277" y="323"/>
                    <a:pt x="277" y="323"/>
                  </a:cubicBezTo>
                  <a:cubicBezTo>
                    <a:pt x="277" y="323"/>
                    <a:pt x="277" y="323"/>
                    <a:pt x="276" y="322"/>
                  </a:cubicBezTo>
                  <a:cubicBezTo>
                    <a:pt x="274" y="321"/>
                    <a:pt x="268" y="319"/>
                    <a:pt x="262" y="315"/>
                  </a:cubicBezTo>
                  <a:cubicBezTo>
                    <a:pt x="238" y="303"/>
                    <a:pt x="192" y="277"/>
                    <a:pt x="152" y="255"/>
                  </a:cubicBezTo>
                  <a:cubicBezTo>
                    <a:pt x="132" y="244"/>
                    <a:pt x="113" y="233"/>
                    <a:pt x="99" y="225"/>
                  </a:cubicBezTo>
                  <a:cubicBezTo>
                    <a:pt x="91" y="222"/>
                    <a:pt x="85" y="218"/>
                    <a:pt x="80" y="216"/>
                  </a:cubicBezTo>
                  <a:cubicBezTo>
                    <a:pt x="78" y="215"/>
                    <a:pt x="76" y="214"/>
                    <a:pt x="74" y="214"/>
                  </a:cubicBezTo>
                  <a:cubicBezTo>
                    <a:pt x="74" y="213"/>
                    <a:pt x="73" y="213"/>
                    <a:pt x="72" y="213"/>
                  </a:cubicBezTo>
                  <a:cubicBezTo>
                    <a:pt x="71" y="213"/>
                    <a:pt x="71" y="212"/>
                    <a:pt x="70" y="212"/>
                  </a:cubicBezTo>
                  <a:cubicBezTo>
                    <a:pt x="69" y="212"/>
                    <a:pt x="69" y="212"/>
                    <a:pt x="68" y="213"/>
                  </a:cubicBezTo>
                  <a:cubicBezTo>
                    <a:pt x="67" y="213"/>
                    <a:pt x="66" y="213"/>
                    <a:pt x="66" y="214"/>
                  </a:cubicBezTo>
                  <a:cubicBezTo>
                    <a:pt x="69" y="217"/>
                    <a:pt x="69" y="217"/>
                    <a:pt x="69" y="217"/>
                  </a:cubicBezTo>
                  <a:cubicBezTo>
                    <a:pt x="66" y="214"/>
                    <a:pt x="66" y="214"/>
                    <a:pt x="66" y="214"/>
                  </a:cubicBezTo>
                  <a:cubicBezTo>
                    <a:pt x="65" y="215"/>
                    <a:pt x="65" y="216"/>
                    <a:pt x="65" y="217"/>
                  </a:cubicBezTo>
                  <a:cubicBezTo>
                    <a:pt x="65" y="218"/>
                    <a:pt x="66" y="218"/>
                    <a:pt x="66" y="219"/>
                  </a:cubicBezTo>
                  <a:cubicBezTo>
                    <a:pt x="66" y="219"/>
                    <a:pt x="67" y="220"/>
                    <a:pt x="67" y="220"/>
                  </a:cubicBezTo>
                  <a:cubicBezTo>
                    <a:pt x="67" y="220"/>
                    <a:pt x="68" y="221"/>
                    <a:pt x="68" y="221"/>
                  </a:cubicBezTo>
                  <a:cubicBezTo>
                    <a:pt x="71" y="223"/>
                    <a:pt x="75" y="225"/>
                    <a:pt x="81" y="229"/>
                  </a:cubicBezTo>
                  <a:cubicBezTo>
                    <a:pt x="101" y="241"/>
                    <a:pt x="140" y="264"/>
                    <a:pt x="175" y="285"/>
                  </a:cubicBezTo>
                  <a:cubicBezTo>
                    <a:pt x="192" y="295"/>
                    <a:pt x="208" y="305"/>
                    <a:pt x="219" y="312"/>
                  </a:cubicBezTo>
                  <a:cubicBezTo>
                    <a:pt x="225" y="316"/>
                    <a:pt x="230" y="319"/>
                    <a:pt x="233" y="322"/>
                  </a:cubicBezTo>
                  <a:cubicBezTo>
                    <a:pt x="235" y="323"/>
                    <a:pt x="236" y="324"/>
                    <a:pt x="237" y="324"/>
                  </a:cubicBezTo>
                  <a:cubicBezTo>
                    <a:pt x="237" y="325"/>
                    <a:pt x="237" y="325"/>
                    <a:pt x="237" y="325"/>
                  </a:cubicBezTo>
                  <a:cubicBezTo>
                    <a:pt x="238" y="324"/>
                    <a:pt x="238" y="324"/>
                    <a:pt x="238" y="324"/>
                  </a:cubicBezTo>
                  <a:cubicBezTo>
                    <a:pt x="237" y="325"/>
                    <a:pt x="237" y="325"/>
                    <a:pt x="237" y="325"/>
                  </a:cubicBezTo>
                  <a:cubicBezTo>
                    <a:pt x="237" y="325"/>
                    <a:pt x="237" y="325"/>
                    <a:pt x="237" y="325"/>
                  </a:cubicBezTo>
                  <a:cubicBezTo>
                    <a:pt x="238" y="324"/>
                    <a:pt x="238" y="324"/>
                    <a:pt x="238" y="324"/>
                  </a:cubicBezTo>
                  <a:cubicBezTo>
                    <a:pt x="237" y="325"/>
                    <a:pt x="237" y="325"/>
                    <a:pt x="237" y="325"/>
                  </a:cubicBezTo>
                  <a:cubicBezTo>
                    <a:pt x="240" y="323"/>
                    <a:pt x="240" y="323"/>
                    <a:pt x="240" y="323"/>
                  </a:cubicBezTo>
                  <a:cubicBezTo>
                    <a:pt x="237" y="323"/>
                    <a:pt x="237" y="323"/>
                    <a:pt x="237" y="323"/>
                  </a:cubicBezTo>
                  <a:cubicBezTo>
                    <a:pt x="237" y="324"/>
                    <a:pt x="237" y="324"/>
                    <a:pt x="237" y="325"/>
                  </a:cubicBezTo>
                  <a:cubicBezTo>
                    <a:pt x="240" y="323"/>
                    <a:pt x="240" y="323"/>
                    <a:pt x="240" y="323"/>
                  </a:cubicBezTo>
                  <a:cubicBezTo>
                    <a:pt x="237" y="323"/>
                    <a:pt x="237" y="323"/>
                    <a:pt x="237" y="323"/>
                  </a:cubicBezTo>
                  <a:cubicBezTo>
                    <a:pt x="240" y="323"/>
                    <a:pt x="240" y="323"/>
                    <a:pt x="240" y="323"/>
                  </a:cubicBezTo>
                  <a:cubicBezTo>
                    <a:pt x="237" y="322"/>
                    <a:pt x="237" y="322"/>
                    <a:pt x="237" y="322"/>
                  </a:cubicBezTo>
                  <a:cubicBezTo>
                    <a:pt x="237" y="322"/>
                    <a:pt x="237" y="323"/>
                    <a:pt x="237" y="323"/>
                  </a:cubicBezTo>
                  <a:cubicBezTo>
                    <a:pt x="240" y="323"/>
                    <a:pt x="240" y="323"/>
                    <a:pt x="240" y="323"/>
                  </a:cubicBezTo>
                  <a:cubicBezTo>
                    <a:pt x="237" y="322"/>
                    <a:pt x="237" y="322"/>
                    <a:pt x="237" y="322"/>
                  </a:cubicBezTo>
                  <a:cubicBezTo>
                    <a:pt x="241" y="324"/>
                    <a:pt x="241" y="324"/>
                    <a:pt x="241" y="324"/>
                  </a:cubicBezTo>
                  <a:cubicBezTo>
                    <a:pt x="237" y="321"/>
                    <a:pt x="237" y="321"/>
                    <a:pt x="237" y="321"/>
                  </a:cubicBezTo>
                  <a:cubicBezTo>
                    <a:pt x="241" y="324"/>
                    <a:pt x="241" y="324"/>
                    <a:pt x="241" y="324"/>
                  </a:cubicBezTo>
                  <a:cubicBezTo>
                    <a:pt x="239" y="320"/>
                    <a:pt x="239" y="320"/>
                    <a:pt x="239" y="320"/>
                  </a:cubicBezTo>
                  <a:cubicBezTo>
                    <a:pt x="239" y="320"/>
                    <a:pt x="238" y="320"/>
                    <a:pt x="237" y="321"/>
                  </a:cubicBezTo>
                  <a:cubicBezTo>
                    <a:pt x="241" y="324"/>
                    <a:pt x="241" y="324"/>
                    <a:pt x="241" y="324"/>
                  </a:cubicBezTo>
                  <a:cubicBezTo>
                    <a:pt x="239" y="320"/>
                    <a:pt x="239" y="320"/>
                    <a:pt x="239" y="320"/>
                  </a:cubicBezTo>
                  <a:cubicBezTo>
                    <a:pt x="240" y="323"/>
                    <a:pt x="240" y="323"/>
                    <a:pt x="240" y="323"/>
                  </a:cubicBezTo>
                  <a:cubicBezTo>
                    <a:pt x="240" y="320"/>
                    <a:pt x="240" y="320"/>
                    <a:pt x="240" y="320"/>
                  </a:cubicBezTo>
                  <a:cubicBezTo>
                    <a:pt x="240" y="320"/>
                    <a:pt x="240" y="320"/>
                    <a:pt x="239" y="320"/>
                  </a:cubicBezTo>
                  <a:cubicBezTo>
                    <a:pt x="240" y="323"/>
                    <a:pt x="240" y="323"/>
                    <a:pt x="240" y="323"/>
                  </a:cubicBezTo>
                  <a:cubicBezTo>
                    <a:pt x="240" y="320"/>
                    <a:pt x="240" y="320"/>
                    <a:pt x="240" y="320"/>
                  </a:cubicBezTo>
                  <a:cubicBezTo>
                    <a:pt x="240" y="322"/>
                    <a:pt x="240" y="322"/>
                    <a:pt x="240" y="322"/>
                  </a:cubicBezTo>
                  <a:cubicBezTo>
                    <a:pt x="241" y="320"/>
                    <a:pt x="241" y="320"/>
                    <a:pt x="241" y="320"/>
                  </a:cubicBezTo>
                  <a:cubicBezTo>
                    <a:pt x="241" y="320"/>
                    <a:pt x="241" y="320"/>
                    <a:pt x="240" y="320"/>
                  </a:cubicBezTo>
                  <a:cubicBezTo>
                    <a:pt x="240" y="322"/>
                    <a:pt x="240" y="322"/>
                    <a:pt x="240" y="322"/>
                  </a:cubicBezTo>
                  <a:cubicBezTo>
                    <a:pt x="241" y="320"/>
                    <a:pt x="241" y="320"/>
                    <a:pt x="241" y="320"/>
                  </a:cubicBezTo>
                  <a:cubicBezTo>
                    <a:pt x="241" y="320"/>
                    <a:pt x="240" y="319"/>
                    <a:pt x="238" y="318"/>
                  </a:cubicBezTo>
                  <a:cubicBezTo>
                    <a:pt x="231" y="315"/>
                    <a:pt x="216" y="308"/>
                    <a:pt x="199" y="299"/>
                  </a:cubicBezTo>
                  <a:cubicBezTo>
                    <a:pt x="172" y="285"/>
                    <a:pt x="137" y="267"/>
                    <a:pt x="110" y="253"/>
                  </a:cubicBezTo>
                  <a:cubicBezTo>
                    <a:pt x="96" y="245"/>
                    <a:pt x="83" y="239"/>
                    <a:pt x="75" y="234"/>
                  </a:cubicBezTo>
                  <a:cubicBezTo>
                    <a:pt x="70" y="232"/>
                    <a:pt x="67" y="230"/>
                    <a:pt x="64" y="229"/>
                  </a:cubicBezTo>
                  <a:cubicBezTo>
                    <a:pt x="63" y="228"/>
                    <a:pt x="62" y="228"/>
                    <a:pt x="62" y="22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60" y="227"/>
                    <a:pt x="60" y="227"/>
                    <a:pt x="60" y="227"/>
                  </a:cubicBezTo>
                  <a:cubicBezTo>
                    <a:pt x="60" y="227"/>
                    <a:pt x="60" y="227"/>
                    <a:pt x="60" y="227"/>
                  </a:cubicBezTo>
                  <a:cubicBezTo>
                    <a:pt x="60" y="226"/>
                    <a:pt x="60" y="226"/>
                    <a:pt x="60" y="226"/>
                  </a:cubicBezTo>
                  <a:cubicBezTo>
                    <a:pt x="60" y="226"/>
                    <a:pt x="59" y="226"/>
                    <a:pt x="59" y="226"/>
                  </a:cubicBezTo>
                  <a:cubicBezTo>
                    <a:pt x="57" y="226"/>
                    <a:pt x="56" y="227"/>
                    <a:pt x="55" y="228"/>
                  </a:cubicBezTo>
                  <a:cubicBezTo>
                    <a:pt x="55" y="229"/>
                    <a:pt x="55" y="230"/>
                    <a:pt x="55" y="230"/>
                  </a:cubicBezTo>
                  <a:cubicBezTo>
                    <a:pt x="55" y="232"/>
                    <a:pt x="55" y="232"/>
                    <a:pt x="56" y="233"/>
                  </a:cubicBezTo>
                  <a:cubicBezTo>
                    <a:pt x="56" y="234"/>
                    <a:pt x="57" y="234"/>
                    <a:pt x="57" y="235"/>
                  </a:cubicBezTo>
                  <a:cubicBezTo>
                    <a:pt x="58" y="235"/>
                    <a:pt x="59" y="236"/>
                    <a:pt x="61" y="238"/>
                  </a:cubicBezTo>
                  <a:cubicBezTo>
                    <a:pt x="68" y="242"/>
                    <a:pt x="80" y="250"/>
                    <a:pt x="95" y="260"/>
                  </a:cubicBezTo>
                  <a:cubicBezTo>
                    <a:pt x="118" y="274"/>
                    <a:pt x="146" y="291"/>
                    <a:pt x="168" y="304"/>
                  </a:cubicBezTo>
                  <a:cubicBezTo>
                    <a:pt x="180" y="311"/>
                    <a:pt x="190" y="317"/>
                    <a:pt x="197" y="321"/>
                  </a:cubicBezTo>
                  <a:cubicBezTo>
                    <a:pt x="200" y="324"/>
                    <a:pt x="203" y="325"/>
                    <a:pt x="205" y="326"/>
                  </a:cubicBezTo>
                  <a:cubicBezTo>
                    <a:pt x="206" y="327"/>
                    <a:pt x="207" y="328"/>
                    <a:pt x="207" y="328"/>
                  </a:cubicBezTo>
                  <a:cubicBezTo>
                    <a:pt x="208" y="328"/>
                    <a:pt x="208" y="328"/>
                    <a:pt x="208" y="328"/>
                  </a:cubicBezTo>
                  <a:cubicBezTo>
                    <a:pt x="208" y="328"/>
                    <a:pt x="208" y="328"/>
                    <a:pt x="208" y="328"/>
                  </a:cubicBezTo>
                  <a:cubicBezTo>
                    <a:pt x="209" y="326"/>
                    <a:pt x="209" y="326"/>
                    <a:pt x="209" y="326"/>
                  </a:cubicBezTo>
                  <a:cubicBezTo>
                    <a:pt x="208" y="328"/>
                    <a:pt x="208" y="328"/>
                    <a:pt x="208" y="328"/>
                  </a:cubicBezTo>
                  <a:cubicBezTo>
                    <a:pt x="208" y="328"/>
                    <a:pt x="208" y="328"/>
                    <a:pt x="208" y="328"/>
                  </a:cubicBezTo>
                  <a:cubicBezTo>
                    <a:pt x="209" y="326"/>
                    <a:pt x="209" y="326"/>
                    <a:pt x="209" y="326"/>
                  </a:cubicBezTo>
                  <a:cubicBezTo>
                    <a:pt x="208" y="328"/>
                    <a:pt x="208" y="328"/>
                    <a:pt x="208" y="328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07" y="328"/>
                    <a:pt x="207" y="328"/>
                    <a:pt x="207" y="328"/>
                  </a:cubicBezTo>
                  <a:cubicBezTo>
                    <a:pt x="208" y="328"/>
                    <a:pt x="208" y="328"/>
                    <a:pt x="208" y="328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07" y="328"/>
                    <a:pt x="207" y="328"/>
                    <a:pt x="207" y="328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07" y="327"/>
                    <a:pt x="207" y="327"/>
                    <a:pt x="207" y="327"/>
                  </a:cubicBezTo>
                  <a:cubicBezTo>
                    <a:pt x="207" y="328"/>
                    <a:pt x="207" y="328"/>
                    <a:pt x="207" y="328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07" y="327"/>
                    <a:pt x="207" y="327"/>
                    <a:pt x="207" y="327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07" y="327"/>
                    <a:pt x="207" y="327"/>
                    <a:pt x="207" y="327"/>
                  </a:cubicBezTo>
                  <a:cubicBezTo>
                    <a:pt x="207" y="327"/>
                    <a:pt x="207" y="327"/>
                    <a:pt x="207" y="327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07" y="327"/>
                    <a:pt x="207" y="327"/>
                    <a:pt x="207" y="327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06" y="325"/>
                    <a:pt x="206" y="325"/>
                    <a:pt x="206" y="325"/>
                  </a:cubicBezTo>
                  <a:cubicBezTo>
                    <a:pt x="206" y="326"/>
                    <a:pt x="207" y="326"/>
                    <a:pt x="207" y="327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06" y="325"/>
                    <a:pt x="206" y="325"/>
                    <a:pt x="206" y="325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07" y="323"/>
                    <a:pt x="207" y="323"/>
                    <a:pt x="207" y="323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09" y="321"/>
                    <a:pt x="209" y="321"/>
                    <a:pt x="209" y="321"/>
                  </a:cubicBezTo>
                  <a:cubicBezTo>
                    <a:pt x="208" y="321"/>
                    <a:pt x="207" y="322"/>
                    <a:pt x="207" y="323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09" y="321"/>
                    <a:pt x="209" y="321"/>
                    <a:pt x="209" y="321"/>
                  </a:cubicBezTo>
                  <a:cubicBezTo>
                    <a:pt x="210" y="324"/>
                    <a:pt x="210" y="324"/>
                    <a:pt x="210" y="324"/>
                  </a:cubicBezTo>
                  <a:cubicBezTo>
                    <a:pt x="210" y="321"/>
                    <a:pt x="210" y="321"/>
                    <a:pt x="210" y="321"/>
                  </a:cubicBezTo>
                  <a:cubicBezTo>
                    <a:pt x="210" y="321"/>
                    <a:pt x="209" y="321"/>
                    <a:pt x="209" y="321"/>
                  </a:cubicBezTo>
                  <a:cubicBezTo>
                    <a:pt x="210" y="324"/>
                    <a:pt x="210" y="324"/>
                    <a:pt x="210" y="324"/>
                  </a:cubicBezTo>
                  <a:cubicBezTo>
                    <a:pt x="210" y="321"/>
                    <a:pt x="210" y="321"/>
                    <a:pt x="210" y="321"/>
                  </a:cubicBezTo>
                  <a:cubicBezTo>
                    <a:pt x="210" y="323"/>
                    <a:pt x="210" y="323"/>
                    <a:pt x="210" y="323"/>
                  </a:cubicBezTo>
                  <a:cubicBezTo>
                    <a:pt x="210" y="321"/>
                    <a:pt x="210" y="321"/>
                    <a:pt x="210" y="321"/>
                  </a:cubicBezTo>
                  <a:cubicBezTo>
                    <a:pt x="210" y="321"/>
                    <a:pt x="210" y="321"/>
                    <a:pt x="210" y="321"/>
                  </a:cubicBezTo>
                  <a:cubicBezTo>
                    <a:pt x="210" y="323"/>
                    <a:pt x="210" y="323"/>
                    <a:pt x="210" y="323"/>
                  </a:cubicBezTo>
                  <a:cubicBezTo>
                    <a:pt x="210" y="321"/>
                    <a:pt x="210" y="321"/>
                    <a:pt x="210" y="321"/>
                  </a:cubicBezTo>
                  <a:cubicBezTo>
                    <a:pt x="210" y="321"/>
                    <a:pt x="209" y="321"/>
                    <a:pt x="207" y="320"/>
                  </a:cubicBezTo>
                  <a:cubicBezTo>
                    <a:pt x="201" y="317"/>
                    <a:pt x="188" y="311"/>
                    <a:pt x="172" y="303"/>
                  </a:cubicBezTo>
                  <a:cubicBezTo>
                    <a:pt x="149" y="291"/>
                    <a:pt x="119" y="275"/>
                    <a:pt x="95" y="262"/>
                  </a:cubicBezTo>
                  <a:cubicBezTo>
                    <a:pt x="83" y="255"/>
                    <a:pt x="72" y="249"/>
                    <a:pt x="65" y="245"/>
                  </a:cubicBezTo>
                  <a:cubicBezTo>
                    <a:pt x="57" y="241"/>
                    <a:pt x="53" y="239"/>
                    <a:pt x="53" y="239"/>
                  </a:cubicBezTo>
                  <a:cubicBezTo>
                    <a:pt x="51" y="238"/>
                    <a:pt x="49" y="238"/>
                    <a:pt x="47" y="240"/>
                  </a:cubicBezTo>
                  <a:cubicBezTo>
                    <a:pt x="47" y="241"/>
                    <a:pt x="47" y="242"/>
                    <a:pt x="47" y="242"/>
                  </a:cubicBezTo>
                  <a:cubicBezTo>
                    <a:pt x="47" y="244"/>
                    <a:pt x="47" y="244"/>
                    <a:pt x="47" y="245"/>
                  </a:cubicBezTo>
                  <a:cubicBezTo>
                    <a:pt x="48" y="245"/>
                    <a:pt x="48" y="246"/>
                    <a:pt x="49" y="246"/>
                  </a:cubicBezTo>
                  <a:cubicBezTo>
                    <a:pt x="50" y="247"/>
                    <a:pt x="51" y="248"/>
                    <a:pt x="52" y="249"/>
                  </a:cubicBezTo>
                  <a:cubicBezTo>
                    <a:pt x="58" y="253"/>
                    <a:pt x="68" y="260"/>
                    <a:pt x="81" y="268"/>
                  </a:cubicBezTo>
                  <a:cubicBezTo>
                    <a:pt x="118" y="291"/>
                    <a:pt x="175" y="325"/>
                    <a:pt x="175" y="325"/>
                  </a:cubicBezTo>
                  <a:cubicBezTo>
                    <a:pt x="177" y="321"/>
                    <a:pt x="177" y="321"/>
                    <a:pt x="177" y="321"/>
                  </a:cubicBezTo>
                  <a:cubicBezTo>
                    <a:pt x="179" y="317"/>
                    <a:pt x="179" y="317"/>
                    <a:pt x="179" y="317"/>
                  </a:cubicBezTo>
                  <a:cubicBezTo>
                    <a:pt x="48" y="255"/>
                    <a:pt x="48" y="255"/>
                    <a:pt x="48" y="255"/>
                  </a:cubicBezTo>
                  <a:cubicBezTo>
                    <a:pt x="46" y="254"/>
                    <a:pt x="44" y="255"/>
                    <a:pt x="43" y="257"/>
                  </a:cubicBezTo>
                  <a:cubicBezTo>
                    <a:pt x="42" y="259"/>
                    <a:pt x="42" y="261"/>
                    <a:pt x="44" y="262"/>
                  </a:cubicBezTo>
                  <a:cubicBezTo>
                    <a:pt x="44" y="262"/>
                    <a:pt x="46" y="263"/>
                    <a:pt x="49" y="265"/>
                  </a:cubicBezTo>
                  <a:cubicBezTo>
                    <a:pt x="58" y="271"/>
                    <a:pt x="83" y="285"/>
                    <a:pt x="105" y="299"/>
                  </a:cubicBezTo>
                  <a:cubicBezTo>
                    <a:pt x="116" y="305"/>
                    <a:pt x="126" y="312"/>
                    <a:pt x="134" y="317"/>
                  </a:cubicBezTo>
                  <a:cubicBezTo>
                    <a:pt x="138" y="319"/>
                    <a:pt x="141" y="321"/>
                    <a:pt x="143" y="323"/>
                  </a:cubicBezTo>
                  <a:cubicBezTo>
                    <a:pt x="144" y="323"/>
                    <a:pt x="145" y="324"/>
                    <a:pt x="145" y="324"/>
                  </a:cubicBezTo>
                  <a:cubicBezTo>
                    <a:pt x="145" y="325"/>
                    <a:pt x="145" y="325"/>
                    <a:pt x="145" y="325"/>
                  </a:cubicBezTo>
                  <a:cubicBezTo>
                    <a:pt x="145" y="325"/>
                    <a:pt x="145" y="325"/>
                    <a:pt x="145" y="325"/>
                  </a:cubicBezTo>
                  <a:cubicBezTo>
                    <a:pt x="147" y="323"/>
                    <a:pt x="147" y="323"/>
                    <a:pt x="147" y="323"/>
                  </a:cubicBezTo>
                  <a:cubicBezTo>
                    <a:pt x="145" y="324"/>
                    <a:pt x="145" y="324"/>
                    <a:pt x="145" y="324"/>
                  </a:cubicBezTo>
                  <a:cubicBezTo>
                    <a:pt x="145" y="325"/>
                    <a:pt x="145" y="325"/>
                    <a:pt x="145" y="325"/>
                  </a:cubicBezTo>
                  <a:cubicBezTo>
                    <a:pt x="147" y="323"/>
                    <a:pt x="147" y="323"/>
                    <a:pt x="147" y="323"/>
                  </a:cubicBezTo>
                  <a:cubicBezTo>
                    <a:pt x="145" y="324"/>
                    <a:pt x="145" y="324"/>
                    <a:pt x="145" y="324"/>
                  </a:cubicBezTo>
                  <a:cubicBezTo>
                    <a:pt x="148" y="323"/>
                    <a:pt x="148" y="323"/>
                    <a:pt x="148" y="323"/>
                  </a:cubicBezTo>
                  <a:cubicBezTo>
                    <a:pt x="144" y="323"/>
                    <a:pt x="144" y="323"/>
                    <a:pt x="144" y="323"/>
                  </a:cubicBezTo>
                  <a:cubicBezTo>
                    <a:pt x="144" y="324"/>
                    <a:pt x="145" y="324"/>
                    <a:pt x="145" y="324"/>
                  </a:cubicBezTo>
                  <a:cubicBezTo>
                    <a:pt x="148" y="323"/>
                    <a:pt x="148" y="323"/>
                    <a:pt x="148" y="323"/>
                  </a:cubicBezTo>
                  <a:cubicBezTo>
                    <a:pt x="144" y="323"/>
                    <a:pt x="144" y="323"/>
                    <a:pt x="144" y="323"/>
                  </a:cubicBezTo>
                  <a:cubicBezTo>
                    <a:pt x="148" y="323"/>
                    <a:pt x="148" y="323"/>
                    <a:pt x="148" y="323"/>
                  </a:cubicBezTo>
                  <a:cubicBezTo>
                    <a:pt x="145" y="320"/>
                    <a:pt x="145" y="320"/>
                    <a:pt x="145" y="320"/>
                  </a:cubicBezTo>
                  <a:cubicBezTo>
                    <a:pt x="145" y="321"/>
                    <a:pt x="144" y="322"/>
                    <a:pt x="144" y="323"/>
                  </a:cubicBezTo>
                  <a:cubicBezTo>
                    <a:pt x="148" y="323"/>
                    <a:pt x="148" y="323"/>
                    <a:pt x="148" y="323"/>
                  </a:cubicBezTo>
                  <a:cubicBezTo>
                    <a:pt x="145" y="320"/>
                    <a:pt x="145" y="320"/>
                    <a:pt x="145" y="320"/>
                  </a:cubicBezTo>
                  <a:cubicBezTo>
                    <a:pt x="148" y="323"/>
                    <a:pt x="148" y="323"/>
                    <a:pt x="148" y="323"/>
                  </a:cubicBezTo>
                  <a:cubicBezTo>
                    <a:pt x="145" y="320"/>
                    <a:pt x="145" y="320"/>
                    <a:pt x="145" y="320"/>
                  </a:cubicBezTo>
                  <a:cubicBezTo>
                    <a:pt x="148" y="323"/>
                    <a:pt x="148" y="323"/>
                    <a:pt x="148" y="323"/>
                  </a:cubicBezTo>
                  <a:cubicBezTo>
                    <a:pt x="147" y="319"/>
                    <a:pt x="147" y="319"/>
                    <a:pt x="147" y="319"/>
                  </a:cubicBezTo>
                  <a:cubicBezTo>
                    <a:pt x="147" y="319"/>
                    <a:pt x="146" y="319"/>
                    <a:pt x="145" y="320"/>
                  </a:cubicBezTo>
                  <a:cubicBezTo>
                    <a:pt x="148" y="323"/>
                    <a:pt x="148" y="323"/>
                    <a:pt x="148" y="323"/>
                  </a:cubicBezTo>
                  <a:cubicBezTo>
                    <a:pt x="147" y="319"/>
                    <a:pt x="147" y="319"/>
                    <a:pt x="147" y="319"/>
                  </a:cubicBezTo>
                  <a:cubicBezTo>
                    <a:pt x="148" y="322"/>
                    <a:pt x="148" y="322"/>
                    <a:pt x="148" y="322"/>
                  </a:cubicBezTo>
                  <a:cubicBezTo>
                    <a:pt x="148" y="319"/>
                    <a:pt x="148" y="319"/>
                    <a:pt x="148" y="319"/>
                  </a:cubicBezTo>
                  <a:cubicBezTo>
                    <a:pt x="148" y="319"/>
                    <a:pt x="148" y="319"/>
                    <a:pt x="147" y="319"/>
                  </a:cubicBezTo>
                  <a:cubicBezTo>
                    <a:pt x="148" y="322"/>
                    <a:pt x="148" y="322"/>
                    <a:pt x="148" y="322"/>
                  </a:cubicBezTo>
                  <a:cubicBezTo>
                    <a:pt x="148" y="319"/>
                    <a:pt x="148" y="319"/>
                    <a:pt x="148" y="319"/>
                  </a:cubicBezTo>
                  <a:cubicBezTo>
                    <a:pt x="148" y="322"/>
                    <a:pt x="148" y="322"/>
                    <a:pt x="148" y="322"/>
                  </a:cubicBezTo>
                  <a:cubicBezTo>
                    <a:pt x="149" y="319"/>
                    <a:pt x="149" y="319"/>
                    <a:pt x="149" y="319"/>
                  </a:cubicBezTo>
                  <a:cubicBezTo>
                    <a:pt x="149" y="319"/>
                    <a:pt x="149" y="319"/>
                    <a:pt x="148" y="319"/>
                  </a:cubicBezTo>
                  <a:cubicBezTo>
                    <a:pt x="148" y="322"/>
                    <a:pt x="148" y="322"/>
                    <a:pt x="148" y="322"/>
                  </a:cubicBezTo>
                  <a:cubicBezTo>
                    <a:pt x="149" y="319"/>
                    <a:pt x="149" y="319"/>
                    <a:pt x="149" y="319"/>
                  </a:cubicBezTo>
                  <a:cubicBezTo>
                    <a:pt x="149" y="319"/>
                    <a:pt x="149" y="319"/>
                    <a:pt x="149" y="319"/>
                  </a:cubicBezTo>
                  <a:cubicBezTo>
                    <a:pt x="149" y="319"/>
                    <a:pt x="149" y="319"/>
                    <a:pt x="149" y="319"/>
                  </a:cubicBezTo>
                  <a:cubicBezTo>
                    <a:pt x="149" y="319"/>
                    <a:pt x="149" y="319"/>
                    <a:pt x="149" y="319"/>
                  </a:cubicBezTo>
                  <a:cubicBezTo>
                    <a:pt x="149" y="319"/>
                    <a:pt x="149" y="319"/>
                    <a:pt x="149" y="319"/>
                  </a:cubicBezTo>
                  <a:cubicBezTo>
                    <a:pt x="149" y="319"/>
                    <a:pt x="149" y="319"/>
                    <a:pt x="149" y="319"/>
                  </a:cubicBezTo>
                  <a:cubicBezTo>
                    <a:pt x="149" y="319"/>
                    <a:pt x="148" y="318"/>
                    <a:pt x="147" y="318"/>
                  </a:cubicBezTo>
                  <a:cubicBezTo>
                    <a:pt x="143" y="316"/>
                    <a:pt x="133" y="312"/>
                    <a:pt x="122" y="307"/>
                  </a:cubicBezTo>
                  <a:cubicBezTo>
                    <a:pt x="105" y="299"/>
                    <a:pt x="84" y="289"/>
                    <a:pt x="66" y="281"/>
                  </a:cubicBezTo>
                  <a:cubicBezTo>
                    <a:pt x="57" y="277"/>
                    <a:pt x="50" y="274"/>
                    <a:pt x="44" y="271"/>
                  </a:cubicBezTo>
                  <a:cubicBezTo>
                    <a:pt x="41" y="270"/>
                    <a:pt x="39" y="269"/>
                    <a:pt x="37" y="268"/>
                  </a:cubicBezTo>
                  <a:cubicBezTo>
                    <a:pt x="36" y="268"/>
                    <a:pt x="35" y="267"/>
                    <a:pt x="35" y="267"/>
                  </a:cubicBezTo>
                  <a:cubicBezTo>
                    <a:pt x="34" y="267"/>
                    <a:pt x="34" y="267"/>
                    <a:pt x="34" y="267"/>
                  </a:cubicBezTo>
                  <a:cubicBezTo>
                    <a:pt x="33" y="267"/>
                    <a:pt x="33" y="267"/>
                    <a:pt x="33" y="267"/>
                  </a:cubicBezTo>
                  <a:cubicBezTo>
                    <a:pt x="33" y="267"/>
                    <a:pt x="33" y="267"/>
                    <a:pt x="32" y="267"/>
                  </a:cubicBezTo>
                  <a:cubicBezTo>
                    <a:pt x="32" y="267"/>
                    <a:pt x="32" y="267"/>
                    <a:pt x="31" y="267"/>
                  </a:cubicBezTo>
                  <a:cubicBezTo>
                    <a:pt x="31" y="267"/>
                    <a:pt x="31" y="267"/>
                    <a:pt x="30" y="267"/>
                  </a:cubicBezTo>
                  <a:cubicBezTo>
                    <a:pt x="30" y="268"/>
                    <a:pt x="29" y="268"/>
                    <a:pt x="29" y="269"/>
                  </a:cubicBezTo>
                  <a:cubicBezTo>
                    <a:pt x="28" y="270"/>
                    <a:pt x="28" y="273"/>
                    <a:pt x="30" y="274"/>
                  </a:cubicBezTo>
                  <a:cubicBezTo>
                    <a:pt x="111" y="324"/>
                    <a:pt x="111" y="324"/>
                    <a:pt x="111" y="324"/>
                  </a:cubicBezTo>
                  <a:cubicBezTo>
                    <a:pt x="113" y="321"/>
                    <a:pt x="113" y="321"/>
                    <a:pt x="113" y="321"/>
                  </a:cubicBezTo>
                  <a:cubicBezTo>
                    <a:pt x="110" y="319"/>
                    <a:pt x="110" y="319"/>
                    <a:pt x="110" y="319"/>
                  </a:cubicBezTo>
                  <a:cubicBezTo>
                    <a:pt x="113" y="321"/>
                    <a:pt x="113" y="321"/>
                    <a:pt x="113" y="321"/>
                  </a:cubicBezTo>
                  <a:cubicBezTo>
                    <a:pt x="111" y="318"/>
                    <a:pt x="111" y="318"/>
                    <a:pt x="111" y="318"/>
                  </a:cubicBezTo>
                  <a:cubicBezTo>
                    <a:pt x="110" y="318"/>
                    <a:pt x="110" y="318"/>
                    <a:pt x="110" y="319"/>
                  </a:cubicBezTo>
                  <a:cubicBezTo>
                    <a:pt x="113" y="321"/>
                    <a:pt x="113" y="321"/>
                    <a:pt x="113" y="321"/>
                  </a:cubicBezTo>
                  <a:cubicBezTo>
                    <a:pt x="111" y="318"/>
                    <a:pt x="111" y="318"/>
                    <a:pt x="111" y="318"/>
                  </a:cubicBezTo>
                  <a:cubicBezTo>
                    <a:pt x="113" y="321"/>
                    <a:pt x="113" y="321"/>
                    <a:pt x="113" y="321"/>
                  </a:cubicBezTo>
                  <a:cubicBezTo>
                    <a:pt x="113" y="317"/>
                    <a:pt x="113" y="317"/>
                    <a:pt x="113" y="317"/>
                  </a:cubicBezTo>
                  <a:cubicBezTo>
                    <a:pt x="112" y="317"/>
                    <a:pt x="112" y="317"/>
                    <a:pt x="111" y="318"/>
                  </a:cubicBezTo>
                  <a:cubicBezTo>
                    <a:pt x="113" y="321"/>
                    <a:pt x="113" y="321"/>
                    <a:pt x="113" y="321"/>
                  </a:cubicBezTo>
                  <a:cubicBezTo>
                    <a:pt x="113" y="317"/>
                    <a:pt x="113" y="317"/>
                    <a:pt x="113" y="317"/>
                  </a:cubicBezTo>
                  <a:cubicBezTo>
                    <a:pt x="113" y="319"/>
                    <a:pt x="113" y="319"/>
                    <a:pt x="113" y="319"/>
                  </a:cubicBezTo>
                  <a:cubicBezTo>
                    <a:pt x="113" y="317"/>
                    <a:pt x="113" y="317"/>
                    <a:pt x="113" y="317"/>
                  </a:cubicBezTo>
                  <a:cubicBezTo>
                    <a:pt x="113" y="317"/>
                    <a:pt x="113" y="317"/>
                    <a:pt x="113" y="317"/>
                  </a:cubicBezTo>
                  <a:cubicBezTo>
                    <a:pt x="113" y="319"/>
                    <a:pt x="113" y="319"/>
                    <a:pt x="113" y="319"/>
                  </a:cubicBezTo>
                  <a:cubicBezTo>
                    <a:pt x="113" y="317"/>
                    <a:pt x="113" y="317"/>
                    <a:pt x="113" y="317"/>
                  </a:cubicBezTo>
                  <a:cubicBezTo>
                    <a:pt x="113" y="317"/>
                    <a:pt x="112" y="317"/>
                    <a:pt x="111" y="317"/>
                  </a:cubicBezTo>
                  <a:cubicBezTo>
                    <a:pt x="108" y="316"/>
                    <a:pt x="100" y="313"/>
                    <a:pt x="92" y="309"/>
                  </a:cubicBezTo>
                  <a:cubicBezTo>
                    <a:pt x="79" y="304"/>
                    <a:pt x="62" y="297"/>
                    <a:pt x="49" y="292"/>
                  </a:cubicBezTo>
                  <a:cubicBezTo>
                    <a:pt x="42" y="289"/>
                    <a:pt x="37" y="287"/>
                    <a:pt x="33" y="285"/>
                  </a:cubicBezTo>
                  <a:cubicBezTo>
                    <a:pt x="28" y="283"/>
                    <a:pt x="26" y="282"/>
                    <a:pt x="26" y="282"/>
                  </a:cubicBezTo>
                  <a:cubicBezTo>
                    <a:pt x="25" y="282"/>
                    <a:pt x="23" y="282"/>
                    <a:pt x="22" y="282"/>
                  </a:cubicBezTo>
                  <a:cubicBezTo>
                    <a:pt x="21" y="283"/>
                    <a:pt x="20" y="284"/>
                    <a:pt x="20" y="286"/>
                  </a:cubicBezTo>
                  <a:cubicBezTo>
                    <a:pt x="20" y="287"/>
                    <a:pt x="21" y="287"/>
                    <a:pt x="21" y="287"/>
                  </a:cubicBezTo>
                  <a:cubicBezTo>
                    <a:pt x="21" y="288"/>
                    <a:pt x="21" y="288"/>
                    <a:pt x="21" y="288"/>
                  </a:cubicBezTo>
                  <a:cubicBezTo>
                    <a:pt x="22" y="289"/>
                    <a:pt x="22" y="289"/>
                    <a:pt x="22" y="289"/>
                  </a:cubicBezTo>
                  <a:cubicBezTo>
                    <a:pt x="22" y="289"/>
                    <a:pt x="23" y="290"/>
                    <a:pt x="23" y="290"/>
                  </a:cubicBezTo>
                  <a:cubicBezTo>
                    <a:pt x="25" y="291"/>
                    <a:pt x="29" y="294"/>
                    <a:pt x="35" y="297"/>
                  </a:cubicBezTo>
                  <a:cubicBezTo>
                    <a:pt x="50" y="307"/>
                    <a:pt x="75" y="322"/>
                    <a:pt x="75" y="322"/>
                  </a:cubicBezTo>
                  <a:cubicBezTo>
                    <a:pt x="77" y="319"/>
                    <a:pt x="77" y="319"/>
                    <a:pt x="77" y="319"/>
                  </a:cubicBezTo>
                  <a:cubicBezTo>
                    <a:pt x="78" y="315"/>
                    <a:pt x="78" y="315"/>
                    <a:pt x="78" y="315"/>
                  </a:cubicBezTo>
                  <a:cubicBezTo>
                    <a:pt x="21" y="295"/>
                    <a:pt x="21" y="295"/>
                    <a:pt x="21" y="295"/>
                  </a:cubicBezTo>
                  <a:cubicBezTo>
                    <a:pt x="19" y="294"/>
                    <a:pt x="17" y="295"/>
                    <a:pt x="16" y="297"/>
                  </a:cubicBezTo>
                  <a:cubicBezTo>
                    <a:pt x="15" y="299"/>
                    <a:pt x="16" y="301"/>
                    <a:pt x="17" y="302"/>
                  </a:cubicBezTo>
                  <a:cubicBezTo>
                    <a:pt x="18" y="302"/>
                    <a:pt x="19" y="303"/>
                    <a:pt x="22" y="305"/>
                  </a:cubicBezTo>
                  <a:cubicBezTo>
                    <a:pt x="26" y="307"/>
                    <a:pt x="33" y="311"/>
                    <a:pt x="38" y="314"/>
                  </a:cubicBezTo>
                  <a:cubicBezTo>
                    <a:pt x="41" y="316"/>
                    <a:pt x="43" y="317"/>
                    <a:pt x="45" y="319"/>
                  </a:cubicBezTo>
                  <a:cubicBezTo>
                    <a:pt x="45" y="319"/>
                    <a:pt x="46" y="320"/>
                    <a:pt x="46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8"/>
                    <a:pt x="48" y="318"/>
                    <a:pt x="48" y="318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8"/>
                    <a:pt x="48" y="318"/>
                    <a:pt x="48" y="318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9" y="317"/>
                    <a:pt x="49" y="317"/>
                    <a:pt x="49" y="317"/>
                  </a:cubicBezTo>
                  <a:cubicBezTo>
                    <a:pt x="46" y="319"/>
                    <a:pt x="46" y="319"/>
                    <a:pt x="46" y="319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9" y="317"/>
                    <a:pt x="49" y="317"/>
                    <a:pt x="49" y="317"/>
                  </a:cubicBezTo>
                  <a:cubicBezTo>
                    <a:pt x="46" y="319"/>
                    <a:pt x="46" y="319"/>
                    <a:pt x="46" y="319"/>
                  </a:cubicBezTo>
                  <a:cubicBezTo>
                    <a:pt x="49" y="317"/>
                    <a:pt x="49" y="317"/>
                    <a:pt x="49" y="317"/>
                  </a:cubicBezTo>
                  <a:cubicBezTo>
                    <a:pt x="46" y="317"/>
                    <a:pt x="46" y="317"/>
                    <a:pt x="46" y="317"/>
                  </a:cubicBezTo>
                  <a:cubicBezTo>
                    <a:pt x="46" y="318"/>
                    <a:pt x="46" y="319"/>
                    <a:pt x="46" y="319"/>
                  </a:cubicBezTo>
                  <a:cubicBezTo>
                    <a:pt x="49" y="317"/>
                    <a:pt x="49" y="317"/>
                    <a:pt x="49" y="317"/>
                  </a:cubicBezTo>
                  <a:cubicBezTo>
                    <a:pt x="46" y="317"/>
                    <a:pt x="46" y="317"/>
                    <a:pt x="46" y="317"/>
                  </a:cubicBezTo>
                  <a:cubicBezTo>
                    <a:pt x="50" y="317"/>
                    <a:pt x="50" y="317"/>
                    <a:pt x="50" y="317"/>
                  </a:cubicBezTo>
                  <a:cubicBezTo>
                    <a:pt x="46" y="315"/>
                    <a:pt x="46" y="315"/>
                    <a:pt x="46" y="315"/>
                  </a:cubicBezTo>
                  <a:cubicBezTo>
                    <a:pt x="46" y="316"/>
                    <a:pt x="46" y="317"/>
                    <a:pt x="46" y="317"/>
                  </a:cubicBezTo>
                  <a:cubicBezTo>
                    <a:pt x="50" y="317"/>
                    <a:pt x="50" y="317"/>
                    <a:pt x="50" y="317"/>
                  </a:cubicBezTo>
                  <a:cubicBezTo>
                    <a:pt x="46" y="315"/>
                    <a:pt x="46" y="315"/>
                    <a:pt x="46" y="315"/>
                  </a:cubicBezTo>
                  <a:cubicBezTo>
                    <a:pt x="50" y="317"/>
                    <a:pt x="50" y="317"/>
                    <a:pt x="50" y="317"/>
                  </a:cubicBezTo>
                  <a:cubicBezTo>
                    <a:pt x="46" y="315"/>
                    <a:pt x="46" y="315"/>
                    <a:pt x="46" y="315"/>
                  </a:cubicBezTo>
                  <a:cubicBezTo>
                    <a:pt x="50" y="317"/>
                    <a:pt x="50" y="317"/>
                    <a:pt x="50" y="317"/>
                  </a:cubicBezTo>
                  <a:cubicBezTo>
                    <a:pt x="48" y="314"/>
                    <a:pt x="48" y="314"/>
                    <a:pt x="48" y="314"/>
                  </a:cubicBezTo>
                  <a:cubicBezTo>
                    <a:pt x="47" y="314"/>
                    <a:pt x="47" y="314"/>
                    <a:pt x="46" y="315"/>
                  </a:cubicBezTo>
                  <a:cubicBezTo>
                    <a:pt x="50" y="317"/>
                    <a:pt x="50" y="317"/>
                    <a:pt x="50" y="317"/>
                  </a:cubicBezTo>
                  <a:cubicBezTo>
                    <a:pt x="48" y="314"/>
                    <a:pt x="48" y="314"/>
                    <a:pt x="48" y="314"/>
                  </a:cubicBezTo>
                  <a:cubicBezTo>
                    <a:pt x="49" y="317"/>
                    <a:pt x="49" y="317"/>
                    <a:pt x="49" y="317"/>
                  </a:cubicBezTo>
                  <a:cubicBezTo>
                    <a:pt x="49" y="313"/>
                    <a:pt x="49" y="313"/>
                    <a:pt x="49" y="313"/>
                  </a:cubicBezTo>
                  <a:cubicBezTo>
                    <a:pt x="49" y="313"/>
                    <a:pt x="48" y="313"/>
                    <a:pt x="48" y="314"/>
                  </a:cubicBezTo>
                  <a:cubicBezTo>
                    <a:pt x="49" y="317"/>
                    <a:pt x="49" y="317"/>
                    <a:pt x="49" y="317"/>
                  </a:cubicBezTo>
                  <a:cubicBezTo>
                    <a:pt x="49" y="313"/>
                    <a:pt x="49" y="313"/>
                    <a:pt x="49" y="313"/>
                  </a:cubicBezTo>
                  <a:cubicBezTo>
                    <a:pt x="49" y="317"/>
                    <a:pt x="49" y="317"/>
                    <a:pt x="49" y="317"/>
                  </a:cubicBezTo>
                  <a:cubicBezTo>
                    <a:pt x="49" y="313"/>
                    <a:pt x="49" y="313"/>
                    <a:pt x="49" y="313"/>
                  </a:cubicBezTo>
                  <a:cubicBezTo>
                    <a:pt x="49" y="313"/>
                    <a:pt x="49" y="313"/>
                    <a:pt x="49" y="313"/>
                  </a:cubicBezTo>
                  <a:cubicBezTo>
                    <a:pt x="49" y="317"/>
                    <a:pt x="49" y="317"/>
                    <a:pt x="49" y="317"/>
                  </a:cubicBezTo>
                  <a:cubicBezTo>
                    <a:pt x="49" y="313"/>
                    <a:pt x="49" y="313"/>
                    <a:pt x="49" y="313"/>
                  </a:cubicBezTo>
                  <a:cubicBezTo>
                    <a:pt x="49" y="316"/>
                    <a:pt x="49" y="316"/>
                    <a:pt x="49" y="316"/>
                  </a:cubicBezTo>
                  <a:cubicBezTo>
                    <a:pt x="50" y="313"/>
                    <a:pt x="50" y="313"/>
                    <a:pt x="50" y="313"/>
                  </a:cubicBezTo>
                  <a:cubicBezTo>
                    <a:pt x="49" y="313"/>
                    <a:pt x="49" y="313"/>
                    <a:pt x="49" y="313"/>
                  </a:cubicBezTo>
                  <a:cubicBezTo>
                    <a:pt x="49" y="316"/>
                    <a:pt x="49" y="316"/>
                    <a:pt x="49" y="316"/>
                  </a:cubicBezTo>
                  <a:cubicBezTo>
                    <a:pt x="50" y="313"/>
                    <a:pt x="50" y="313"/>
                    <a:pt x="50" y="313"/>
                  </a:cubicBezTo>
                  <a:cubicBezTo>
                    <a:pt x="50" y="313"/>
                    <a:pt x="50" y="313"/>
                    <a:pt x="50" y="313"/>
                  </a:cubicBezTo>
                  <a:cubicBezTo>
                    <a:pt x="50" y="313"/>
                    <a:pt x="50" y="313"/>
                    <a:pt x="50" y="313"/>
                  </a:cubicBezTo>
                  <a:cubicBezTo>
                    <a:pt x="50" y="313"/>
                    <a:pt x="50" y="313"/>
                    <a:pt x="50" y="313"/>
                  </a:cubicBezTo>
                  <a:cubicBezTo>
                    <a:pt x="50" y="313"/>
                    <a:pt x="50" y="313"/>
                    <a:pt x="50" y="313"/>
                  </a:cubicBezTo>
                  <a:cubicBezTo>
                    <a:pt x="50" y="313"/>
                    <a:pt x="50" y="313"/>
                    <a:pt x="50" y="313"/>
                  </a:cubicBezTo>
                  <a:cubicBezTo>
                    <a:pt x="49" y="313"/>
                    <a:pt x="48" y="313"/>
                    <a:pt x="47" y="313"/>
                  </a:cubicBezTo>
                  <a:cubicBezTo>
                    <a:pt x="42" y="312"/>
                    <a:pt x="33" y="309"/>
                    <a:pt x="25" y="307"/>
                  </a:cubicBezTo>
                  <a:cubicBezTo>
                    <a:pt x="17" y="305"/>
                    <a:pt x="11" y="303"/>
                    <a:pt x="11" y="303"/>
                  </a:cubicBezTo>
                  <a:cubicBezTo>
                    <a:pt x="9" y="302"/>
                    <a:pt x="7" y="303"/>
                    <a:pt x="6" y="305"/>
                  </a:cubicBezTo>
                  <a:cubicBezTo>
                    <a:pt x="5" y="307"/>
                    <a:pt x="6" y="309"/>
                    <a:pt x="8" y="310"/>
                  </a:cubicBezTo>
                  <a:cubicBezTo>
                    <a:pt x="11" y="312"/>
                    <a:pt x="11" y="312"/>
                    <a:pt x="11" y="312"/>
                  </a:cubicBezTo>
                  <a:cubicBezTo>
                    <a:pt x="5" y="312"/>
                    <a:pt x="5" y="312"/>
                    <a:pt x="5" y="312"/>
                  </a:cubicBezTo>
                  <a:cubicBezTo>
                    <a:pt x="3" y="311"/>
                    <a:pt x="1" y="313"/>
                    <a:pt x="0" y="314"/>
                  </a:cubicBezTo>
                  <a:cubicBezTo>
                    <a:pt x="0" y="316"/>
                    <a:pt x="1" y="318"/>
                    <a:pt x="2" y="319"/>
                  </a:cubicBezTo>
                  <a:cubicBezTo>
                    <a:pt x="7" y="322"/>
                    <a:pt x="7" y="322"/>
                    <a:pt x="7" y="322"/>
                  </a:cubicBezTo>
                  <a:cubicBezTo>
                    <a:pt x="9" y="323"/>
                    <a:pt x="12" y="323"/>
                    <a:pt x="13" y="321"/>
                  </a:cubicBezTo>
                  <a:cubicBezTo>
                    <a:pt x="14" y="319"/>
                    <a:pt x="14" y="317"/>
                    <a:pt x="12" y="31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7" name="Freeform 451"/>
            <p:cNvSpPr/>
            <p:nvPr/>
          </p:nvSpPr>
          <p:spPr bwMode="auto">
            <a:xfrm>
              <a:off x="10044406" y="1688706"/>
              <a:ext cx="56707" cy="127591"/>
            </a:xfrm>
            <a:custGeom>
              <a:avLst/>
              <a:gdLst>
                <a:gd name="T0" fmla="*/ 4 w 29"/>
                <a:gd name="T1" fmla="*/ 0 h 66"/>
                <a:gd name="T2" fmla="*/ 29 w 29"/>
                <a:gd name="T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" h="66">
                  <a:moveTo>
                    <a:pt x="4" y="0"/>
                  </a:moveTo>
                  <a:cubicBezTo>
                    <a:pt x="2" y="27"/>
                    <a:pt x="0" y="43"/>
                    <a:pt x="29" y="6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8" name="Freeform 452"/>
            <p:cNvSpPr/>
            <p:nvPr/>
          </p:nvSpPr>
          <p:spPr bwMode="auto">
            <a:xfrm>
              <a:off x="10025976" y="1674529"/>
              <a:ext cx="103490" cy="158780"/>
            </a:xfrm>
            <a:custGeom>
              <a:avLst/>
              <a:gdLst>
                <a:gd name="T0" fmla="*/ 2 w 54"/>
                <a:gd name="T1" fmla="*/ 10 h 82"/>
                <a:gd name="T2" fmla="*/ 3 w 54"/>
                <a:gd name="T3" fmla="*/ 46 h 82"/>
                <a:gd name="T4" fmla="*/ 28 w 54"/>
                <a:gd name="T5" fmla="*/ 78 h 82"/>
                <a:gd name="T6" fmla="*/ 50 w 54"/>
                <a:gd name="T7" fmla="*/ 69 h 82"/>
                <a:gd name="T8" fmla="*/ 26 w 54"/>
                <a:gd name="T9" fmla="*/ 37 h 82"/>
                <a:gd name="T10" fmla="*/ 25 w 54"/>
                <a:gd name="T11" fmla="*/ 4 h 82"/>
                <a:gd name="T12" fmla="*/ 2 w 54"/>
                <a:gd name="T13" fmla="*/ 1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82">
                  <a:moveTo>
                    <a:pt x="2" y="10"/>
                  </a:moveTo>
                  <a:cubicBezTo>
                    <a:pt x="1" y="22"/>
                    <a:pt x="0" y="34"/>
                    <a:pt x="3" y="46"/>
                  </a:cubicBezTo>
                  <a:cubicBezTo>
                    <a:pt x="7" y="59"/>
                    <a:pt x="18" y="69"/>
                    <a:pt x="28" y="78"/>
                  </a:cubicBezTo>
                  <a:cubicBezTo>
                    <a:pt x="33" y="82"/>
                    <a:pt x="54" y="73"/>
                    <a:pt x="50" y="69"/>
                  </a:cubicBezTo>
                  <a:cubicBezTo>
                    <a:pt x="39" y="60"/>
                    <a:pt x="30" y="51"/>
                    <a:pt x="26" y="37"/>
                  </a:cubicBezTo>
                  <a:cubicBezTo>
                    <a:pt x="23" y="26"/>
                    <a:pt x="25" y="15"/>
                    <a:pt x="25" y="4"/>
                  </a:cubicBezTo>
                  <a:cubicBezTo>
                    <a:pt x="26" y="0"/>
                    <a:pt x="3" y="3"/>
                    <a:pt x="2" y="1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9" name="Freeform 453"/>
            <p:cNvSpPr/>
            <p:nvPr/>
          </p:nvSpPr>
          <p:spPr bwMode="auto">
            <a:xfrm>
              <a:off x="10337864" y="1578127"/>
              <a:ext cx="171539" cy="45366"/>
            </a:xfrm>
            <a:custGeom>
              <a:avLst/>
              <a:gdLst>
                <a:gd name="T0" fmla="*/ 28 w 89"/>
                <a:gd name="T1" fmla="*/ 17 h 23"/>
                <a:gd name="T2" fmla="*/ 54 w 89"/>
                <a:gd name="T3" fmla="*/ 20 h 23"/>
                <a:gd name="T4" fmla="*/ 74 w 89"/>
                <a:gd name="T5" fmla="*/ 18 h 23"/>
                <a:gd name="T6" fmla="*/ 84 w 89"/>
                <a:gd name="T7" fmla="*/ 10 h 23"/>
                <a:gd name="T8" fmla="*/ 10 w 89"/>
                <a:gd name="T9" fmla="*/ 13 h 23"/>
                <a:gd name="T10" fmla="*/ 6 w 89"/>
                <a:gd name="T11" fmla="*/ 21 h 23"/>
                <a:gd name="T12" fmla="*/ 28 w 89"/>
                <a:gd name="T13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23">
                  <a:moveTo>
                    <a:pt x="28" y="17"/>
                  </a:moveTo>
                  <a:cubicBezTo>
                    <a:pt x="36" y="13"/>
                    <a:pt x="46" y="17"/>
                    <a:pt x="54" y="20"/>
                  </a:cubicBezTo>
                  <a:cubicBezTo>
                    <a:pt x="61" y="23"/>
                    <a:pt x="68" y="21"/>
                    <a:pt x="74" y="18"/>
                  </a:cubicBezTo>
                  <a:cubicBezTo>
                    <a:pt x="75" y="18"/>
                    <a:pt x="89" y="12"/>
                    <a:pt x="84" y="10"/>
                  </a:cubicBezTo>
                  <a:cubicBezTo>
                    <a:pt x="59" y="0"/>
                    <a:pt x="35" y="2"/>
                    <a:pt x="10" y="13"/>
                  </a:cubicBezTo>
                  <a:cubicBezTo>
                    <a:pt x="8" y="14"/>
                    <a:pt x="0" y="20"/>
                    <a:pt x="6" y="21"/>
                  </a:cubicBezTo>
                  <a:cubicBezTo>
                    <a:pt x="13" y="23"/>
                    <a:pt x="22" y="20"/>
                    <a:pt x="28" y="1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0" name="Freeform 454"/>
            <p:cNvSpPr/>
            <p:nvPr/>
          </p:nvSpPr>
          <p:spPr bwMode="auto">
            <a:xfrm>
              <a:off x="9935245" y="1904192"/>
              <a:ext cx="375684" cy="860528"/>
            </a:xfrm>
            <a:custGeom>
              <a:avLst/>
              <a:gdLst>
                <a:gd name="T0" fmla="*/ 159 w 195"/>
                <a:gd name="T1" fmla="*/ 13 h 446"/>
                <a:gd name="T2" fmla="*/ 39 w 195"/>
                <a:gd name="T3" fmla="*/ 431 h 446"/>
                <a:gd name="T4" fmla="*/ 70 w 195"/>
                <a:gd name="T5" fmla="*/ 423 h 446"/>
                <a:gd name="T6" fmla="*/ 189 w 195"/>
                <a:gd name="T7" fmla="*/ 17 h 446"/>
                <a:gd name="T8" fmla="*/ 159 w 195"/>
                <a:gd name="T9" fmla="*/ 13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446">
                  <a:moveTo>
                    <a:pt x="159" y="13"/>
                  </a:moveTo>
                  <a:cubicBezTo>
                    <a:pt x="105" y="148"/>
                    <a:pt x="0" y="278"/>
                    <a:pt x="39" y="431"/>
                  </a:cubicBezTo>
                  <a:cubicBezTo>
                    <a:pt x="42" y="446"/>
                    <a:pt x="73" y="437"/>
                    <a:pt x="70" y="423"/>
                  </a:cubicBezTo>
                  <a:cubicBezTo>
                    <a:pt x="32" y="275"/>
                    <a:pt x="136" y="147"/>
                    <a:pt x="189" y="17"/>
                  </a:cubicBezTo>
                  <a:cubicBezTo>
                    <a:pt x="195" y="0"/>
                    <a:pt x="164" y="1"/>
                    <a:pt x="159" y="1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1" name="Freeform 455"/>
            <p:cNvSpPr/>
            <p:nvPr/>
          </p:nvSpPr>
          <p:spPr bwMode="auto">
            <a:xfrm>
              <a:off x="10167743" y="1692959"/>
              <a:ext cx="287788" cy="114832"/>
            </a:xfrm>
            <a:custGeom>
              <a:avLst/>
              <a:gdLst>
                <a:gd name="T0" fmla="*/ 124 w 149"/>
                <a:gd name="T1" fmla="*/ 10 h 60"/>
                <a:gd name="T2" fmla="*/ 69 w 149"/>
                <a:gd name="T3" fmla="*/ 35 h 60"/>
                <a:gd name="T4" fmla="*/ 24 w 149"/>
                <a:gd name="T5" fmla="*/ 5 h 60"/>
                <a:gd name="T6" fmla="*/ 1 w 149"/>
                <a:gd name="T7" fmla="*/ 11 h 60"/>
                <a:gd name="T8" fmla="*/ 145 w 149"/>
                <a:gd name="T9" fmla="*/ 8 h 60"/>
                <a:gd name="T10" fmla="*/ 124 w 149"/>
                <a:gd name="T11" fmla="*/ 1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9" h="60">
                  <a:moveTo>
                    <a:pt x="124" y="10"/>
                  </a:moveTo>
                  <a:cubicBezTo>
                    <a:pt x="109" y="26"/>
                    <a:pt x="92" y="38"/>
                    <a:pt x="69" y="35"/>
                  </a:cubicBezTo>
                  <a:cubicBezTo>
                    <a:pt x="51" y="33"/>
                    <a:pt x="35" y="20"/>
                    <a:pt x="24" y="5"/>
                  </a:cubicBezTo>
                  <a:cubicBezTo>
                    <a:pt x="20" y="0"/>
                    <a:pt x="0" y="9"/>
                    <a:pt x="1" y="11"/>
                  </a:cubicBezTo>
                  <a:cubicBezTo>
                    <a:pt x="38" y="60"/>
                    <a:pt x="106" y="50"/>
                    <a:pt x="145" y="8"/>
                  </a:cubicBezTo>
                  <a:cubicBezTo>
                    <a:pt x="149" y="3"/>
                    <a:pt x="127" y="6"/>
                    <a:pt x="124" y="1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2" name="Freeform 456"/>
            <p:cNvSpPr/>
            <p:nvPr/>
          </p:nvSpPr>
          <p:spPr bwMode="auto">
            <a:xfrm>
              <a:off x="10275487" y="1725566"/>
              <a:ext cx="147438" cy="111996"/>
            </a:xfrm>
            <a:custGeom>
              <a:avLst/>
              <a:gdLst>
                <a:gd name="T0" fmla="*/ 53 w 76"/>
                <a:gd name="T1" fmla="*/ 13 h 58"/>
                <a:gd name="T2" fmla="*/ 45 w 76"/>
                <a:gd name="T3" fmla="*/ 40 h 58"/>
                <a:gd name="T4" fmla="*/ 28 w 76"/>
                <a:gd name="T5" fmla="*/ 34 h 58"/>
                <a:gd name="T6" fmla="*/ 10 w 76"/>
                <a:gd name="T7" fmla="*/ 45 h 58"/>
                <a:gd name="T8" fmla="*/ 55 w 76"/>
                <a:gd name="T9" fmla="*/ 50 h 58"/>
                <a:gd name="T10" fmla="*/ 76 w 76"/>
                <a:gd name="T11" fmla="*/ 10 h 58"/>
                <a:gd name="T12" fmla="*/ 53 w 76"/>
                <a:gd name="T13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58">
                  <a:moveTo>
                    <a:pt x="53" y="13"/>
                  </a:moveTo>
                  <a:cubicBezTo>
                    <a:pt x="52" y="22"/>
                    <a:pt x="52" y="33"/>
                    <a:pt x="45" y="40"/>
                  </a:cubicBezTo>
                  <a:cubicBezTo>
                    <a:pt x="43" y="43"/>
                    <a:pt x="31" y="36"/>
                    <a:pt x="28" y="34"/>
                  </a:cubicBezTo>
                  <a:cubicBezTo>
                    <a:pt x="22" y="30"/>
                    <a:pt x="0" y="39"/>
                    <a:pt x="10" y="45"/>
                  </a:cubicBezTo>
                  <a:cubicBezTo>
                    <a:pt x="24" y="54"/>
                    <a:pt x="40" y="58"/>
                    <a:pt x="55" y="50"/>
                  </a:cubicBezTo>
                  <a:cubicBezTo>
                    <a:pt x="71" y="42"/>
                    <a:pt x="75" y="26"/>
                    <a:pt x="76" y="10"/>
                  </a:cubicBezTo>
                  <a:cubicBezTo>
                    <a:pt x="76" y="0"/>
                    <a:pt x="53" y="5"/>
                    <a:pt x="53" y="1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3" name="Freeform 457"/>
            <p:cNvSpPr/>
            <p:nvPr/>
          </p:nvSpPr>
          <p:spPr bwMode="auto">
            <a:xfrm>
              <a:off x="8161734" y="897644"/>
              <a:ext cx="405455" cy="582664"/>
            </a:xfrm>
            <a:custGeom>
              <a:avLst/>
              <a:gdLst>
                <a:gd name="T0" fmla="*/ 12 w 210"/>
                <a:gd name="T1" fmla="*/ 142 h 302"/>
                <a:gd name="T2" fmla="*/ 1 w 210"/>
                <a:gd name="T3" fmla="*/ 141 h 302"/>
                <a:gd name="T4" fmla="*/ 0 w 210"/>
                <a:gd name="T5" fmla="*/ 162 h 302"/>
                <a:gd name="T6" fmla="*/ 24 w 210"/>
                <a:gd name="T7" fmla="*/ 256 h 302"/>
                <a:gd name="T8" fmla="*/ 53 w 210"/>
                <a:gd name="T9" fmla="*/ 287 h 302"/>
                <a:gd name="T10" fmla="*/ 91 w 210"/>
                <a:gd name="T11" fmla="*/ 302 h 302"/>
                <a:gd name="T12" fmla="*/ 98 w 210"/>
                <a:gd name="T13" fmla="*/ 302 h 302"/>
                <a:gd name="T14" fmla="*/ 138 w 210"/>
                <a:gd name="T15" fmla="*/ 290 h 302"/>
                <a:gd name="T16" fmla="*/ 186 w 210"/>
                <a:gd name="T17" fmla="*/ 239 h 302"/>
                <a:gd name="T18" fmla="*/ 209 w 210"/>
                <a:gd name="T19" fmla="*/ 161 h 302"/>
                <a:gd name="T20" fmla="*/ 210 w 210"/>
                <a:gd name="T21" fmla="*/ 140 h 302"/>
                <a:gd name="T22" fmla="*/ 185 w 210"/>
                <a:gd name="T23" fmla="*/ 46 h 302"/>
                <a:gd name="T24" fmla="*/ 157 w 210"/>
                <a:gd name="T25" fmla="*/ 15 h 302"/>
                <a:gd name="T26" fmla="*/ 119 w 210"/>
                <a:gd name="T27" fmla="*/ 1 h 302"/>
                <a:gd name="T28" fmla="*/ 112 w 210"/>
                <a:gd name="T29" fmla="*/ 0 h 302"/>
                <a:gd name="T30" fmla="*/ 71 w 210"/>
                <a:gd name="T31" fmla="*/ 12 h 302"/>
                <a:gd name="T32" fmla="*/ 24 w 210"/>
                <a:gd name="T33" fmla="*/ 63 h 302"/>
                <a:gd name="T34" fmla="*/ 1 w 210"/>
                <a:gd name="T35" fmla="*/ 141 h 302"/>
                <a:gd name="T36" fmla="*/ 12 w 210"/>
                <a:gd name="T37" fmla="*/ 142 h 302"/>
                <a:gd name="T38" fmla="*/ 23 w 210"/>
                <a:gd name="T39" fmla="*/ 143 h 302"/>
                <a:gd name="T40" fmla="*/ 55 w 210"/>
                <a:gd name="T41" fmla="*/ 56 h 302"/>
                <a:gd name="T42" fmla="*/ 82 w 210"/>
                <a:gd name="T43" fmla="*/ 31 h 302"/>
                <a:gd name="T44" fmla="*/ 112 w 210"/>
                <a:gd name="T45" fmla="*/ 23 h 302"/>
                <a:gd name="T46" fmla="*/ 117 w 210"/>
                <a:gd name="T47" fmla="*/ 23 h 302"/>
                <a:gd name="T48" fmla="*/ 144 w 210"/>
                <a:gd name="T49" fmla="*/ 33 h 302"/>
                <a:gd name="T50" fmla="*/ 175 w 210"/>
                <a:gd name="T51" fmla="*/ 75 h 302"/>
                <a:gd name="T52" fmla="*/ 188 w 210"/>
                <a:gd name="T53" fmla="*/ 140 h 302"/>
                <a:gd name="T54" fmla="*/ 187 w 210"/>
                <a:gd name="T55" fmla="*/ 159 h 302"/>
                <a:gd name="T56" fmla="*/ 155 w 210"/>
                <a:gd name="T57" fmla="*/ 246 h 302"/>
                <a:gd name="T58" fmla="*/ 127 w 210"/>
                <a:gd name="T59" fmla="*/ 271 h 302"/>
                <a:gd name="T60" fmla="*/ 98 w 210"/>
                <a:gd name="T61" fmla="*/ 280 h 302"/>
                <a:gd name="T62" fmla="*/ 93 w 210"/>
                <a:gd name="T63" fmla="*/ 279 h 302"/>
                <a:gd name="T64" fmla="*/ 66 w 210"/>
                <a:gd name="T65" fmla="*/ 269 h 302"/>
                <a:gd name="T66" fmla="*/ 34 w 210"/>
                <a:gd name="T67" fmla="*/ 227 h 302"/>
                <a:gd name="T68" fmla="*/ 22 w 210"/>
                <a:gd name="T69" fmla="*/ 162 h 302"/>
                <a:gd name="T70" fmla="*/ 23 w 210"/>
                <a:gd name="T71" fmla="*/ 143 h 302"/>
                <a:gd name="T72" fmla="*/ 12 w 210"/>
                <a:gd name="T73" fmla="*/ 14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0" h="302">
                  <a:moveTo>
                    <a:pt x="12" y="142"/>
                  </a:moveTo>
                  <a:cubicBezTo>
                    <a:pt x="1" y="141"/>
                    <a:pt x="1" y="141"/>
                    <a:pt x="1" y="141"/>
                  </a:cubicBezTo>
                  <a:cubicBezTo>
                    <a:pt x="0" y="148"/>
                    <a:pt x="0" y="155"/>
                    <a:pt x="0" y="162"/>
                  </a:cubicBezTo>
                  <a:cubicBezTo>
                    <a:pt x="0" y="198"/>
                    <a:pt x="9" y="231"/>
                    <a:pt x="24" y="256"/>
                  </a:cubicBezTo>
                  <a:cubicBezTo>
                    <a:pt x="32" y="269"/>
                    <a:pt x="42" y="279"/>
                    <a:pt x="53" y="287"/>
                  </a:cubicBezTo>
                  <a:cubicBezTo>
                    <a:pt x="64" y="295"/>
                    <a:pt x="77" y="300"/>
                    <a:pt x="91" y="302"/>
                  </a:cubicBezTo>
                  <a:cubicBezTo>
                    <a:pt x="93" y="302"/>
                    <a:pt x="95" y="302"/>
                    <a:pt x="98" y="302"/>
                  </a:cubicBezTo>
                  <a:cubicBezTo>
                    <a:pt x="112" y="302"/>
                    <a:pt x="126" y="298"/>
                    <a:pt x="138" y="290"/>
                  </a:cubicBezTo>
                  <a:cubicBezTo>
                    <a:pt x="157" y="279"/>
                    <a:pt x="173" y="261"/>
                    <a:pt x="186" y="239"/>
                  </a:cubicBezTo>
                  <a:cubicBezTo>
                    <a:pt x="198" y="217"/>
                    <a:pt x="206" y="190"/>
                    <a:pt x="209" y="161"/>
                  </a:cubicBezTo>
                  <a:cubicBezTo>
                    <a:pt x="209" y="154"/>
                    <a:pt x="210" y="147"/>
                    <a:pt x="210" y="140"/>
                  </a:cubicBezTo>
                  <a:cubicBezTo>
                    <a:pt x="210" y="104"/>
                    <a:pt x="201" y="71"/>
                    <a:pt x="185" y="46"/>
                  </a:cubicBezTo>
                  <a:cubicBezTo>
                    <a:pt x="177" y="34"/>
                    <a:pt x="168" y="23"/>
                    <a:pt x="157" y="15"/>
                  </a:cubicBezTo>
                  <a:cubicBezTo>
                    <a:pt x="146" y="7"/>
                    <a:pt x="133" y="2"/>
                    <a:pt x="119" y="1"/>
                  </a:cubicBezTo>
                  <a:cubicBezTo>
                    <a:pt x="117" y="1"/>
                    <a:pt x="114" y="0"/>
                    <a:pt x="112" y="0"/>
                  </a:cubicBezTo>
                  <a:cubicBezTo>
                    <a:pt x="98" y="0"/>
                    <a:pt x="84" y="5"/>
                    <a:pt x="71" y="12"/>
                  </a:cubicBezTo>
                  <a:cubicBezTo>
                    <a:pt x="52" y="23"/>
                    <a:pt x="36" y="41"/>
                    <a:pt x="24" y="63"/>
                  </a:cubicBezTo>
                  <a:cubicBezTo>
                    <a:pt x="12" y="85"/>
                    <a:pt x="4" y="112"/>
                    <a:pt x="1" y="141"/>
                  </a:cubicBezTo>
                  <a:cubicBezTo>
                    <a:pt x="12" y="142"/>
                    <a:pt x="12" y="142"/>
                    <a:pt x="12" y="142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6" y="108"/>
                    <a:pt x="38" y="77"/>
                    <a:pt x="55" y="56"/>
                  </a:cubicBezTo>
                  <a:cubicBezTo>
                    <a:pt x="63" y="45"/>
                    <a:pt x="73" y="37"/>
                    <a:pt x="82" y="31"/>
                  </a:cubicBezTo>
                  <a:cubicBezTo>
                    <a:pt x="92" y="26"/>
                    <a:pt x="102" y="23"/>
                    <a:pt x="112" y="23"/>
                  </a:cubicBezTo>
                  <a:cubicBezTo>
                    <a:pt x="114" y="23"/>
                    <a:pt x="115" y="23"/>
                    <a:pt x="117" y="23"/>
                  </a:cubicBezTo>
                  <a:cubicBezTo>
                    <a:pt x="127" y="24"/>
                    <a:pt x="136" y="27"/>
                    <a:pt x="144" y="33"/>
                  </a:cubicBezTo>
                  <a:cubicBezTo>
                    <a:pt x="156" y="42"/>
                    <a:pt x="167" y="56"/>
                    <a:pt x="175" y="75"/>
                  </a:cubicBezTo>
                  <a:cubicBezTo>
                    <a:pt x="183" y="93"/>
                    <a:pt x="188" y="116"/>
                    <a:pt x="188" y="140"/>
                  </a:cubicBezTo>
                  <a:cubicBezTo>
                    <a:pt x="188" y="146"/>
                    <a:pt x="187" y="153"/>
                    <a:pt x="187" y="159"/>
                  </a:cubicBezTo>
                  <a:cubicBezTo>
                    <a:pt x="183" y="194"/>
                    <a:pt x="171" y="225"/>
                    <a:pt x="155" y="246"/>
                  </a:cubicBezTo>
                  <a:cubicBezTo>
                    <a:pt x="146" y="257"/>
                    <a:pt x="137" y="266"/>
                    <a:pt x="127" y="271"/>
                  </a:cubicBezTo>
                  <a:cubicBezTo>
                    <a:pt x="118" y="277"/>
                    <a:pt x="108" y="280"/>
                    <a:pt x="98" y="280"/>
                  </a:cubicBezTo>
                  <a:cubicBezTo>
                    <a:pt x="96" y="280"/>
                    <a:pt x="94" y="280"/>
                    <a:pt x="93" y="279"/>
                  </a:cubicBezTo>
                  <a:cubicBezTo>
                    <a:pt x="83" y="279"/>
                    <a:pt x="74" y="275"/>
                    <a:pt x="66" y="269"/>
                  </a:cubicBezTo>
                  <a:cubicBezTo>
                    <a:pt x="53" y="260"/>
                    <a:pt x="42" y="246"/>
                    <a:pt x="34" y="227"/>
                  </a:cubicBezTo>
                  <a:cubicBezTo>
                    <a:pt x="27" y="209"/>
                    <a:pt x="22" y="186"/>
                    <a:pt x="22" y="162"/>
                  </a:cubicBezTo>
                  <a:cubicBezTo>
                    <a:pt x="22" y="156"/>
                    <a:pt x="22" y="150"/>
                    <a:pt x="23" y="143"/>
                  </a:cubicBezTo>
                  <a:lnTo>
                    <a:pt x="12" y="14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4" name="Freeform 458"/>
            <p:cNvSpPr/>
            <p:nvPr/>
          </p:nvSpPr>
          <p:spPr bwMode="auto">
            <a:xfrm>
              <a:off x="8139051" y="774306"/>
              <a:ext cx="545805" cy="844934"/>
            </a:xfrm>
            <a:custGeom>
              <a:avLst/>
              <a:gdLst>
                <a:gd name="T0" fmla="*/ 17 w 283"/>
                <a:gd name="T1" fmla="*/ 207 h 438"/>
                <a:gd name="T2" fmla="*/ 1 w 283"/>
                <a:gd name="T3" fmla="*/ 206 h 438"/>
                <a:gd name="T4" fmla="*/ 0 w 283"/>
                <a:gd name="T5" fmla="*/ 239 h 438"/>
                <a:gd name="T6" fmla="*/ 32 w 283"/>
                <a:gd name="T7" fmla="*/ 373 h 438"/>
                <a:gd name="T8" fmla="*/ 69 w 283"/>
                <a:gd name="T9" fmla="*/ 418 h 438"/>
                <a:gd name="T10" fmla="*/ 120 w 283"/>
                <a:gd name="T11" fmla="*/ 438 h 438"/>
                <a:gd name="T12" fmla="*/ 129 w 283"/>
                <a:gd name="T13" fmla="*/ 438 h 438"/>
                <a:gd name="T14" fmla="*/ 185 w 283"/>
                <a:gd name="T15" fmla="*/ 421 h 438"/>
                <a:gd name="T16" fmla="*/ 249 w 283"/>
                <a:gd name="T17" fmla="*/ 346 h 438"/>
                <a:gd name="T18" fmla="*/ 281 w 283"/>
                <a:gd name="T19" fmla="*/ 232 h 438"/>
                <a:gd name="T20" fmla="*/ 283 w 283"/>
                <a:gd name="T21" fmla="*/ 199 h 438"/>
                <a:gd name="T22" fmla="*/ 251 w 283"/>
                <a:gd name="T23" fmla="*/ 65 h 438"/>
                <a:gd name="T24" fmla="*/ 213 w 283"/>
                <a:gd name="T25" fmla="*/ 21 h 438"/>
                <a:gd name="T26" fmla="*/ 162 w 283"/>
                <a:gd name="T27" fmla="*/ 0 h 438"/>
                <a:gd name="T28" fmla="*/ 153 w 283"/>
                <a:gd name="T29" fmla="*/ 0 h 438"/>
                <a:gd name="T30" fmla="*/ 97 w 283"/>
                <a:gd name="T31" fmla="*/ 17 h 438"/>
                <a:gd name="T32" fmla="*/ 33 w 283"/>
                <a:gd name="T33" fmla="*/ 92 h 438"/>
                <a:gd name="T34" fmla="*/ 1 w 283"/>
                <a:gd name="T35" fmla="*/ 206 h 438"/>
                <a:gd name="T36" fmla="*/ 17 w 283"/>
                <a:gd name="T37" fmla="*/ 207 h 438"/>
                <a:gd name="T38" fmla="*/ 32 w 283"/>
                <a:gd name="T39" fmla="*/ 209 h 438"/>
                <a:gd name="T40" fmla="*/ 77 w 283"/>
                <a:gd name="T41" fmla="*/ 80 h 438"/>
                <a:gd name="T42" fmla="*/ 114 w 283"/>
                <a:gd name="T43" fmla="*/ 43 h 438"/>
                <a:gd name="T44" fmla="*/ 153 w 283"/>
                <a:gd name="T45" fmla="*/ 31 h 438"/>
                <a:gd name="T46" fmla="*/ 159 w 283"/>
                <a:gd name="T47" fmla="*/ 31 h 438"/>
                <a:gd name="T48" fmla="*/ 194 w 283"/>
                <a:gd name="T49" fmla="*/ 45 h 438"/>
                <a:gd name="T50" fmla="*/ 235 w 283"/>
                <a:gd name="T51" fmla="*/ 105 h 438"/>
                <a:gd name="T52" fmla="*/ 252 w 283"/>
                <a:gd name="T53" fmla="*/ 199 h 438"/>
                <a:gd name="T54" fmla="*/ 250 w 283"/>
                <a:gd name="T55" fmla="*/ 229 h 438"/>
                <a:gd name="T56" fmla="*/ 206 w 283"/>
                <a:gd name="T57" fmla="*/ 358 h 438"/>
                <a:gd name="T58" fmla="*/ 169 w 283"/>
                <a:gd name="T59" fmla="*/ 395 h 438"/>
                <a:gd name="T60" fmla="*/ 129 w 283"/>
                <a:gd name="T61" fmla="*/ 407 h 438"/>
                <a:gd name="T62" fmla="*/ 123 w 283"/>
                <a:gd name="T63" fmla="*/ 407 h 438"/>
                <a:gd name="T64" fmla="*/ 88 w 283"/>
                <a:gd name="T65" fmla="*/ 393 h 438"/>
                <a:gd name="T66" fmla="*/ 47 w 283"/>
                <a:gd name="T67" fmla="*/ 333 h 438"/>
                <a:gd name="T68" fmla="*/ 31 w 283"/>
                <a:gd name="T69" fmla="*/ 239 h 438"/>
                <a:gd name="T70" fmla="*/ 32 w 283"/>
                <a:gd name="T71" fmla="*/ 209 h 438"/>
                <a:gd name="T72" fmla="*/ 17 w 283"/>
                <a:gd name="T73" fmla="*/ 207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3" h="438">
                  <a:moveTo>
                    <a:pt x="17" y="207"/>
                  </a:moveTo>
                  <a:cubicBezTo>
                    <a:pt x="1" y="206"/>
                    <a:pt x="1" y="206"/>
                    <a:pt x="1" y="206"/>
                  </a:cubicBezTo>
                  <a:cubicBezTo>
                    <a:pt x="0" y="217"/>
                    <a:pt x="0" y="228"/>
                    <a:pt x="0" y="239"/>
                  </a:cubicBezTo>
                  <a:cubicBezTo>
                    <a:pt x="0" y="290"/>
                    <a:pt x="11" y="337"/>
                    <a:pt x="32" y="373"/>
                  </a:cubicBezTo>
                  <a:cubicBezTo>
                    <a:pt x="42" y="391"/>
                    <a:pt x="55" y="406"/>
                    <a:pt x="69" y="418"/>
                  </a:cubicBezTo>
                  <a:cubicBezTo>
                    <a:pt x="84" y="429"/>
                    <a:pt x="102" y="436"/>
                    <a:pt x="120" y="438"/>
                  </a:cubicBezTo>
                  <a:cubicBezTo>
                    <a:pt x="123" y="438"/>
                    <a:pt x="126" y="438"/>
                    <a:pt x="129" y="438"/>
                  </a:cubicBezTo>
                  <a:cubicBezTo>
                    <a:pt x="149" y="438"/>
                    <a:pt x="168" y="432"/>
                    <a:pt x="185" y="421"/>
                  </a:cubicBezTo>
                  <a:cubicBezTo>
                    <a:pt x="211" y="405"/>
                    <a:pt x="233" y="379"/>
                    <a:pt x="249" y="346"/>
                  </a:cubicBezTo>
                  <a:cubicBezTo>
                    <a:pt x="266" y="314"/>
                    <a:pt x="277" y="275"/>
                    <a:pt x="281" y="232"/>
                  </a:cubicBezTo>
                  <a:cubicBezTo>
                    <a:pt x="282" y="221"/>
                    <a:pt x="283" y="210"/>
                    <a:pt x="283" y="199"/>
                  </a:cubicBezTo>
                  <a:cubicBezTo>
                    <a:pt x="283" y="148"/>
                    <a:pt x="271" y="101"/>
                    <a:pt x="251" y="65"/>
                  </a:cubicBezTo>
                  <a:cubicBezTo>
                    <a:pt x="240" y="47"/>
                    <a:pt x="228" y="32"/>
                    <a:pt x="213" y="21"/>
                  </a:cubicBezTo>
                  <a:cubicBezTo>
                    <a:pt x="198" y="9"/>
                    <a:pt x="181" y="2"/>
                    <a:pt x="162" y="0"/>
                  </a:cubicBezTo>
                  <a:cubicBezTo>
                    <a:pt x="159" y="0"/>
                    <a:pt x="156" y="0"/>
                    <a:pt x="153" y="0"/>
                  </a:cubicBezTo>
                  <a:cubicBezTo>
                    <a:pt x="133" y="0"/>
                    <a:pt x="114" y="6"/>
                    <a:pt x="97" y="17"/>
                  </a:cubicBezTo>
                  <a:cubicBezTo>
                    <a:pt x="71" y="33"/>
                    <a:pt x="50" y="59"/>
                    <a:pt x="33" y="92"/>
                  </a:cubicBezTo>
                  <a:cubicBezTo>
                    <a:pt x="16" y="124"/>
                    <a:pt x="5" y="163"/>
                    <a:pt x="1" y="206"/>
                  </a:cubicBezTo>
                  <a:cubicBezTo>
                    <a:pt x="17" y="207"/>
                    <a:pt x="17" y="207"/>
                    <a:pt x="17" y="207"/>
                  </a:cubicBezTo>
                  <a:cubicBezTo>
                    <a:pt x="32" y="209"/>
                    <a:pt x="32" y="209"/>
                    <a:pt x="32" y="209"/>
                  </a:cubicBezTo>
                  <a:cubicBezTo>
                    <a:pt x="37" y="157"/>
                    <a:pt x="54" y="111"/>
                    <a:pt x="77" y="80"/>
                  </a:cubicBezTo>
                  <a:cubicBezTo>
                    <a:pt x="88" y="64"/>
                    <a:pt x="101" y="51"/>
                    <a:pt x="114" y="43"/>
                  </a:cubicBezTo>
                  <a:cubicBezTo>
                    <a:pt x="127" y="35"/>
                    <a:pt x="140" y="31"/>
                    <a:pt x="153" y="31"/>
                  </a:cubicBezTo>
                  <a:cubicBezTo>
                    <a:pt x="155" y="31"/>
                    <a:pt x="157" y="31"/>
                    <a:pt x="159" y="31"/>
                  </a:cubicBezTo>
                  <a:cubicBezTo>
                    <a:pt x="171" y="32"/>
                    <a:pt x="183" y="37"/>
                    <a:pt x="194" y="45"/>
                  </a:cubicBezTo>
                  <a:cubicBezTo>
                    <a:pt x="210" y="58"/>
                    <a:pt x="225" y="79"/>
                    <a:pt x="235" y="105"/>
                  </a:cubicBezTo>
                  <a:cubicBezTo>
                    <a:pt x="246" y="132"/>
                    <a:pt x="252" y="164"/>
                    <a:pt x="252" y="199"/>
                  </a:cubicBezTo>
                  <a:cubicBezTo>
                    <a:pt x="252" y="209"/>
                    <a:pt x="251" y="219"/>
                    <a:pt x="250" y="229"/>
                  </a:cubicBezTo>
                  <a:cubicBezTo>
                    <a:pt x="245" y="281"/>
                    <a:pt x="228" y="327"/>
                    <a:pt x="206" y="358"/>
                  </a:cubicBezTo>
                  <a:cubicBezTo>
                    <a:pt x="194" y="374"/>
                    <a:pt x="182" y="387"/>
                    <a:pt x="169" y="395"/>
                  </a:cubicBezTo>
                  <a:cubicBezTo>
                    <a:pt x="155" y="403"/>
                    <a:pt x="142" y="407"/>
                    <a:pt x="129" y="407"/>
                  </a:cubicBezTo>
                  <a:cubicBezTo>
                    <a:pt x="127" y="407"/>
                    <a:pt x="125" y="407"/>
                    <a:pt x="123" y="407"/>
                  </a:cubicBezTo>
                  <a:cubicBezTo>
                    <a:pt x="111" y="406"/>
                    <a:pt x="99" y="401"/>
                    <a:pt x="88" y="393"/>
                  </a:cubicBezTo>
                  <a:cubicBezTo>
                    <a:pt x="72" y="380"/>
                    <a:pt x="57" y="360"/>
                    <a:pt x="47" y="333"/>
                  </a:cubicBezTo>
                  <a:cubicBezTo>
                    <a:pt x="37" y="306"/>
                    <a:pt x="31" y="274"/>
                    <a:pt x="31" y="239"/>
                  </a:cubicBezTo>
                  <a:cubicBezTo>
                    <a:pt x="31" y="229"/>
                    <a:pt x="31" y="219"/>
                    <a:pt x="32" y="209"/>
                  </a:cubicBezTo>
                  <a:lnTo>
                    <a:pt x="17" y="20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5" name="Freeform 459"/>
            <p:cNvSpPr/>
            <p:nvPr/>
          </p:nvSpPr>
          <p:spPr bwMode="auto">
            <a:xfrm>
              <a:off x="8598378" y="899061"/>
              <a:ext cx="670560" cy="260852"/>
            </a:xfrm>
            <a:custGeom>
              <a:avLst/>
              <a:gdLst>
                <a:gd name="T0" fmla="*/ 0 w 473"/>
                <a:gd name="T1" fmla="*/ 29 h 184"/>
                <a:gd name="T2" fmla="*/ 464 w 473"/>
                <a:gd name="T3" fmla="*/ 184 h 184"/>
                <a:gd name="T4" fmla="*/ 473 w 473"/>
                <a:gd name="T5" fmla="*/ 154 h 184"/>
                <a:gd name="T6" fmla="*/ 9 w 473"/>
                <a:gd name="T7" fmla="*/ 0 h 184"/>
                <a:gd name="T8" fmla="*/ 0 w 473"/>
                <a:gd name="T9" fmla="*/ 29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3" h="184">
                  <a:moveTo>
                    <a:pt x="0" y="29"/>
                  </a:moveTo>
                  <a:lnTo>
                    <a:pt x="464" y="184"/>
                  </a:lnTo>
                  <a:lnTo>
                    <a:pt x="473" y="154"/>
                  </a:lnTo>
                  <a:lnTo>
                    <a:pt x="9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6" name="Freeform 460"/>
            <p:cNvSpPr/>
            <p:nvPr/>
          </p:nvSpPr>
          <p:spPr bwMode="auto">
            <a:xfrm>
              <a:off x="8598378" y="899061"/>
              <a:ext cx="670560" cy="260852"/>
            </a:xfrm>
            <a:custGeom>
              <a:avLst/>
              <a:gdLst>
                <a:gd name="T0" fmla="*/ 0 w 473"/>
                <a:gd name="T1" fmla="*/ 29 h 184"/>
                <a:gd name="T2" fmla="*/ 464 w 473"/>
                <a:gd name="T3" fmla="*/ 184 h 184"/>
                <a:gd name="T4" fmla="*/ 473 w 473"/>
                <a:gd name="T5" fmla="*/ 154 h 184"/>
                <a:gd name="T6" fmla="*/ 9 w 473"/>
                <a:gd name="T7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3" h="184">
                  <a:moveTo>
                    <a:pt x="0" y="29"/>
                  </a:moveTo>
                  <a:lnTo>
                    <a:pt x="464" y="184"/>
                  </a:lnTo>
                  <a:lnTo>
                    <a:pt x="473" y="154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7" name="Freeform 461"/>
            <p:cNvSpPr/>
            <p:nvPr/>
          </p:nvSpPr>
          <p:spPr bwMode="auto">
            <a:xfrm>
              <a:off x="8472205" y="1548356"/>
              <a:ext cx="642206" cy="123338"/>
            </a:xfrm>
            <a:custGeom>
              <a:avLst/>
              <a:gdLst>
                <a:gd name="T0" fmla="*/ 0 w 453"/>
                <a:gd name="T1" fmla="*/ 31 h 87"/>
                <a:gd name="T2" fmla="*/ 451 w 453"/>
                <a:gd name="T3" fmla="*/ 87 h 87"/>
                <a:gd name="T4" fmla="*/ 453 w 453"/>
                <a:gd name="T5" fmla="*/ 54 h 87"/>
                <a:gd name="T6" fmla="*/ 3 w 453"/>
                <a:gd name="T7" fmla="*/ 0 h 87"/>
                <a:gd name="T8" fmla="*/ 0 w 453"/>
                <a:gd name="T9" fmla="*/ 3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87">
                  <a:moveTo>
                    <a:pt x="0" y="31"/>
                  </a:moveTo>
                  <a:lnTo>
                    <a:pt x="451" y="87"/>
                  </a:lnTo>
                  <a:lnTo>
                    <a:pt x="453" y="54"/>
                  </a:lnTo>
                  <a:lnTo>
                    <a:pt x="3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8" name="Freeform 462"/>
            <p:cNvSpPr/>
            <p:nvPr/>
          </p:nvSpPr>
          <p:spPr bwMode="auto">
            <a:xfrm>
              <a:off x="8472205" y="1548356"/>
              <a:ext cx="642206" cy="123338"/>
            </a:xfrm>
            <a:custGeom>
              <a:avLst/>
              <a:gdLst>
                <a:gd name="T0" fmla="*/ 0 w 453"/>
                <a:gd name="T1" fmla="*/ 31 h 87"/>
                <a:gd name="T2" fmla="*/ 451 w 453"/>
                <a:gd name="T3" fmla="*/ 87 h 87"/>
                <a:gd name="T4" fmla="*/ 453 w 453"/>
                <a:gd name="T5" fmla="*/ 54 h 87"/>
                <a:gd name="T6" fmla="*/ 3 w 453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87">
                  <a:moveTo>
                    <a:pt x="0" y="31"/>
                  </a:moveTo>
                  <a:lnTo>
                    <a:pt x="451" y="87"/>
                  </a:lnTo>
                  <a:lnTo>
                    <a:pt x="453" y="54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9" name="Freeform 463"/>
            <p:cNvSpPr/>
            <p:nvPr/>
          </p:nvSpPr>
          <p:spPr bwMode="auto">
            <a:xfrm>
              <a:off x="9076134" y="1090447"/>
              <a:ext cx="246675" cy="605347"/>
            </a:xfrm>
            <a:custGeom>
              <a:avLst/>
              <a:gdLst>
                <a:gd name="T0" fmla="*/ 68 w 128"/>
                <a:gd name="T1" fmla="*/ 28 h 314"/>
                <a:gd name="T2" fmla="*/ 78 w 128"/>
                <a:gd name="T3" fmla="*/ 168 h 314"/>
                <a:gd name="T4" fmla="*/ 17 w 128"/>
                <a:gd name="T5" fmla="*/ 288 h 314"/>
                <a:gd name="T6" fmla="*/ 6 w 128"/>
                <a:gd name="T7" fmla="*/ 307 h 314"/>
                <a:gd name="T8" fmla="*/ 35 w 128"/>
                <a:gd name="T9" fmla="*/ 308 h 314"/>
                <a:gd name="T10" fmla="*/ 118 w 128"/>
                <a:gd name="T11" fmla="*/ 182 h 314"/>
                <a:gd name="T12" fmla="*/ 111 w 128"/>
                <a:gd name="T13" fmla="*/ 16 h 314"/>
                <a:gd name="T14" fmla="*/ 68 w 128"/>
                <a:gd name="T15" fmla="*/ 28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314">
                  <a:moveTo>
                    <a:pt x="68" y="28"/>
                  </a:moveTo>
                  <a:cubicBezTo>
                    <a:pt x="83" y="73"/>
                    <a:pt x="83" y="122"/>
                    <a:pt x="78" y="168"/>
                  </a:cubicBezTo>
                  <a:cubicBezTo>
                    <a:pt x="73" y="209"/>
                    <a:pt x="60" y="270"/>
                    <a:pt x="17" y="288"/>
                  </a:cubicBezTo>
                  <a:cubicBezTo>
                    <a:pt x="12" y="291"/>
                    <a:pt x="0" y="299"/>
                    <a:pt x="6" y="307"/>
                  </a:cubicBezTo>
                  <a:cubicBezTo>
                    <a:pt x="13" y="314"/>
                    <a:pt x="27" y="311"/>
                    <a:pt x="35" y="308"/>
                  </a:cubicBezTo>
                  <a:cubicBezTo>
                    <a:pt x="86" y="286"/>
                    <a:pt x="108" y="233"/>
                    <a:pt x="118" y="182"/>
                  </a:cubicBezTo>
                  <a:cubicBezTo>
                    <a:pt x="128" y="129"/>
                    <a:pt x="128" y="68"/>
                    <a:pt x="111" y="16"/>
                  </a:cubicBezTo>
                  <a:cubicBezTo>
                    <a:pt x="106" y="0"/>
                    <a:pt x="63" y="12"/>
                    <a:pt x="68" y="2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0" name="Freeform 464"/>
            <p:cNvSpPr/>
            <p:nvPr/>
          </p:nvSpPr>
          <p:spPr bwMode="auto">
            <a:xfrm>
              <a:off x="9290203" y="1165584"/>
              <a:ext cx="569905" cy="223993"/>
            </a:xfrm>
            <a:custGeom>
              <a:avLst/>
              <a:gdLst>
                <a:gd name="T0" fmla="*/ 0 w 402"/>
                <a:gd name="T1" fmla="*/ 29 h 158"/>
                <a:gd name="T2" fmla="*/ 392 w 402"/>
                <a:gd name="T3" fmla="*/ 158 h 158"/>
                <a:gd name="T4" fmla="*/ 402 w 402"/>
                <a:gd name="T5" fmla="*/ 129 h 158"/>
                <a:gd name="T6" fmla="*/ 10 w 402"/>
                <a:gd name="T7" fmla="*/ 0 h 158"/>
                <a:gd name="T8" fmla="*/ 0 w 402"/>
                <a:gd name="T9" fmla="*/ 2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158">
                  <a:moveTo>
                    <a:pt x="0" y="29"/>
                  </a:moveTo>
                  <a:lnTo>
                    <a:pt x="392" y="158"/>
                  </a:lnTo>
                  <a:lnTo>
                    <a:pt x="402" y="129"/>
                  </a:lnTo>
                  <a:lnTo>
                    <a:pt x="10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1" name="Freeform 465"/>
            <p:cNvSpPr/>
            <p:nvPr/>
          </p:nvSpPr>
          <p:spPr bwMode="auto">
            <a:xfrm>
              <a:off x="9290203" y="1165584"/>
              <a:ext cx="569905" cy="223993"/>
            </a:xfrm>
            <a:custGeom>
              <a:avLst/>
              <a:gdLst>
                <a:gd name="T0" fmla="*/ 0 w 402"/>
                <a:gd name="T1" fmla="*/ 29 h 158"/>
                <a:gd name="T2" fmla="*/ 392 w 402"/>
                <a:gd name="T3" fmla="*/ 158 h 158"/>
                <a:gd name="T4" fmla="*/ 402 w 402"/>
                <a:gd name="T5" fmla="*/ 129 h 158"/>
                <a:gd name="T6" fmla="*/ 10 w 402"/>
                <a:gd name="T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2" h="158">
                  <a:moveTo>
                    <a:pt x="0" y="29"/>
                  </a:moveTo>
                  <a:lnTo>
                    <a:pt x="392" y="158"/>
                  </a:lnTo>
                  <a:lnTo>
                    <a:pt x="402" y="129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2" name="Freeform 466"/>
            <p:cNvSpPr/>
            <p:nvPr/>
          </p:nvSpPr>
          <p:spPr bwMode="auto">
            <a:xfrm>
              <a:off x="9213648" y="1599393"/>
              <a:ext cx="595423" cy="117667"/>
            </a:xfrm>
            <a:custGeom>
              <a:avLst/>
              <a:gdLst>
                <a:gd name="T0" fmla="*/ 0 w 420"/>
                <a:gd name="T1" fmla="*/ 30 h 83"/>
                <a:gd name="T2" fmla="*/ 417 w 420"/>
                <a:gd name="T3" fmla="*/ 83 h 83"/>
                <a:gd name="T4" fmla="*/ 420 w 420"/>
                <a:gd name="T5" fmla="*/ 53 h 83"/>
                <a:gd name="T6" fmla="*/ 4 w 420"/>
                <a:gd name="T7" fmla="*/ 0 h 83"/>
                <a:gd name="T8" fmla="*/ 0 w 420"/>
                <a:gd name="T9" fmla="*/ 3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83">
                  <a:moveTo>
                    <a:pt x="0" y="30"/>
                  </a:moveTo>
                  <a:lnTo>
                    <a:pt x="417" y="83"/>
                  </a:lnTo>
                  <a:lnTo>
                    <a:pt x="420" y="53"/>
                  </a:lnTo>
                  <a:lnTo>
                    <a:pt x="4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Freeform 467"/>
            <p:cNvSpPr/>
            <p:nvPr/>
          </p:nvSpPr>
          <p:spPr bwMode="auto">
            <a:xfrm>
              <a:off x="9213648" y="1599393"/>
              <a:ext cx="595423" cy="117667"/>
            </a:xfrm>
            <a:custGeom>
              <a:avLst/>
              <a:gdLst>
                <a:gd name="T0" fmla="*/ 0 w 420"/>
                <a:gd name="T1" fmla="*/ 30 h 83"/>
                <a:gd name="T2" fmla="*/ 417 w 420"/>
                <a:gd name="T3" fmla="*/ 83 h 83"/>
                <a:gd name="T4" fmla="*/ 420 w 420"/>
                <a:gd name="T5" fmla="*/ 53 h 83"/>
                <a:gd name="T6" fmla="*/ 4 w 420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0" h="83">
                  <a:moveTo>
                    <a:pt x="0" y="30"/>
                  </a:moveTo>
                  <a:lnTo>
                    <a:pt x="417" y="83"/>
                  </a:lnTo>
                  <a:lnTo>
                    <a:pt x="420" y="53"/>
                  </a:lnTo>
                  <a:lnTo>
                    <a:pt x="4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4" name="Freeform 468"/>
            <p:cNvSpPr/>
            <p:nvPr/>
          </p:nvSpPr>
          <p:spPr bwMode="auto">
            <a:xfrm>
              <a:off x="9705581" y="1324364"/>
              <a:ext cx="208398" cy="392696"/>
            </a:xfrm>
            <a:custGeom>
              <a:avLst/>
              <a:gdLst>
                <a:gd name="T0" fmla="*/ 51 w 108"/>
                <a:gd name="T1" fmla="*/ 26 h 204"/>
                <a:gd name="T2" fmla="*/ 23 w 108"/>
                <a:gd name="T3" fmla="*/ 181 h 204"/>
                <a:gd name="T4" fmla="*/ 50 w 108"/>
                <a:gd name="T5" fmla="*/ 194 h 204"/>
                <a:gd name="T6" fmla="*/ 103 w 108"/>
                <a:gd name="T7" fmla="*/ 114 h 204"/>
                <a:gd name="T8" fmla="*/ 94 w 108"/>
                <a:gd name="T9" fmla="*/ 15 h 204"/>
                <a:gd name="T10" fmla="*/ 51 w 108"/>
                <a:gd name="T11" fmla="*/ 2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204">
                  <a:moveTo>
                    <a:pt x="51" y="26"/>
                  </a:moveTo>
                  <a:cubicBezTo>
                    <a:pt x="61" y="80"/>
                    <a:pt x="74" y="143"/>
                    <a:pt x="23" y="181"/>
                  </a:cubicBezTo>
                  <a:cubicBezTo>
                    <a:pt x="0" y="198"/>
                    <a:pt x="36" y="204"/>
                    <a:pt x="50" y="194"/>
                  </a:cubicBezTo>
                  <a:cubicBezTo>
                    <a:pt x="78" y="174"/>
                    <a:pt x="97" y="149"/>
                    <a:pt x="103" y="114"/>
                  </a:cubicBezTo>
                  <a:cubicBezTo>
                    <a:pt x="108" y="81"/>
                    <a:pt x="100" y="47"/>
                    <a:pt x="94" y="15"/>
                  </a:cubicBezTo>
                  <a:cubicBezTo>
                    <a:pt x="91" y="0"/>
                    <a:pt x="48" y="10"/>
                    <a:pt x="51" y="2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5" name="Freeform 469"/>
            <p:cNvSpPr/>
            <p:nvPr/>
          </p:nvSpPr>
          <p:spPr bwMode="auto">
            <a:xfrm>
              <a:off x="9823248" y="1405171"/>
              <a:ext cx="479174" cy="158780"/>
            </a:xfrm>
            <a:custGeom>
              <a:avLst/>
              <a:gdLst>
                <a:gd name="T0" fmla="*/ 24 w 249"/>
                <a:gd name="T1" fmla="*/ 27 h 82"/>
                <a:gd name="T2" fmla="*/ 199 w 249"/>
                <a:gd name="T3" fmla="*/ 79 h 82"/>
                <a:gd name="T4" fmla="*/ 225 w 249"/>
                <a:gd name="T5" fmla="*/ 56 h 82"/>
                <a:gd name="T6" fmla="*/ 50 w 249"/>
                <a:gd name="T7" fmla="*/ 4 h 82"/>
                <a:gd name="T8" fmla="*/ 24 w 249"/>
                <a:gd name="T9" fmla="*/ 2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82">
                  <a:moveTo>
                    <a:pt x="24" y="27"/>
                  </a:moveTo>
                  <a:cubicBezTo>
                    <a:pt x="82" y="44"/>
                    <a:pt x="140" y="64"/>
                    <a:pt x="199" y="79"/>
                  </a:cubicBezTo>
                  <a:cubicBezTo>
                    <a:pt x="212" y="82"/>
                    <a:pt x="249" y="62"/>
                    <a:pt x="225" y="56"/>
                  </a:cubicBezTo>
                  <a:cubicBezTo>
                    <a:pt x="166" y="41"/>
                    <a:pt x="109" y="21"/>
                    <a:pt x="50" y="4"/>
                  </a:cubicBezTo>
                  <a:cubicBezTo>
                    <a:pt x="37" y="0"/>
                    <a:pt x="0" y="20"/>
                    <a:pt x="24" y="2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6" name="Freeform 470"/>
            <p:cNvSpPr/>
            <p:nvPr/>
          </p:nvSpPr>
          <p:spPr bwMode="auto">
            <a:xfrm>
              <a:off x="9787807" y="1660353"/>
              <a:ext cx="469250" cy="59542"/>
            </a:xfrm>
            <a:custGeom>
              <a:avLst/>
              <a:gdLst>
                <a:gd name="T0" fmla="*/ 17 w 243"/>
                <a:gd name="T1" fmla="*/ 22 h 31"/>
                <a:gd name="T2" fmla="*/ 207 w 243"/>
                <a:gd name="T3" fmla="*/ 31 h 31"/>
                <a:gd name="T4" fmla="*/ 236 w 243"/>
                <a:gd name="T5" fmla="*/ 20 h 31"/>
                <a:gd name="T6" fmla="*/ 225 w 243"/>
                <a:gd name="T7" fmla="*/ 10 h 31"/>
                <a:gd name="T8" fmla="*/ 35 w 243"/>
                <a:gd name="T9" fmla="*/ 1 h 31"/>
                <a:gd name="T10" fmla="*/ 6 w 243"/>
                <a:gd name="T11" fmla="*/ 12 h 31"/>
                <a:gd name="T12" fmla="*/ 17 w 243"/>
                <a:gd name="T13" fmla="*/ 2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31">
                  <a:moveTo>
                    <a:pt x="17" y="22"/>
                  </a:moveTo>
                  <a:cubicBezTo>
                    <a:pt x="81" y="23"/>
                    <a:pt x="144" y="30"/>
                    <a:pt x="207" y="31"/>
                  </a:cubicBezTo>
                  <a:cubicBezTo>
                    <a:pt x="217" y="31"/>
                    <a:pt x="230" y="27"/>
                    <a:pt x="236" y="20"/>
                  </a:cubicBezTo>
                  <a:cubicBezTo>
                    <a:pt x="243" y="12"/>
                    <a:pt x="230" y="10"/>
                    <a:pt x="225" y="10"/>
                  </a:cubicBezTo>
                  <a:cubicBezTo>
                    <a:pt x="162" y="8"/>
                    <a:pt x="98" y="2"/>
                    <a:pt x="35" y="1"/>
                  </a:cubicBezTo>
                  <a:cubicBezTo>
                    <a:pt x="25" y="0"/>
                    <a:pt x="12" y="4"/>
                    <a:pt x="6" y="12"/>
                  </a:cubicBezTo>
                  <a:cubicBezTo>
                    <a:pt x="0" y="20"/>
                    <a:pt x="12" y="22"/>
                    <a:pt x="17" y="2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Freeform 471"/>
            <p:cNvSpPr/>
            <p:nvPr/>
          </p:nvSpPr>
          <p:spPr bwMode="auto">
            <a:xfrm>
              <a:off x="10167743" y="1517167"/>
              <a:ext cx="129008" cy="199892"/>
            </a:xfrm>
            <a:custGeom>
              <a:avLst/>
              <a:gdLst>
                <a:gd name="T0" fmla="*/ 28 w 67"/>
                <a:gd name="T1" fmla="*/ 22 h 104"/>
                <a:gd name="T2" fmla="*/ 15 w 67"/>
                <a:gd name="T3" fmla="*/ 80 h 104"/>
                <a:gd name="T4" fmla="*/ 36 w 67"/>
                <a:gd name="T5" fmla="*/ 94 h 104"/>
                <a:gd name="T6" fmla="*/ 59 w 67"/>
                <a:gd name="T7" fmla="*/ 14 h 104"/>
                <a:gd name="T8" fmla="*/ 28 w 67"/>
                <a:gd name="T9" fmla="*/ 2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04">
                  <a:moveTo>
                    <a:pt x="28" y="22"/>
                  </a:moveTo>
                  <a:cubicBezTo>
                    <a:pt x="34" y="43"/>
                    <a:pt x="33" y="65"/>
                    <a:pt x="15" y="80"/>
                  </a:cubicBezTo>
                  <a:cubicBezTo>
                    <a:pt x="0" y="94"/>
                    <a:pt x="24" y="104"/>
                    <a:pt x="36" y="94"/>
                  </a:cubicBezTo>
                  <a:cubicBezTo>
                    <a:pt x="60" y="72"/>
                    <a:pt x="67" y="45"/>
                    <a:pt x="59" y="14"/>
                  </a:cubicBezTo>
                  <a:cubicBezTo>
                    <a:pt x="55" y="0"/>
                    <a:pt x="24" y="8"/>
                    <a:pt x="28" y="2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8" name="Freeform 472"/>
            <p:cNvSpPr/>
            <p:nvPr/>
          </p:nvSpPr>
          <p:spPr bwMode="auto">
            <a:xfrm>
              <a:off x="8319096" y="1121636"/>
              <a:ext cx="53872" cy="109161"/>
            </a:xfrm>
            <a:custGeom>
              <a:avLst/>
              <a:gdLst>
                <a:gd name="T0" fmla="*/ 2 w 28"/>
                <a:gd name="T1" fmla="*/ 30 h 57"/>
                <a:gd name="T2" fmla="*/ 16 w 28"/>
                <a:gd name="T3" fmla="*/ 57 h 57"/>
                <a:gd name="T4" fmla="*/ 27 w 28"/>
                <a:gd name="T5" fmla="*/ 28 h 57"/>
                <a:gd name="T6" fmla="*/ 12 w 28"/>
                <a:gd name="T7" fmla="*/ 1 h 57"/>
                <a:gd name="T8" fmla="*/ 2 w 28"/>
                <a:gd name="T9" fmla="*/ 3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7">
                  <a:moveTo>
                    <a:pt x="2" y="30"/>
                  </a:moveTo>
                  <a:cubicBezTo>
                    <a:pt x="3" y="45"/>
                    <a:pt x="9" y="57"/>
                    <a:pt x="16" y="57"/>
                  </a:cubicBezTo>
                  <a:cubicBezTo>
                    <a:pt x="24" y="56"/>
                    <a:pt x="28" y="43"/>
                    <a:pt x="27" y="28"/>
                  </a:cubicBezTo>
                  <a:cubicBezTo>
                    <a:pt x="26" y="13"/>
                    <a:pt x="19" y="0"/>
                    <a:pt x="12" y="1"/>
                  </a:cubicBezTo>
                  <a:cubicBezTo>
                    <a:pt x="5" y="2"/>
                    <a:pt x="0" y="14"/>
                    <a:pt x="2" y="30"/>
                  </a:cubicBez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9" name="Freeform 473"/>
            <p:cNvSpPr/>
            <p:nvPr/>
          </p:nvSpPr>
          <p:spPr bwMode="auto">
            <a:xfrm>
              <a:off x="8299248" y="1100371"/>
              <a:ext cx="94984" cy="154526"/>
            </a:xfrm>
            <a:custGeom>
              <a:avLst/>
              <a:gdLst>
                <a:gd name="T0" fmla="*/ 0 w 49"/>
                <a:gd name="T1" fmla="*/ 42 h 80"/>
                <a:gd name="T2" fmla="*/ 13 w 49"/>
                <a:gd name="T3" fmla="*/ 75 h 80"/>
                <a:gd name="T4" fmla="*/ 26 w 49"/>
                <a:gd name="T5" fmla="*/ 80 h 80"/>
                <a:gd name="T6" fmla="*/ 27 w 49"/>
                <a:gd name="T7" fmla="*/ 79 h 80"/>
                <a:gd name="T8" fmla="*/ 34 w 49"/>
                <a:gd name="T9" fmla="*/ 78 h 80"/>
                <a:gd name="T10" fmla="*/ 48 w 49"/>
                <a:gd name="T11" fmla="*/ 58 h 80"/>
                <a:gd name="T12" fmla="*/ 49 w 49"/>
                <a:gd name="T13" fmla="*/ 38 h 80"/>
                <a:gd name="T14" fmla="*/ 36 w 49"/>
                <a:gd name="T15" fmla="*/ 5 h 80"/>
                <a:gd name="T16" fmla="*/ 23 w 49"/>
                <a:gd name="T17" fmla="*/ 0 h 80"/>
                <a:gd name="T18" fmla="*/ 22 w 49"/>
                <a:gd name="T19" fmla="*/ 0 h 80"/>
                <a:gd name="T20" fmla="*/ 7 w 49"/>
                <a:gd name="T21" fmla="*/ 9 h 80"/>
                <a:gd name="T22" fmla="*/ 0 w 49"/>
                <a:gd name="T23" fmla="*/ 36 h 80"/>
                <a:gd name="T24" fmla="*/ 12 w 49"/>
                <a:gd name="T25" fmla="*/ 41 h 80"/>
                <a:gd name="T26" fmla="*/ 23 w 49"/>
                <a:gd name="T27" fmla="*/ 36 h 80"/>
                <a:gd name="T28" fmla="*/ 26 w 49"/>
                <a:gd name="T29" fmla="*/ 23 h 80"/>
                <a:gd name="T30" fmla="*/ 24 w 49"/>
                <a:gd name="T31" fmla="*/ 21 h 80"/>
                <a:gd name="T32" fmla="*/ 26 w 49"/>
                <a:gd name="T33" fmla="*/ 23 h 80"/>
                <a:gd name="T34" fmla="*/ 25 w 49"/>
                <a:gd name="T35" fmla="*/ 23 h 80"/>
                <a:gd name="T36" fmla="*/ 23 w 49"/>
                <a:gd name="T37" fmla="*/ 24 h 80"/>
                <a:gd name="T38" fmla="*/ 23 w 49"/>
                <a:gd name="T39" fmla="*/ 18 h 80"/>
                <a:gd name="T40" fmla="*/ 23 w 49"/>
                <a:gd name="T41" fmla="*/ 24 h 80"/>
                <a:gd name="T42" fmla="*/ 23 w 49"/>
                <a:gd name="T43" fmla="*/ 18 h 80"/>
                <a:gd name="T44" fmla="*/ 23 w 49"/>
                <a:gd name="T45" fmla="*/ 24 h 80"/>
                <a:gd name="T46" fmla="*/ 23 w 49"/>
                <a:gd name="T47" fmla="*/ 24 h 80"/>
                <a:gd name="T48" fmla="*/ 21 w 49"/>
                <a:gd name="T49" fmla="*/ 23 h 80"/>
                <a:gd name="T50" fmla="*/ 23 w 49"/>
                <a:gd name="T51" fmla="*/ 19 h 80"/>
                <a:gd name="T52" fmla="*/ 22 w 49"/>
                <a:gd name="T53" fmla="*/ 21 h 80"/>
                <a:gd name="T54" fmla="*/ 21 w 49"/>
                <a:gd name="T55" fmla="*/ 23 h 80"/>
                <a:gd name="T56" fmla="*/ 20 w 49"/>
                <a:gd name="T57" fmla="*/ 23 h 80"/>
                <a:gd name="T58" fmla="*/ 23 w 49"/>
                <a:gd name="T59" fmla="*/ 28 h 80"/>
                <a:gd name="T60" fmla="*/ 26 w 49"/>
                <a:gd name="T61" fmla="*/ 43 h 80"/>
                <a:gd name="T62" fmla="*/ 23 w 49"/>
                <a:gd name="T63" fmla="*/ 57 h 80"/>
                <a:gd name="T64" fmla="*/ 25 w 49"/>
                <a:gd name="T65" fmla="*/ 59 h 80"/>
                <a:gd name="T66" fmla="*/ 23 w 49"/>
                <a:gd name="T67" fmla="*/ 57 h 80"/>
                <a:gd name="T68" fmla="*/ 23 w 49"/>
                <a:gd name="T69" fmla="*/ 56 h 80"/>
                <a:gd name="T70" fmla="*/ 26 w 49"/>
                <a:gd name="T71" fmla="*/ 56 h 80"/>
                <a:gd name="T72" fmla="*/ 26 w 49"/>
                <a:gd name="T73" fmla="*/ 61 h 80"/>
                <a:gd name="T74" fmla="*/ 26 w 49"/>
                <a:gd name="T75" fmla="*/ 56 h 80"/>
                <a:gd name="T76" fmla="*/ 26 w 49"/>
                <a:gd name="T77" fmla="*/ 56 h 80"/>
                <a:gd name="T78" fmla="*/ 26 w 49"/>
                <a:gd name="T79" fmla="*/ 61 h 80"/>
                <a:gd name="T80" fmla="*/ 26 w 49"/>
                <a:gd name="T81" fmla="*/ 61 h 80"/>
                <a:gd name="T82" fmla="*/ 26 w 49"/>
                <a:gd name="T83" fmla="*/ 56 h 80"/>
                <a:gd name="T84" fmla="*/ 28 w 49"/>
                <a:gd name="T85" fmla="*/ 56 h 80"/>
                <a:gd name="T86" fmla="*/ 29 w 49"/>
                <a:gd name="T87" fmla="*/ 56 h 80"/>
                <a:gd name="T88" fmla="*/ 27 w 49"/>
                <a:gd name="T89" fmla="*/ 59 h 80"/>
                <a:gd name="T90" fmla="*/ 29 w 49"/>
                <a:gd name="T91" fmla="*/ 56 h 80"/>
                <a:gd name="T92" fmla="*/ 23 w 49"/>
                <a:gd name="T93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9" h="80">
                  <a:moveTo>
                    <a:pt x="12" y="41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51"/>
                    <a:pt x="3" y="59"/>
                    <a:pt x="6" y="65"/>
                  </a:cubicBezTo>
                  <a:cubicBezTo>
                    <a:pt x="8" y="69"/>
                    <a:pt x="10" y="72"/>
                    <a:pt x="13" y="75"/>
                  </a:cubicBezTo>
                  <a:cubicBezTo>
                    <a:pt x="15" y="76"/>
                    <a:pt x="17" y="77"/>
                    <a:pt x="19" y="78"/>
                  </a:cubicBezTo>
                  <a:cubicBezTo>
                    <a:pt x="21" y="79"/>
                    <a:pt x="23" y="80"/>
                    <a:pt x="26" y="80"/>
                  </a:cubicBezTo>
                  <a:cubicBezTo>
                    <a:pt x="26" y="80"/>
                    <a:pt x="27" y="80"/>
                    <a:pt x="27" y="79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30" y="79"/>
                    <a:pt x="32" y="79"/>
                    <a:pt x="34" y="78"/>
                  </a:cubicBezTo>
                  <a:cubicBezTo>
                    <a:pt x="37" y="76"/>
                    <a:pt x="40" y="73"/>
                    <a:pt x="42" y="71"/>
                  </a:cubicBezTo>
                  <a:cubicBezTo>
                    <a:pt x="45" y="67"/>
                    <a:pt x="46" y="63"/>
                    <a:pt x="48" y="58"/>
                  </a:cubicBezTo>
                  <a:cubicBezTo>
                    <a:pt x="49" y="54"/>
                    <a:pt x="49" y="49"/>
                    <a:pt x="49" y="43"/>
                  </a:cubicBezTo>
                  <a:cubicBezTo>
                    <a:pt x="49" y="42"/>
                    <a:pt x="49" y="40"/>
                    <a:pt x="49" y="38"/>
                  </a:cubicBezTo>
                  <a:cubicBezTo>
                    <a:pt x="48" y="29"/>
                    <a:pt x="46" y="21"/>
                    <a:pt x="43" y="14"/>
                  </a:cubicBezTo>
                  <a:cubicBezTo>
                    <a:pt x="41" y="11"/>
                    <a:pt x="39" y="8"/>
                    <a:pt x="36" y="5"/>
                  </a:cubicBezTo>
                  <a:cubicBezTo>
                    <a:pt x="34" y="4"/>
                    <a:pt x="32" y="2"/>
                    <a:pt x="30" y="2"/>
                  </a:cubicBezTo>
                  <a:cubicBezTo>
                    <a:pt x="28" y="1"/>
                    <a:pt x="25" y="0"/>
                    <a:pt x="23" y="0"/>
                  </a:cubicBezTo>
                  <a:cubicBezTo>
                    <a:pt x="22" y="0"/>
                    <a:pt x="22" y="0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9" y="0"/>
                    <a:pt x="17" y="1"/>
                    <a:pt x="15" y="2"/>
                  </a:cubicBezTo>
                  <a:cubicBezTo>
                    <a:pt x="11" y="4"/>
                    <a:pt x="9" y="6"/>
                    <a:pt x="7" y="9"/>
                  </a:cubicBezTo>
                  <a:cubicBezTo>
                    <a:pt x="4" y="13"/>
                    <a:pt x="2" y="17"/>
                    <a:pt x="1" y="21"/>
                  </a:cubicBezTo>
                  <a:cubicBezTo>
                    <a:pt x="0" y="26"/>
                    <a:pt x="0" y="31"/>
                    <a:pt x="0" y="36"/>
                  </a:cubicBezTo>
                  <a:cubicBezTo>
                    <a:pt x="0" y="38"/>
                    <a:pt x="0" y="40"/>
                    <a:pt x="0" y="42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9"/>
                    <a:pt x="23" y="37"/>
                    <a:pt x="23" y="36"/>
                  </a:cubicBezTo>
                  <a:cubicBezTo>
                    <a:pt x="23" y="31"/>
                    <a:pt x="24" y="26"/>
                    <a:pt x="25" y="24"/>
                  </a:cubicBezTo>
                  <a:cubicBezTo>
                    <a:pt x="26" y="24"/>
                    <a:pt x="26" y="23"/>
                    <a:pt x="26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4" y="24"/>
                    <a:pt x="25" y="24"/>
                    <a:pt x="25" y="23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21" y="23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1" y="23"/>
                    <a:pt x="22" y="25"/>
                    <a:pt x="23" y="28"/>
                  </a:cubicBezTo>
                  <a:cubicBezTo>
                    <a:pt x="24" y="31"/>
                    <a:pt x="25" y="35"/>
                    <a:pt x="25" y="40"/>
                  </a:cubicBezTo>
                  <a:cubicBezTo>
                    <a:pt x="26" y="41"/>
                    <a:pt x="26" y="42"/>
                    <a:pt x="26" y="43"/>
                  </a:cubicBezTo>
                  <a:cubicBezTo>
                    <a:pt x="26" y="49"/>
                    <a:pt x="25" y="53"/>
                    <a:pt x="24" y="55"/>
                  </a:cubicBezTo>
                  <a:cubicBezTo>
                    <a:pt x="23" y="56"/>
                    <a:pt x="23" y="56"/>
                    <a:pt x="23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5" y="56"/>
                    <a:pt x="24" y="56"/>
                    <a:pt x="23" y="5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56"/>
                    <a:pt x="27" y="56"/>
                    <a:pt x="26" y="5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8" y="56"/>
                    <a:pt x="28" y="56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8" y="56"/>
                    <a:pt x="27" y="54"/>
                    <a:pt x="26" y="51"/>
                  </a:cubicBezTo>
                  <a:cubicBezTo>
                    <a:pt x="25" y="48"/>
                    <a:pt x="24" y="44"/>
                    <a:pt x="23" y="40"/>
                  </a:cubicBezTo>
                  <a:lnTo>
                    <a:pt x="12" y="4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0" name="Freeform 474"/>
            <p:cNvSpPr/>
            <p:nvPr/>
          </p:nvSpPr>
          <p:spPr bwMode="auto">
            <a:xfrm>
              <a:off x="9660216" y="1692959"/>
              <a:ext cx="554311" cy="301965"/>
            </a:xfrm>
            <a:custGeom>
              <a:avLst/>
              <a:gdLst>
                <a:gd name="T0" fmla="*/ 272 w 287"/>
                <a:gd name="T1" fmla="*/ 147 h 157"/>
                <a:gd name="T2" fmla="*/ 188 w 287"/>
                <a:gd name="T3" fmla="*/ 146 h 157"/>
                <a:gd name="T4" fmla="*/ 92 w 287"/>
                <a:gd name="T5" fmla="*/ 139 h 157"/>
                <a:gd name="T6" fmla="*/ 53 w 287"/>
                <a:gd name="T7" fmla="*/ 82 h 157"/>
                <a:gd name="T8" fmla="*/ 24 w 287"/>
                <a:gd name="T9" fmla="*/ 5 h 157"/>
                <a:gd name="T10" fmla="*/ 1 w 287"/>
                <a:gd name="T11" fmla="*/ 11 h 157"/>
                <a:gd name="T12" fmla="*/ 33 w 287"/>
                <a:gd name="T13" fmla="*/ 96 h 157"/>
                <a:gd name="T14" fmla="*/ 72 w 287"/>
                <a:gd name="T15" fmla="*/ 147 h 157"/>
                <a:gd name="T16" fmla="*/ 173 w 287"/>
                <a:gd name="T17" fmla="*/ 155 h 157"/>
                <a:gd name="T18" fmla="*/ 262 w 287"/>
                <a:gd name="T19" fmla="*/ 155 h 157"/>
                <a:gd name="T20" fmla="*/ 272 w 287"/>
                <a:gd name="T21" fmla="*/ 14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7" h="157">
                  <a:moveTo>
                    <a:pt x="272" y="147"/>
                  </a:moveTo>
                  <a:cubicBezTo>
                    <a:pt x="244" y="148"/>
                    <a:pt x="216" y="147"/>
                    <a:pt x="188" y="146"/>
                  </a:cubicBezTo>
                  <a:cubicBezTo>
                    <a:pt x="156" y="145"/>
                    <a:pt x="123" y="144"/>
                    <a:pt x="92" y="139"/>
                  </a:cubicBezTo>
                  <a:cubicBezTo>
                    <a:pt x="67" y="135"/>
                    <a:pt x="60" y="102"/>
                    <a:pt x="53" y="82"/>
                  </a:cubicBezTo>
                  <a:cubicBezTo>
                    <a:pt x="44" y="57"/>
                    <a:pt x="39" y="26"/>
                    <a:pt x="24" y="5"/>
                  </a:cubicBezTo>
                  <a:cubicBezTo>
                    <a:pt x="21" y="0"/>
                    <a:pt x="0" y="9"/>
                    <a:pt x="1" y="11"/>
                  </a:cubicBezTo>
                  <a:cubicBezTo>
                    <a:pt x="18" y="35"/>
                    <a:pt x="23" y="69"/>
                    <a:pt x="33" y="96"/>
                  </a:cubicBezTo>
                  <a:cubicBezTo>
                    <a:pt x="41" y="118"/>
                    <a:pt x="47" y="143"/>
                    <a:pt x="72" y="147"/>
                  </a:cubicBezTo>
                  <a:cubicBezTo>
                    <a:pt x="105" y="153"/>
                    <a:pt x="140" y="154"/>
                    <a:pt x="173" y="155"/>
                  </a:cubicBezTo>
                  <a:cubicBezTo>
                    <a:pt x="202" y="156"/>
                    <a:pt x="232" y="157"/>
                    <a:pt x="262" y="155"/>
                  </a:cubicBezTo>
                  <a:cubicBezTo>
                    <a:pt x="268" y="155"/>
                    <a:pt x="287" y="146"/>
                    <a:pt x="272" y="1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1" name="Freeform 475"/>
            <p:cNvSpPr/>
            <p:nvPr/>
          </p:nvSpPr>
          <p:spPr bwMode="auto">
            <a:xfrm>
              <a:off x="10079848" y="2897982"/>
              <a:ext cx="650713" cy="1060420"/>
            </a:xfrm>
            <a:custGeom>
              <a:avLst/>
              <a:gdLst>
                <a:gd name="T0" fmla="*/ 320 w 338"/>
                <a:gd name="T1" fmla="*/ 525 h 549"/>
                <a:gd name="T2" fmla="*/ 109 w 338"/>
                <a:gd name="T3" fmla="*/ 321 h 549"/>
                <a:gd name="T4" fmla="*/ 39 w 338"/>
                <a:gd name="T5" fmla="*/ 15 h 549"/>
                <a:gd name="T6" fmla="*/ 8 w 338"/>
                <a:gd name="T7" fmla="*/ 18 h 549"/>
                <a:gd name="T8" fmla="*/ 78 w 338"/>
                <a:gd name="T9" fmla="*/ 329 h 549"/>
                <a:gd name="T10" fmla="*/ 301 w 338"/>
                <a:gd name="T11" fmla="*/ 545 h 549"/>
                <a:gd name="T12" fmla="*/ 320 w 338"/>
                <a:gd name="T13" fmla="*/ 525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8" h="549">
                  <a:moveTo>
                    <a:pt x="320" y="525"/>
                  </a:moveTo>
                  <a:cubicBezTo>
                    <a:pt x="225" y="489"/>
                    <a:pt x="156" y="407"/>
                    <a:pt x="109" y="321"/>
                  </a:cubicBezTo>
                  <a:cubicBezTo>
                    <a:pt x="59" y="229"/>
                    <a:pt x="31" y="120"/>
                    <a:pt x="39" y="15"/>
                  </a:cubicBezTo>
                  <a:cubicBezTo>
                    <a:pt x="40" y="0"/>
                    <a:pt x="9" y="5"/>
                    <a:pt x="8" y="18"/>
                  </a:cubicBezTo>
                  <a:cubicBezTo>
                    <a:pt x="0" y="126"/>
                    <a:pt x="28" y="234"/>
                    <a:pt x="78" y="329"/>
                  </a:cubicBezTo>
                  <a:cubicBezTo>
                    <a:pt x="126" y="422"/>
                    <a:pt x="202" y="506"/>
                    <a:pt x="301" y="545"/>
                  </a:cubicBezTo>
                  <a:cubicBezTo>
                    <a:pt x="314" y="549"/>
                    <a:pt x="338" y="532"/>
                    <a:pt x="320" y="52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2" name="Freeform 476"/>
            <p:cNvSpPr/>
            <p:nvPr/>
          </p:nvSpPr>
          <p:spPr bwMode="auto">
            <a:xfrm>
              <a:off x="9647457" y="2788821"/>
              <a:ext cx="418214" cy="1121380"/>
            </a:xfrm>
            <a:custGeom>
              <a:avLst/>
              <a:gdLst>
                <a:gd name="T0" fmla="*/ 145 w 217"/>
                <a:gd name="T1" fmla="*/ 11 h 581"/>
                <a:gd name="T2" fmla="*/ 14 w 217"/>
                <a:gd name="T3" fmla="*/ 294 h 581"/>
                <a:gd name="T4" fmla="*/ 178 w 217"/>
                <a:gd name="T5" fmla="*/ 571 h 581"/>
                <a:gd name="T6" fmla="*/ 206 w 217"/>
                <a:gd name="T7" fmla="*/ 557 h 581"/>
                <a:gd name="T8" fmla="*/ 48 w 217"/>
                <a:gd name="T9" fmla="*/ 301 h 581"/>
                <a:gd name="T10" fmla="*/ 165 w 217"/>
                <a:gd name="T11" fmla="*/ 25 h 581"/>
                <a:gd name="T12" fmla="*/ 145 w 217"/>
                <a:gd name="T13" fmla="*/ 11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581">
                  <a:moveTo>
                    <a:pt x="145" y="11"/>
                  </a:moveTo>
                  <a:cubicBezTo>
                    <a:pt x="61" y="84"/>
                    <a:pt x="0" y="179"/>
                    <a:pt x="14" y="294"/>
                  </a:cubicBezTo>
                  <a:cubicBezTo>
                    <a:pt x="28" y="403"/>
                    <a:pt x="104" y="496"/>
                    <a:pt x="178" y="571"/>
                  </a:cubicBezTo>
                  <a:cubicBezTo>
                    <a:pt x="188" y="581"/>
                    <a:pt x="217" y="568"/>
                    <a:pt x="206" y="557"/>
                  </a:cubicBezTo>
                  <a:cubicBezTo>
                    <a:pt x="135" y="486"/>
                    <a:pt x="68" y="402"/>
                    <a:pt x="48" y="301"/>
                  </a:cubicBezTo>
                  <a:cubicBezTo>
                    <a:pt x="26" y="192"/>
                    <a:pt x="86" y="95"/>
                    <a:pt x="165" y="25"/>
                  </a:cubicBezTo>
                  <a:cubicBezTo>
                    <a:pt x="181" y="11"/>
                    <a:pt x="156" y="0"/>
                    <a:pt x="145" y="1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3" name="Freeform 477"/>
            <p:cNvSpPr/>
            <p:nvPr/>
          </p:nvSpPr>
          <p:spPr bwMode="auto">
            <a:xfrm>
              <a:off x="9935245" y="3869089"/>
              <a:ext cx="195639" cy="231081"/>
            </a:xfrm>
            <a:custGeom>
              <a:avLst/>
              <a:gdLst>
                <a:gd name="T0" fmla="*/ 30 w 102"/>
                <a:gd name="T1" fmla="*/ 14 h 120"/>
                <a:gd name="T2" fmla="*/ 5 w 102"/>
                <a:gd name="T3" fmla="*/ 113 h 120"/>
                <a:gd name="T4" fmla="*/ 7 w 102"/>
                <a:gd name="T5" fmla="*/ 120 h 120"/>
                <a:gd name="T6" fmla="*/ 29 w 102"/>
                <a:gd name="T7" fmla="*/ 114 h 120"/>
                <a:gd name="T8" fmla="*/ 87 w 102"/>
                <a:gd name="T9" fmla="*/ 57 h 120"/>
                <a:gd name="T10" fmla="*/ 56 w 102"/>
                <a:gd name="T11" fmla="*/ 2 h 120"/>
                <a:gd name="T12" fmla="*/ 30 w 102"/>
                <a:gd name="T13" fmla="*/ 1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120">
                  <a:moveTo>
                    <a:pt x="30" y="14"/>
                  </a:moveTo>
                  <a:cubicBezTo>
                    <a:pt x="95" y="35"/>
                    <a:pt x="38" y="92"/>
                    <a:pt x="5" y="113"/>
                  </a:cubicBezTo>
                  <a:cubicBezTo>
                    <a:pt x="0" y="116"/>
                    <a:pt x="1" y="120"/>
                    <a:pt x="7" y="120"/>
                  </a:cubicBezTo>
                  <a:cubicBezTo>
                    <a:pt x="14" y="120"/>
                    <a:pt x="22" y="118"/>
                    <a:pt x="29" y="114"/>
                  </a:cubicBezTo>
                  <a:cubicBezTo>
                    <a:pt x="51" y="100"/>
                    <a:pt x="73" y="81"/>
                    <a:pt x="87" y="57"/>
                  </a:cubicBezTo>
                  <a:cubicBezTo>
                    <a:pt x="102" y="29"/>
                    <a:pt x="82" y="11"/>
                    <a:pt x="56" y="2"/>
                  </a:cubicBezTo>
                  <a:cubicBezTo>
                    <a:pt x="49" y="0"/>
                    <a:pt x="21" y="12"/>
                    <a:pt x="30" y="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" name="Freeform 478"/>
            <p:cNvSpPr/>
            <p:nvPr/>
          </p:nvSpPr>
          <p:spPr bwMode="auto">
            <a:xfrm>
              <a:off x="10455531" y="3897443"/>
              <a:ext cx="260852" cy="272193"/>
            </a:xfrm>
            <a:custGeom>
              <a:avLst/>
              <a:gdLst>
                <a:gd name="T0" fmla="*/ 103 w 135"/>
                <a:gd name="T1" fmla="*/ 19 h 141"/>
                <a:gd name="T2" fmla="*/ 19 w 135"/>
                <a:gd name="T3" fmla="*/ 117 h 141"/>
                <a:gd name="T4" fmla="*/ 33 w 135"/>
                <a:gd name="T5" fmla="*/ 133 h 141"/>
                <a:gd name="T6" fmla="*/ 134 w 135"/>
                <a:gd name="T7" fmla="*/ 16 h 141"/>
                <a:gd name="T8" fmla="*/ 103 w 135"/>
                <a:gd name="T9" fmla="*/ 1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41">
                  <a:moveTo>
                    <a:pt x="103" y="19"/>
                  </a:moveTo>
                  <a:cubicBezTo>
                    <a:pt x="103" y="69"/>
                    <a:pt x="60" y="97"/>
                    <a:pt x="19" y="117"/>
                  </a:cubicBezTo>
                  <a:cubicBezTo>
                    <a:pt x="0" y="126"/>
                    <a:pt x="17" y="141"/>
                    <a:pt x="33" y="133"/>
                  </a:cubicBezTo>
                  <a:cubicBezTo>
                    <a:pt x="80" y="111"/>
                    <a:pt x="135" y="75"/>
                    <a:pt x="134" y="16"/>
                  </a:cubicBezTo>
                  <a:cubicBezTo>
                    <a:pt x="134" y="0"/>
                    <a:pt x="102" y="6"/>
                    <a:pt x="103" y="1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5" name="Freeform 479"/>
            <p:cNvSpPr/>
            <p:nvPr/>
          </p:nvSpPr>
          <p:spPr bwMode="auto">
            <a:xfrm>
              <a:off x="9485842" y="1644758"/>
              <a:ext cx="741444" cy="734355"/>
            </a:xfrm>
            <a:custGeom>
              <a:avLst/>
              <a:gdLst>
                <a:gd name="T0" fmla="*/ 8 w 385"/>
                <a:gd name="T1" fmla="*/ 11 h 381"/>
                <a:gd name="T2" fmla="*/ 30 w 385"/>
                <a:gd name="T3" fmla="*/ 182 h 381"/>
                <a:gd name="T4" fmla="*/ 143 w 385"/>
                <a:gd name="T5" fmla="*/ 329 h 381"/>
                <a:gd name="T6" fmla="*/ 375 w 385"/>
                <a:gd name="T7" fmla="*/ 221 h 381"/>
                <a:gd name="T8" fmla="*/ 357 w 385"/>
                <a:gd name="T9" fmla="*/ 219 h 381"/>
                <a:gd name="T10" fmla="*/ 268 w 385"/>
                <a:gd name="T11" fmla="*/ 299 h 381"/>
                <a:gd name="T12" fmla="*/ 210 w 385"/>
                <a:gd name="T13" fmla="*/ 329 h 381"/>
                <a:gd name="T14" fmla="*/ 139 w 385"/>
                <a:gd name="T15" fmla="*/ 304 h 381"/>
                <a:gd name="T16" fmla="*/ 50 w 385"/>
                <a:gd name="T17" fmla="*/ 164 h 381"/>
                <a:gd name="T18" fmla="*/ 31 w 385"/>
                <a:gd name="T19" fmla="*/ 7 h 381"/>
                <a:gd name="T20" fmla="*/ 8 w 385"/>
                <a:gd name="T21" fmla="*/ 1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5" h="381">
                  <a:moveTo>
                    <a:pt x="8" y="11"/>
                  </a:moveTo>
                  <a:cubicBezTo>
                    <a:pt x="0" y="68"/>
                    <a:pt x="11" y="128"/>
                    <a:pt x="30" y="182"/>
                  </a:cubicBezTo>
                  <a:cubicBezTo>
                    <a:pt x="51" y="240"/>
                    <a:pt x="87" y="299"/>
                    <a:pt x="143" y="329"/>
                  </a:cubicBezTo>
                  <a:cubicBezTo>
                    <a:pt x="236" y="381"/>
                    <a:pt x="312" y="271"/>
                    <a:pt x="375" y="221"/>
                  </a:cubicBezTo>
                  <a:cubicBezTo>
                    <a:pt x="385" y="213"/>
                    <a:pt x="362" y="215"/>
                    <a:pt x="357" y="219"/>
                  </a:cubicBezTo>
                  <a:cubicBezTo>
                    <a:pt x="325" y="243"/>
                    <a:pt x="299" y="274"/>
                    <a:pt x="268" y="299"/>
                  </a:cubicBezTo>
                  <a:cubicBezTo>
                    <a:pt x="251" y="313"/>
                    <a:pt x="232" y="325"/>
                    <a:pt x="210" y="329"/>
                  </a:cubicBezTo>
                  <a:cubicBezTo>
                    <a:pt x="184" y="333"/>
                    <a:pt x="159" y="319"/>
                    <a:pt x="139" y="304"/>
                  </a:cubicBezTo>
                  <a:cubicBezTo>
                    <a:pt x="95" y="270"/>
                    <a:pt x="68" y="217"/>
                    <a:pt x="50" y="164"/>
                  </a:cubicBezTo>
                  <a:cubicBezTo>
                    <a:pt x="33" y="115"/>
                    <a:pt x="24" y="60"/>
                    <a:pt x="31" y="7"/>
                  </a:cubicBezTo>
                  <a:cubicBezTo>
                    <a:pt x="32" y="0"/>
                    <a:pt x="9" y="4"/>
                    <a:pt x="8" y="1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6" name="Freeform 480"/>
            <p:cNvSpPr/>
            <p:nvPr/>
          </p:nvSpPr>
          <p:spPr bwMode="auto">
            <a:xfrm>
              <a:off x="9253343" y="1597975"/>
              <a:ext cx="412543" cy="250928"/>
            </a:xfrm>
            <a:custGeom>
              <a:avLst/>
              <a:gdLst>
                <a:gd name="T0" fmla="*/ 156 w 214"/>
                <a:gd name="T1" fmla="*/ 31 h 130"/>
                <a:gd name="T2" fmla="*/ 111 w 214"/>
                <a:gd name="T3" fmla="*/ 0 h 130"/>
                <a:gd name="T4" fmla="*/ 129 w 214"/>
                <a:gd name="T5" fmla="*/ 28 h 130"/>
                <a:gd name="T6" fmla="*/ 148 w 214"/>
                <a:gd name="T7" fmla="*/ 11 h 130"/>
                <a:gd name="T8" fmla="*/ 163 w 214"/>
                <a:gd name="T9" fmla="*/ 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130">
                  <a:moveTo>
                    <a:pt x="156" y="31"/>
                  </a:moveTo>
                  <a:cubicBezTo>
                    <a:pt x="214" y="130"/>
                    <a:pt x="0" y="11"/>
                    <a:pt x="111" y="0"/>
                  </a:cubicBezTo>
                  <a:cubicBezTo>
                    <a:pt x="114" y="13"/>
                    <a:pt x="126" y="21"/>
                    <a:pt x="129" y="28"/>
                  </a:cubicBezTo>
                  <a:cubicBezTo>
                    <a:pt x="133" y="22"/>
                    <a:pt x="143" y="18"/>
                    <a:pt x="148" y="11"/>
                  </a:cubicBezTo>
                  <a:cubicBezTo>
                    <a:pt x="153" y="14"/>
                    <a:pt x="157" y="23"/>
                    <a:pt x="163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7" name="Freeform 481"/>
            <p:cNvSpPr/>
            <p:nvPr/>
          </p:nvSpPr>
          <p:spPr bwMode="auto">
            <a:xfrm>
              <a:off x="9369593" y="1582380"/>
              <a:ext cx="235334" cy="171539"/>
            </a:xfrm>
            <a:custGeom>
              <a:avLst/>
              <a:gdLst>
                <a:gd name="T0" fmla="*/ 82 w 122"/>
                <a:gd name="T1" fmla="*/ 43 h 89"/>
                <a:gd name="T2" fmla="*/ 92 w 122"/>
                <a:gd name="T3" fmla="*/ 67 h 89"/>
                <a:gd name="T4" fmla="*/ 91 w 122"/>
                <a:gd name="T5" fmla="*/ 74 h 89"/>
                <a:gd name="T6" fmla="*/ 91 w 122"/>
                <a:gd name="T7" fmla="*/ 74 h 89"/>
                <a:gd name="T8" fmla="*/ 96 w 122"/>
                <a:gd name="T9" fmla="*/ 71 h 89"/>
                <a:gd name="T10" fmla="*/ 98 w 122"/>
                <a:gd name="T11" fmla="*/ 71 h 89"/>
                <a:gd name="T12" fmla="*/ 98 w 122"/>
                <a:gd name="T13" fmla="*/ 71 h 89"/>
                <a:gd name="T14" fmla="*/ 95 w 122"/>
                <a:gd name="T15" fmla="*/ 71 h 89"/>
                <a:gd name="T16" fmla="*/ 87 w 122"/>
                <a:gd name="T17" fmla="*/ 68 h 89"/>
                <a:gd name="T18" fmla="*/ 65 w 122"/>
                <a:gd name="T19" fmla="*/ 58 h 89"/>
                <a:gd name="T20" fmla="*/ 34 w 122"/>
                <a:gd name="T21" fmla="*/ 29 h 89"/>
                <a:gd name="T22" fmla="*/ 35 w 122"/>
                <a:gd name="T23" fmla="*/ 18 h 89"/>
                <a:gd name="T24" fmla="*/ 35 w 122"/>
                <a:gd name="T25" fmla="*/ 18 h 89"/>
                <a:gd name="T26" fmla="*/ 35 w 122"/>
                <a:gd name="T27" fmla="*/ 17 h 89"/>
                <a:gd name="T28" fmla="*/ 49 w 122"/>
                <a:gd name="T29" fmla="*/ 15 h 89"/>
                <a:gd name="T30" fmla="*/ 37 w 122"/>
                <a:gd name="T31" fmla="*/ 12 h 89"/>
                <a:gd name="T32" fmla="*/ 55 w 122"/>
                <a:gd name="T33" fmla="*/ 40 h 89"/>
                <a:gd name="T34" fmla="*/ 82 w 122"/>
                <a:gd name="T35" fmla="*/ 36 h 89"/>
                <a:gd name="T36" fmla="*/ 101 w 122"/>
                <a:gd name="T37" fmla="*/ 19 h 89"/>
                <a:gd name="T38" fmla="*/ 75 w 122"/>
                <a:gd name="T39" fmla="*/ 24 h 89"/>
                <a:gd name="T40" fmla="*/ 89 w 122"/>
                <a:gd name="T41" fmla="*/ 39 h 89"/>
                <a:gd name="T42" fmla="*/ 108 w 122"/>
                <a:gd name="T43" fmla="*/ 39 h 89"/>
                <a:gd name="T44" fmla="*/ 116 w 122"/>
                <a:gd name="T45" fmla="*/ 29 h 89"/>
                <a:gd name="T46" fmla="*/ 101 w 122"/>
                <a:gd name="T47" fmla="*/ 14 h 89"/>
                <a:gd name="T48" fmla="*/ 75 w 122"/>
                <a:gd name="T49" fmla="*/ 19 h 89"/>
                <a:gd name="T50" fmla="*/ 56 w 122"/>
                <a:gd name="T51" fmla="*/ 37 h 89"/>
                <a:gd name="T52" fmla="*/ 83 w 122"/>
                <a:gd name="T53" fmla="*/ 33 h 89"/>
                <a:gd name="T54" fmla="*/ 65 w 122"/>
                <a:gd name="T55" fmla="*/ 4 h 89"/>
                <a:gd name="T56" fmla="*/ 53 w 122"/>
                <a:gd name="T57" fmla="*/ 1 h 89"/>
                <a:gd name="T58" fmla="*/ 4 w 122"/>
                <a:gd name="T59" fmla="*/ 33 h 89"/>
                <a:gd name="T60" fmla="*/ 42 w 122"/>
                <a:gd name="T61" fmla="*/ 71 h 89"/>
                <a:gd name="T62" fmla="*/ 100 w 122"/>
                <a:gd name="T63" fmla="*/ 84 h 89"/>
                <a:gd name="T64" fmla="*/ 120 w 122"/>
                <a:gd name="T65" fmla="*/ 66 h 89"/>
                <a:gd name="T66" fmla="*/ 110 w 122"/>
                <a:gd name="T67" fmla="*/ 35 h 89"/>
                <a:gd name="T68" fmla="*/ 82 w 122"/>
                <a:gd name="T69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" h="89">
                  <a:moveTo>
                    <a:pt x="82" y="43"/>
                  </a:moveTo>
                  <a:cubicBezTo>
                    <a:pt x="86" y="50"/>
                    <a:pt x="91" y="58"/>
                    <a:pt x="92" y="67"/>
                  </a:cubicBezTo>
                  <a:cubicBezTo>
                    <a:pt x="92" y="70"/>
                    <a:pt x="92" y="72"/>
                    <a:pt x="91" y="74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2" y="73"/>
                    <a:pt x="96" y="71"/>
                    <a:pt x="96" y="71"/>
                  </a:cubicBezTo>
                  <a:cubicBezTo>
                    <a:pt x="97" y="71"/>
                    <a:pt x="101" y="71"/>
                    <a:pt x="98" y="71"/>
                  </a:cubicBezTo>
                  <a:cubicBezTo>
                    <a:pt x="96" y="71"/>
                    <a:pt x="97" y="71"/>
                    <a:pt x="98" y="71"/>
                  </a:cubicBezTo>
                  <a:cubicBezTo>
                    <a:pt x="97" y="71"/>
                    <a:pt x="96" y="71"/>
                    <a:pt x="95" y="71"/>
                  </a:cubicBezTo>
                  <a:cubicBezTo>
                    <a:pt x="91" y="70"/>
                    <a:pt x="91" y="70"/>
                    <a:pt x="87" y="68"/>
                  </a:cubicBezTo>
                  <a:cubicBezTo>
                    <a:pt x="79" y="66"/>
                    <a:pt x="72" y="62"/>
                    <a:pt x="65" y="58"/>
                  </a:cubicBezTo>
                  <a:cubicBezTo>
                    <a:pt x="53" y="52"/>
                    <a:pt x="39" y="42"/>
                    <a:pt x="34" y="29"/>
                  </a:cubicBezTo>
                  <a:cubicBezTo>
                    <a:pt x="32" y="24"/>
                    <a:pt x="32" y="21"/>
                    <a:pt x="35" y="18"/>
                  </a:cubicBezTo>
                  <a:cubicBezTo>
                    <a:pt x="34" y="19"/>
                    <a:pt x="35" y="18"/>
                    <a:pt x="35" y="18"/>
                  </a:cubicBezTo>
                  <a:cubicBezTo>
                    <a:pt x="35" y="18"/>
                    <a:pt x="37" y="17"/>
                    <a:pt x="35" y="17"/>
                  </a:cubicBezTo>
                  <a:cubicBezTo>
                    <a:pt x="41" y="16"/>
                    <a:pt x="42" y="15"/>
                    <a:pt x="49" y="15"/>
                  </a:cubicBezTo>
                  <a:cubicBezTo>
                    <a:pt x="45" y="14"/>
                    <a:pt x="41" y="13"/>
                    <a:pt x="37" y="12"/>
                  </a:cubicBezTo>
                  <a:cubicBezTo>
                    <a:pt x="40" y="23"/>
                    <a:pt x="50" y="30"/>
                    <a:pt x="55" y="40"/>
                  </a:cubicBezTo>
                  <a:cubicBezTo>
                    <a:pt x="58" y="49"/>
                    <a:pt x="78" y="41"/>
                    <a:pt x="82" y="36"/>
                  </a:cubicBezTo>
                  <a:cubicBezTo>
                    <a:pt x="87" y="30"/>
                    <a:pt x="96" y="26"/>
                    <a:pt x="101" y="19"/>
                  </a:cubicBezTo>
                  <a:cubicBezTo>
                    <a:pt x="92" y="21"/>
                    <a:pt x="84" y="22"/>
                    <a:pt x="75" y="24"/>
                  </a:cubicBezTo>
                  <a:cubicBezTo>
                    <a:pt x="81" y="28"/>
                    <a:pt x="83" y="35"/>
                    <a:pt x="89" y="39"/>
                  </a:cubicBezTo>
                  <a:cubicBezTo>
                    <a:pt x="95" y="43"/>
                    <a:pt x="102" y="41"/>
                    <a:pt x="108" y="39"/>
                  </a:cubicBezTo>
                  <a:cubicBezTo>
                    <a:pt x="110" y="38"/>
                    <a:pt x="121" y="32"/>
                    <a:pt x="116" y="29"/>
                  </a:cubicBezTo>
                  <a:cubicBezTo>
                    <a:pt x="110" y="25"/>
                    <a:pt x="107" y="18"/>
                    <a:pt x="101" y="14"/>
                  </a:cubicBezTo>
                  <a:cubicBezTo>
                    <a:pt x="94" y="9"/>
                    <a:pt x="80" y="13"/>
                    <a:pt x="75" y="19"/>
                  </a:cubicBezTo>
                  <a:cubicBezTo>
                    <a:pt x="69" y="26"/>
                    <a:pt x="61" y="30"/>
                    <a:pt x="56" y="37"/>
                  </a:cubicBezTo>
                  <a:cubicBezTo>
                    <a:pt x="65" y="35"/>
                    <a:pt x="74" y="34"/>
                    <a:pt x="83" y="33"/>
                  </a:cubicBezTo>
                  <a:cubicBezTo>
                    <a:pt x="79" y="22"/>
                    <a:pt x="69" y="15"/>
                    <a:pt x="65" y="4"/>
                  </a:cubicBezTo>
                  <a:cubicBezTo>
                    <a:pt x="64" y="0"/>
                    <a:pt x="56" y="0"/>
                    <a:pt x="53" y="1"/>
                  </a:cubicBezTo>
                  <a:cubicBezTo>
                    <a:pt x="37" y="3"/>
                    <a:pt x="0" y="10"/>
                    <a:pt x="4" y="33"/>
                  </a:cubicBezTo>
                  <a:cubicBezTo>
                    <a:pt x="7" y="50"/>
                    <a:pt x="28" y="63"/>
                    <a:pt x="42" y="71"/>
                  </a:cubicBezTo>
                  <a:cubicBezTo>
                    <a:pt x="59" y="81"/>
                    <a:pt x="80" y="89"/>
                    <a:pt x="100" y="84"/>
                  </a:cubicBezTo>
                  <a:cubicBezTo>
                    <a:pt x="109" y="81"/>
                    <a:pt x="119" y="76"/>
                    <a:pt x="120" y="66"/>
                  </a:cubicBezTo>
                  <a:cubicBezTo>
                    <a:pt x="122" y="55"/>
                    <a:pt x="116" y="44"/>
                    <a:pt x="110" y="35"/>
                  </a:cubicBezTo>
                  <a:cubicBezTo>
                    <a:pt x="105" y="26"/>
                    <a:pt x="78" y="36"/>
                    <a:pt x="82" y="4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7" name="chenying0907 70"/>
          <p:cNvGrpSpPr/>
          <p:nvPr/>
        </p:nvGrpSpPr>
        <p:grpSpPr>
          <a:xfrm>
            <a:off x="398953" y="548627"/>
            <a:ext cx="418541" cy="427838"/>
            <a:chOff x="5268913" y="4124325"/>
            <a:chExt cx="652463" cy="66675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8" name="chenying0907 719"/>
            <p:cNvSpPr/>
            <p:nvPr/>
          </p:nvSpPr>
          <p:spPr bwMode="auto">
            <a:xfrm>
              <a:off x="5356226" y="4351338"/>
              <a:ext cx="9525" cy="57150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4" y="15"/>
                </a:cxn>
                <a:cxn ang="0">
                  <a:pos x="7" y="25"/>
                </a:cxn>
                <a:cxn ang="0">
                  <a:pos x="9" y="35"/>
                </a:cxn>
                <a:cxn ang="0">
                  <a:pos x="11" y="46"/>
                </a:cxn>
                <a:cxn ang="0">
                  <a:pos x="11" y="46"/>
                </a:cxn>
                <a:cxn ang="0">
                  <a:pos x="11" y="53"/>
                </a:cxn>
                <a:cxn ang="0">
                  <a:pos x="9" y="60"/>
                </a:cxn>
                <a:cxn ang="0">
                  <a:pos x="6" y="75"/>
                </a:cxn>
                <a:cxn ang="0">
                  <a:pos x="2" y="89"/>
                </a:cxn>
                <a:cxn ang="0">
                  <a:pos x="1" y="9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3" y="108"/>
                </a:cxn>
                <a:cxn ang="0">
                  <a:pos x="5" y="109"/>
                </a:cxn>
                <a:cxn ang="0">
                  <a:pos x="6" y="108"/>
                </a:cxn>
                <a:cxn ang="0">
                  <a:pos x="8" y="108"/>
                </a:cxn>
                <a:cxn ang="0">
                  <a:pos x="9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2" y="89"/>
                </a:cxn>
                <a:cxn ang="0">
                  <a:pos x="15" y="75"/>
                </a:cxn>
                <a:cxn ang="0">
                  <a:pos x="18" y="60"/>
                </a:cxn>
                <a:cxn ang="0">
                  <a:pos x="20" y="46"/>
                </a:cxn>
                <a:cxn ang="0">
                  <a:pos x="20" y="46"/>
                </a:cxn>
                <a:cxn ang="0">
                  <a:pos x="20" y="41"/>
                </a:cxn>
                <a:cxn ang="0">
                  <a:pos x="20" y="35"/>
                </a:cxn>
                <a:cxn ang="0">
                  <a:pos x="18" y="24"/>
                </a:cxn>
                <a:cxn ang="0">
                  <a:pos x="14" y="13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20" h="109">
                  <a:moveTo>
                    <a:pt x="9" y="3"/>
                  </a:move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15"/>
                  </a:lnTo>
                  <a:lnTo>
                    <a:pt x="7" y="25"/>
                  </a:lnTo>
                  <a:lnTo>
                    <a:pt x="9" y="35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53"/>
                  </a:lnTo>
                  <a:lnTo>
                    <a:pt x="9" y="60"/>
                  </a:lnTo>
                  <a:lnTo>
                    <a:pt x="6" y="75"/>
                  </a:lnTo>
                  <a:lnTo>
                    <a:pt x="2" y="89"/>
                  </a:lnTo>
                  <a:lnTo>
                    <a:pt x="1" y="9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3" y="108"/>
                  </a:lnTo>
                  <a:lnTo>
                    <a:pt x="5" y="109"/>
                  </a:lnTo>
                  <a:lnTo>
                    <a:pt x="6" y="108"/>
                  </a:lnTo>
                  <a:lnTo>
                    <a:pt x="8" y="108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2" y="89"/>
                  </a:lnTo>
                  <a:lnTo>
                    <a:pt x="15" y="75"/>
                  </a:lnTo>
                  <a:lnTo>
                    <a:pt x="18" y="60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1"/>
                  </a:lnTo>
                  <a:lnTo>
                    <a:pt x="20" y="35"/>
                  </a:lnTo>
                  <a:lnTo>
                    <a:pt x="18" y="24"/>
                  </a:lnTo>
                  <a:lnTo>
                    <a:pt x="14" y="13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chenying0907 720"/>
            <p:cNvSpPr/>
            <p:nvPr/>
          </p:nvSpPr>
          <p:spPr bwMode="auto">
            <a:xfrm>
              <a:off x="5392738" y="4365625"/>
              <a:ext cx="12700" cy="80963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7" y="1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4" y="24"/>
                </a:cxn>
                <a:cxn ang="0">
                  <a:pos x="11" y="43"/>
                </a:cxn>
                <a:cxn ang="0">
                  <a:pos x="4" y="80"/>
                </a:cxn>
                <a:cxn ang="0">
                  <a:pos x="4" y="80"/>
                </a:cxn>
                <a:cxn ang="0">
                  <a:pos x="1" y="96"/>
                </a:cxn>
                <a:cxn ang="0">
                  <a:pos x="0" y="114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1" y="149"/>
                </a:cxn>
                <a:cxn ang="0">
                  <a:pos x="2" y="150"/>
                </a:cxn>
                <a:cxn ang="0">
                  <a:pos x="5" y="151"/>
                </a:cxn>
                <a:cxn ang="0">
                  <a:pos x="7" y="151"/>
                </a:cxn>
                <a:cxn ang="0">
                  <a:pos x="8" y="151"/>
                </a:cxn>
                <a:cxn ang="0">
                  <a:pos x="10" y="150"/>
                </a:cxn>
                <a:cxn ang="0">
                  <a:pos x="11" y="149"/>
                </a:cxn>
                <a:cxn ang="0">
                  <a:pos x="11" y="147"/>
                </a:cxn>
                <a:cxn ang="0">
                  <a:pos x="11" y="147"/>
                </a:cxn>
                <a:cxn ang="0">
                  <a:pos x="11" y="126"/>
                </a:cxn>
                <a:cxn ang="0">
                  <a:pos x="11" y="107"/>
                </a:cxn>
                <a:cxn ang="0">
                  <a:pos x="13" y="86"/>
                </a:cxn>
                <a:cxn ang="0">
                  <a:pos x="16" y="65"/>
                </a:cxn>
                <a:cxn ang="0">
                  <a:pos x="16" y="65"/>
                </a:cxn>
                <a:cxn ang="0">
                  <a:pos x="22" y="35"/>
                </a:cxn>
                <a:cxn ang="0">
                  <a:pos x="24" y="20"/>
                </a:cxn>
                <a:cxn ang="0">
                  <a:pos x="25" y="4"/>
                </a:cxn>
                <a:cxn ang="0">
                  <a:pos x="25" y="4"/>
                </a:cxn>
              </a:cxnLst>
              <a:rect l="0" t="0" r="r" b="b"/>
              <a:pathLst>
                <a:path w="25" h="151">
                  <a:moveTo>
                    <a:pt x="25" y="4"/>
                  </a:moveTo>
                  <a:lnTo>
                    <a:pt x="25" y="4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24"/>
                  </a:lnTo>
                  <a:lnTo>
                    <a:pt x="11" y="43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1" y="96"/>
                  </a:lnTo>
                  <a:lnTo>
                    <a:pt x="0" y="114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1" y="149"/>
                  </a:lnTo>
                  <a:lnTo>
                    <a:pt x="2" y="150"/>
                  </a:lnTo>
                  <a:lnTo>
                    <a:pt x="5" y="151"/>
                  </a:lnTo>
                  <a:lnTo>
                    <a:pt x="7" y="151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1" y="149"/>
                  </a:lnTo>
                  <a:lnTo>
                    <a:pt x="11" y="147"/>
                  </a:lnTo>
                  <a:lnTo>
                    <a:pt x="11" y="147"/>
                  </a:lnTo>
                  <a:lnTo>
                    <a:pt x="11" y="126"/>
                  </a:lnTo>
                  <a:lnTo>
                    <a:pt x="11" y="107"/>
                  </a:lnTo>
                  <a:lnTo>
                    <a:pt x="13" y="86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22" y="35"/>
                  </a:lnTo>
                  <a:lnTo>
                    <a:pt x="24" y="20"/>
                  </a:lnTo>
                  <a:lnTo>
                    <a:pt x="25" y="4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chenying0907 721"/>
            <p:cNvSpPr/>
            <p:nvPr/>
          </p:nvSpPr>
          <p:spPr bwMode="auto">
            <a:xfrm>
              <a:off x="5421313" y="4389438"/>
              <a:ext cx="19050" cy="84138"/>
            </a:xfrm>
            <a:custGeom>
              <a:avLst/>
              <a:gdLst/>
              <a:ahLst/>
              <a:cxnLst>
                <a:cxn ang="0">
                  <a:pos x="29" y="2"/>
                </a:cxn>
                <a:cxn ang="0">
                  <a:pos x="29" y="2"/>
                </a:cxn>
                <a:cxn ang="0">
                  <a:pos x="22" y="16"/>
                </a:cxn>
                <a:cxn ang="0">
                  <a:pos x="18" y="30"/>
                </a:cxn>
                <a:cxn ang="0">
                  <a:pos x="15" y="46"/>
                </a:cxn>
                <a:cxn ang="0">
                  <a:pos x="13" y="61"/>
                </a:cxn>
                <a:cxn ang="0">
                  <a:pos x="13" y="61"/>
                </a:cxn>
                <a:cxn ang="0">
                  <a:pos x="8" y="85"/>
                </a:cxn>
                <a:cxn ang="0">
                  <a:pos x="4" y="109"/>
                </a:cxn>
                <a:cxn ang="0">
                  <a:pos x="1" y="133"/>
                </a:cxn>
                <a:cxn ang="0">
                  <a:pos x="0" y="157"/>
                </a:cxn>
                <a:cxn ang="0">
                  <a:pos x="0" y="157"/>
                </a:cxn>
                <a:cxn ang="0">
                  <a:pos x="0" y="158"/>
                </a:cxn>
                <a:cxn ang="0">
                  <a:pos x="1" y="160"/>
                </a:cxn>
                <a:cxn ang="0">
                  <a:pos x="2" y="161"/>
                </a:cxn>
                <a:cxn ang="0">
                  <a:pos x="4" y="161"/>
                </a:cxn>
                <a:cxn ang="0">
                  <a:pos x="6" y="161"/>
                </a:cxn>
                <a:cxn ang="0">
                  <a:pos x="7" y="160"/>
                </a:cxn>
                <a:cxn ang="0">
                  <a:pos x="8" y="158"/>
                </a:cxn>
                <a:cxn ang="0">
                  <a:pos x="9" y="157"/>
                </a:cxn>
                <a:cxn ang="0">
                  <a:pos x="9" y="157"/>
                </a:cxn>
                <a:cxn ang="0">
                  <a:pos x="10" y="137"/>
                </a:cxn>
                <a:cxn ang="0">
                  <a:pos x="14" y="117"/>
                </a:cxn>
                <a:cxn ang="0">
                  <a:pos x="20" y="78"/>
                </a:cxn>
                <a:cxn ang="0">
                  <a:pos x="20" y="78"/>
                </a:cxn>
                <a:cxn ang="0">
                  <a:pos x="22" y="59"/>
                </a:cxn>
                <a:cxn ang="0">
                  <a:pos x="25" y="42"/>
                </a:cxn>
                <a:cxn ang="0">
                  <a:pos x="30" y="24"/>
                </a:cxn>
                <a:cxn ang="0">
                  <a:pos x="33" y="15"/>
                </a:cxn>
                <a:cxn ang="0">
                  <a:pos x="37" y="7"/>
                </a:cxn>
                <a:cxn ang="0">
                  <a:pos x="37" y="7"/>
                </a:cxn>
                <a:cxn ang="0">
                  <a:pos x="37" y="5"/>
                </a:cxn>
                <a:cxn ang="0">
                  <a:pos x="37" y="3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2"/>
                </a:cxn>
              </a:cxnLst>
              <a:rect l="0" t="0" r="r" b="b"/>
              <a:pathLst>
                <a:path w="37" h="161">
                  <a:moveTo>
                    <a:pt x="29" y="2"/>
                  </a:moveTo>
                  <a:lnTo>
                    <a:pt x="29" y="2"/>
                  </a:lnTo>
                  <a:lnTo>
                    <a:pt x="22" y="16"/>
                  </a:lnTo>
                  <a:lnTo>
                    <a:pt x="18" y="30"/>
                  </a:lnTo>
                  <a:lnTo>
                    <a:pt x="15" y="46"/>
                  </a:lnTo>
                  <a:lnTo>
                    <a:pt x="13" y="61"/>
                  </a:lnTo>
                  <a:lnTo>
                    <a:pt x="13" y="61"/>
                  </a:lnTo>
                  <a:lnTo>
                    <a:pt x="8" y="85"/>
                  </a:lnTo>
                  <a:lnTo>
                    <a:pt x="4" y="109"/>
                  </a:lnTo>
                  <a:lnTo>
                    <a:pt x="1" y="133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60"/>
                  </a:lnTo>
                  <a:lnTo>
                    <a:pt x="2" y="161"/>
                  </a:lnTo>
                  <a:lnTo>
                    <a:pt x="4" y="161"/>
                  </a:lnTo>
                  <a:lnTo>
                    <a:pt x="6" y="161"/>
                  </a:lnTo>
                  <a:lnTo>
                    <a:pt x="7" y="160"/>
                  </a:lnTo>
                  <a:lnTo>
                    <a:pt x="8" y="158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10" y="137"/>
                  </a:lnTo>
                  <a:lnTo>
                    <a:pt x="14" y="117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2" y="59"/>
                  </a:lnTo>
                  <a:lnTo>
                    <a:pt x="25" y="42"/>
                  </a:lnTo>
                  <a:lnTo>
                    <a:pt x="30" y="24"/>
                  </a:lnTo>
                  <a:lnTo>
                    <a:pt x="33" y="15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chenying0907 722"/>
            <p:cNvSpPr/>
            <p:nvPr/>
          </p:nvSpPr>
          <p:spPr bwMode="auto">
            <a:xfrm>
              <a:off x="5461001" y="4381500"/>
              <a:ext cx="22225" cy="12541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1" y="16"/>
                </a:cxn>
                <a:cxn ang="0">
                  <a:pos x="28" y="21"/>
                </a:cxn>
                <a:cxn ang="0">
                  <a:pos x="25" y="25"/>
                </a:cxn>
                <a:cxn ang="0">
                  <a:pos x="23" y="32"/>
                </a:cxn>
                <a:cxn ang="0">
                  <a:pos x="23" y="32"/>
                </a:cxn>
                <a:cxn ang="0">
                  <a:pos x="17" y="67"/>
                </a:cxn>
                <a:cxn ang="0">
                  <a:pos x="17" y="67"/>
                </a:cxn>
                <a:cxn ang="0">
                  <a:pos x="13" y="96"/>
                </a:cxn>
                <a:cxn ang="0">
                  <a:pos x="10" y="124"/>
                </a:cxn>
                <a:cxn ang="0">
                  <a:pos x="10" y="124"/>
                </a:cxn>
                <a:cxn ang="0">
                  <a:pos x="6" y="152"/>
                </a:cxn>
                <a:cxn ang="0">
                  <a:pos x="3" y="179"/>
                </a:cxn>
                <a:cxn ang="0">
                  <a:pos x="1" y="206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0" y="235"/>
                </a:cxn>
                <a:cxn ang="0">
                  <a:pos x="1" y="237"/>
                </a:cxn>
                <a:cxn ang="0">
                  <a:pos x="3" y="237"/>
                </a:cxn>
                <a:cxn ang="0">
                  <a:pos x="5" y="238"/>
                </a:cxn>
                <a:cxn ang="0">
                  <a:pos x="6" y="237"/>
                </a:cxn>
                <a:cxn ang="0">
                  <a:pos x="8" y="237"/>
                </a:cxn>
                <a:cxn ang="0">
                  <a:pos x="9" y="235"/>
                </a:cxn>
                <a:cxn ang="0">
                  <a:pos x="9" y="232"/>
                </a:cxn>
                <a:cxn ang="0">
                  <a:pos x="9" y="232"/>
                </a:cxn>
                <a:cxn ang="0">
                  <a:pos x="10" y="201"/>
                </a:cxn>
                <a:cxn ang="0">
                  <a:pos x="13" y="170"/>
                </a:cxn>
                <a:cxn ang="0">
                  <a:pos x="17" y="141"/>
                </a:cxn>
                <a:cxn ang="0">
                  <a:pos x="21" y="110"/>
                </a:cxn>
                <a:cxn ang="0">
                  <a:pos x="21" y="110"/>
                </a:cxn>
                <a:cxn ang="0">
                  <a:pos x="25" y="81"/>
                </a:cxn>
                <a:cxn ang="0">
                  <a:pos x="26" y="67"/>
                </a:cxn>
                <a:cxn ang="0">
                  <a:pos x="30" y="53"/>
                </a:cxn>
                <a:cxn ang="0">
                  <a:pos x="30" y="53"/>
                </a:cxn>
                <a:cxn ang="0">
                  <a:pos x="33" y="40"/>
                </a:cxn>
                <a:cxn ang="0">
                  <a:pos x="36" y="29"/>
                </a:cxn>
                <a:cxn ang="0">
                  <a:pos x="40" y="18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2"/>
                </a:cxn>
                <a:cxn ang="0">
                  <a:pos x="34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238">
                  <a:moveTo>
                    <a:pt x="33" y="5"/>
                  </a:moveTo>
                  <a:lnTo>
                    <a:pt x="33" y="5"/>
                  </a:lnTo>
                  <a:lnTo>
                    <a:pt x="31" y="16"/>
                  </a:lnTo>
                  <a:lnTo>
                    <a:pt x="28" y="21"/>
                  </a:lnTo>
                  <a:lnTo>
                    <a:pt x="25" y="25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3" y="96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6" y="152"/>
                  </a:lnTo>
                  <a:lnTo>
                    <a:pt x="3" y="179"/>
                  </a:lnTo>
                  <a:lnTo>
                    <a:pt x="1" y="20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35"/>
                  </a:lnTo>
                  <a:lnTo>
                    <a:pt x="1" y="237"/>
                  </a:lnTo>
                  <a:lnTo>
                    <a:pt x="3" y="237"/>
                  </a:lnTo>
                  <a:lnTo>
                    <a:pt x="5" y="238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9" y="235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10" y="201"/>
                  </a:lnTo>
                  <a:lnTo>
                    <a:pt x="13" y="170"/>
                  </a:lnTo>
                  <a:lnTo>
                    <a:pt x="17" y="141"/>
                  </a:lnTo>
                  <a:lnTo>
                    <a:pt x="21" y="110"/>
                  </a:lnTo>
                  <a:lnTo>
                    <a:pt x="21" y="110"/>
                  </a:lnTo>
                  <a:lnTo>
                    <a:pt x="25" y="81"/>
                  </a:lnTo>
                  <a:lnTo>
                    <a:pt x="26" y="67"/>
                  </a:lnTo>
                  <a:lnTo>
                    <a:pt x="30" y="53"/>
                  </a:lnTo>
                  <a:lnTo>
                    <a:pt x="30" y="53"/>
                  </a:lnTo>
                  <a:lnTo>
                    <a:pt x="33" y="40"/>
                  </a:lnTo>
                  <a:lnTo>
                    <a:pt x="36" y="29"/>
                  </a:lnTo>
                  <a:lnTo>
                    <a:pt x="40" y="18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5" y="2"/>
                  </a:lnTo>
                  <a:lnTo>
                    <a:pt x="34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chenying0907 723"/>
            <p:cNvSpPr/>
            <p:nvPr/>
          </p:nvSpPr>
          <p:spPr bwMode="auto">
            <a:xfrm>
              <a:off x="5483226" y="4329113"/>
              <a:ext cx="38100" cy="220663"/>
            </a:xfrm>
            <a:custGeom>
              <a:avLst/>
              <a:gdLst/>
              <a:ahLst/>
              <a:cxnLst>
                <a:cxn ang="0">
                  <a:pos x="65" y="1"/>
                </a:cxn>
                <a:cxn ang="0">
                  <a:pos x="56" y="18"/>
                </a:cxn>
                <a:cxn ang="0">
                  <a:pos x="50" y="38"/>
                </a:cxn>
                <a:cxn ang="0">
                  <a:pos x="46" y="78"/>
                </a:cxn>
                <a:cxn ang="0">
                  <a:pos x="25" y="213"/>
                </a:cxn>
                <a:cxn ang="0">
                  <a:pos x="18" y="243"/>
                </a:cxn>
                <a:cxn ang="0">
                  <a:pos x="8" y="300"/>
                </a:cxn>
                <a:cxn ang="0">
                  <a:pos x="4" y="330"/>
                </a:cxn>
                <a:cxn ang="0">
                  <a:pos x="1" y="363"/>
                </a:cxn>
                <a:cxn ang="0">
                  <a:pos x="1" y="386"/>
                </a:cxn>
                <a:cxn ang="0">
                  <a:pos x="7" y="407"/>
                </a:cxn>
                <a:cxn ang="0">
                  <a:pos x="13" y="415"/>
                </a:cxn>
                <a:cxn ang="0">
                  <a:pos x="14" y="417"/>
                </a:cxn>
                <a:cxn ang="0">
                  <a:pos x="18" y="417"/>
                </a:cxn>
                <a:cxn ang="0">
                  <a:pos x="20" y="413"/>
                </a:cxn>
                <a:cxn ang="0">
                  <a:pos x="19" y="409"/>
                </a:cxn>
                <a:cxn ang="0">
                  <a:pos x="15" y="403"/>
                </a:cxn>
                <a:cxn ang="0">
                  <a:pos x="11" y="390"/>
                </a:cxn>
                <a:cxn ang="0">
                  <a:pos x="11" y="370"/>
                </a:cxn>
                <a:cxn ang="0">
                  <a:pos x="12" y="356"/>
                </a:cxn>
                <a:cxn ang="0">
                  <a:pos x="13" y="327"/>
                </a:cxn>
                <a:cxn ang="0">
                  <a:pos x="17" y="298"/>
                </a:cxn>
                <a:cxn ang="0">
                  <a:pos x="27" y="248"/>
                </a:cxn>
                <a:cxn ang="0">
                  <a:pos x="36" y="197"/>
                </a:cxn>
                <a:cxn ang="0">
                  <a:pos x="55" y="90"/>
                </a:cxn>
                <a:cxn ang="0">
                  <a:pos x="57" y="69"/>
                </a:cxn>
                <a:cxn ang="0">
                  <a:pos x="60" y="36"/>
                </a:cxn>
                <a:cxn ang="0">
                  <a:pos x="67" y="16"/>
                </a:cxn>
                <a:cxn ang="0">
                  <a:pos x="72" y="8"/>
                </a:cxn>
                <a:cxn ang="0">
                  <a:pos x="73" y="4"/>
                </a:cxn>
                <a:cxn ang="0">
                  <a:pos x="70" y="0"/>
                </a:cxn>
                <a:cxn ang="0">
                  <a:pos x="67" y="0"/>
                </a:cxn>
                <a:cxn ang="0">
                  <a:pos x="65" y="1"/>
                </a:cxn>
              </a:cxnLst>
              <a:rect l="0" t="0" r="r" b="b"/>
              <a:pathLst>
                <a:path w="73" h="417">
                  <a:moveTo>
                    <a:pt x="65" y="1"/>
                  </a:moveTo>
                  <a:lnTo>
                    <a:pt x="65" y="1"/>
                  </a:lnTo>
                  <a:lnTo>
                    <a:pt x="60" y="9"/>
                  </a:lnTo>
                  <a:lnTo>
                    <a:pt x="56" y="18"/>
                  </a:lnTo>
                  <a:lnTo>
                    <a:pt x="53" y="28"/>
                  </a:lnTo>
                  <a:lnTo>
                    <a:pt x="50" y="38"/>
                  </a:lnTo>
                  <a:lnTo>
                    <a:pt x="49" y="58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25" y="213"/>
                  </a:lnTo>
                  <a:lnTo>
                    <a:pt x="25" y="213"/>
                  </a:lnTo>
                  <a:lnTo>
                    <a:pt x="18" y="243"/>
                  </a:lnTo>
                  <a:lnTo>
                    <a:pt x="13" y="272"/>
                  </a:lnTo>
                  <a:lnTo>
                    <a:pt x="8" y="300"/>
                  </a:lnTo>
                  <a:lnTo>
                    <a:pt x="4" y="330"/>
                  </a:lnTo>
                  <a:lnTo>
                    <a:pt x="4" y="330"/>
                  </a:lnTo>
                  <a:lnTo>
                    <a:pt x="2" y="352"/>
                  </a:lnTo>
                  <a:lnTo>
                    <a:pt x="1" y="363"/>
                  </a:lnTo>
                  <a:lnTo>
                    <a:pt x="0" y="375"/>
                  </a:lnTo>
                  <a:lnTo>
                    <a:pt x="1" y="386"/>
                  </a:lnTo>
                  <a:lnTo>
                    <a:pt x="3" y="397"/>
                  </a:lnTo>
                  <a:lnTo>
                    <a:pt x="7" y="407"/>
                  </a:lnTo>
                  <a:lnTo>
                    <a:pt x="10" y="411"/>
                  </a:lnTo>
                  <a:lnTo>
                    <a:pt x="13" y="415"/>
                  </a:lnTo>
                  <a:lnTo>
                    <a:pt x="13" y="415"/>
                  </a:lnTo>
                  <a:lnTo>
                    <a:pt x="14" y="417"/>
                  </a:lnTo>
                  <a:lnTo>
                    <a:pt x="16" y="417"/>
                  </a:lnTo>
                  <a:lnTo>
                    <a:pt x="18" y="417"/>
                  </a:lnTo>
                  <a:lnTo>
                    <a:pt x="19" y="416"/>
                  </a:lnTo>
                  <a:lnTo>
                    <a:pt x="20" y="413"/>
                  </a:lnTo>
                  <a:lnTo>
                    <a:pt x="20" y="411"/>
                  </a:lnTo>
                  <a:lnTo>
                    <a:pt x="19" y="409"/>
                  </a:lnTo>
                  <a:lnTo>
                    <a:pt x="19" y="409"/>
                  </a:lnTo>
                  <a:lnTo>
                    <a:pt x="15" y="403"/>
                  </a:lnTo>
                  <a:lnTo>
                    <a:pt x="13" y="397"/>
                  </a:lnTo>
                  <a:lnTo>
                    <a:pt x="11" y="390"/>
                  </a:lnTo>
                  <a:lnTo>
                    <a:pt x="11" y="383"/>
                  </a:lnTo>
                  <a:lnTo>
                    <a:pt x="11" y="370"/>
                  </a:lnTo>
                  <a:lnTo>
                    <a:pt x="12" y="356"/>
                  </a:lnTo>
                  <a:lnTo>
                    <a:pt x="12" y="356"/>
                  </a:lnTo>
                  <a:lnTo>
                    <a:pt x="12" y="342"/>
                  </a:lnTo>
                  <a:lnTo>
                    <a:pt x="13" y="327"/>
                  </a:lnTo>
                  <a:lnTo>
                    <a:pt x="17" y="298"/>
                  </a:lnTo>
                  <a:lnTo>
                    <a:pt x="17" y="298"/>
                  </a:lnTo>
                  <a:lnTo>
                    <a:pt x="22" y="273"/>
                  </a:lnTo>
                  <a:lnTo>
                    <a:pt x="27" y="248"/>
                  </a:lnTo>
                  <a:lnTo>
                    <a:pt x="32" y="223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55" y="90"/>
                  </a:lnTo>
                  <a:lnTo>
                    <a:pt x="55" y="90"/>
                  </a:lnTo>
                  <a:lnTo>
                    <a:pt x="57" y="69"/>
                  </a:lnTo>
                  <a:lnTo>
                    <a:pt x="59" y="47"/>
                  </a:lnTo>
                  <a:lnTo>
                    <a:pt x="60" y="36"/>
                  </a:lnTo>
                  <a:lnTo>
                    <a:pt x="63" y="26"/>
                  </a:lnTo>
                  <a:lnTo>
                    <a:pt x="67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1" y="1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5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chenying0907 724"/>
            <p:cNvSpPr/>
            <p:nvPr/>
          </p:nvSpPr>
          <p:spPr bwMode="auto">
            <a:xfrm>
              <a:off x="5516563" y="4291013"/>
              <a:ext cx="46038" cy="2682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61" y="44"/>
                </a:cxn>
                <a:cxn ang="0">
                  <a:pos x="58" y="58"/>
                </a:cxn>
                <a:cxn ang="0">
                  <a:pos x="56" y="84"/>
                </a:cxn>
                <a:cxn ang="0">
                  <a:pos x="56" y="111"/>
                </a:cxn>
                <a:cxn ang="0">
                  <a:pos x="52" y="180"/>
                </a:cxn>
                <a:cxn ang="0">
                  <a:pos x="41" y="249"/>
                </a:cxn>
                <a:cxn ang="0">
                  <a:pos x="33" y="280"/>
                </a:cxn>
                <a:cxn ang="0">
                  <a:pos x="17" y="343"/>
                </a:cxn>
                <a:cxn ang="0">
                  <a:pos x="4" y="408"/>
                </a:cxn>
                <a:cxn ang="0">
                  <a:pos x="1" y="440"/>
                </a:cxn>
                <a:cxn ang="0">
                  <a:pos x="0" y="472"/>
                </a:cxn>
                <a:cxn ang="0">
                  <a:pos x="4" y="504"/>
                </a:cxn>
                <a:cxn ang="0">
                  <a:pos x="4" y="506"/>
                </a:cxn>
                <a:cxn ang="0">
                  <a:pos x="7" y="507"/>
                </a:cxn>
                <a:cxn ang="0">
                  <a:pos x="12" y="505"/>
                </a:cxn>
                <a:cxn ang="0">
                  <a:pos x="13" y="501"/>
                </a:cxn>
                <a:cxn ang="0">
                  <a:pos x="10" y="485"/>
                </a:cxn>
                <a:cxn ang="0">
                  <a:pos x="9" y="453"/>
                </a:cxn>
                <a:cxn ang="0">
                  <a:pos x="11" y="420"/>
                </a:cxn>
                <a:cxn ang="0">
                  <a:pos x="20" y="371"/>
                </a:cxn>
                <a:cxn ang="0">
                  <a:pos x="36" y="306"/>
                </a:cxn>
                <a:cxn ang="0">
                  <a:pos x="52" y="243"/>
                </a:cxn>
                <a:cxn ang="0">
                  <a:pos x="57" y="214"/>
                </a:cxn>
                <a:cxn ang="0">
                  <a:pos x="63" y="157"/>
                </a:cxn>
                <a:cxn ang="0">
                  <a:pos x="65" y="128"/>
                </a:cxn>
                <a:cxn ang="0">
                  <a:pos x="66" y="67"/>
                </a:cxn>
                <a:cxn ang="0">
                  <a:pos x="67" y="60"/>
                </a:cxn>
                <a:cxn ang="0">
                  <a:pos x="73" y="36"/>
                </a:cxn>
                <a:cxn ang="0">
                  <a:pos x="84" y="6"/>
                </a:cxn>
                <a:cxn ang="0">
                  <a:pos x="85" y="4"/>
                </a:cxn>
                <a:cxn ang="0">
                  <a:pos x="83" y="1"/>
                </a:cxn>
                <a:cxn ang="0">
                  <a:pos x="77" y="1"/>
                </a:cxn>
                <a:cxn ang="0">
                  <a:pos x="75" y="3"/>
                </a:cxn>
              </a:cxnLst>
              <a:rect l="0" t="0" r="r" b="b"/>
              <a:pathLst>
                <a:path w="85" h="507">
                  <a:moveTo>
                    <a:pt x="75" y="3"/>
                  </a:moveTo>
                  <a:lnTo>
                    <a:pt x="75" y="3"/>
                  </a:lnTo>
                  <a:lnTo>
                    <a:pt x="65" y="31"/>
                  </a:lnTo>
                  <a:lnTo>
                    <a:pt x="61" y="44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56" y="72"/>
                  </a:lnTo>
                  <a:lnTo>
                    <a:pt x="56" y="84"/>
                  </a:lnTo>
                  <a:lnTo>
                    <a:pt x="56" y="111"/>
                  </a:lnTo>
                  <a:lnTo>
                    <a:pt x="56" y="111"/>
                  </a:lnTo>
                  <a:lnTo>
                    <a:pt x="55" y="145"/>
                  </a:lnTo>
                  <a:lnTo>
                    <a:pt x="52" y="180"/>
                  </a:lnTo>
                  <a:lnTo>
                    <a:pt x="47" y="214"/>
                  </a:lnTo>
                  <a:lnTo>
                    <a:pt x="41" y="249"/>
                  </a:lnTo>
                  <a:lnTo>
                    <a:pt x="41" y="249"/>
                  </a:lnTo>
                  <a:lnTo>
                    <a:pt x="33" y="280"/>
                  </a:lnTo>
                  <a:lnTo>
                    <a:pt x="25" y="312"/>
                  </a:lnTo>
                  <a:lnTo>
                    <a:pt x="17" y="343"/>
                  </a:lnTo>
                  <a:lnTo>
                    <a:pt x="10" y="375"/>
                  </a:lnTo>
                  <a:lnTo>
                    <a:pt x="4" y="408"/>
                  </a:lnTo>
                  <a:lnTo>
                    <a:pt x="2" y="423"/>
                  </a:lnTo>
                  <a:lnTo>
                    <a:pt x="1" y="440"/>
                  </a:lnTo>
                  <a:lnTo>
                    <a:pt x="0" y="455"/>
                  </a:lnTo>
                  <a:lnTo>
                    <a:pt x="0" y="472"/>
                  </a:lnTo>
                  <a:lnTo>
                    <a:pt x="1" y="487"/>
                  </a:lnTo>
                  <a:lnTo>
                    <a:pt x="4" y="504"/>
                  </a:lnTo>
                  <a:lnTo>
                    <a:pt x="4" y="504"/>
                  </a:lnTo>
                  <a:lnTo>
                    <a:pt x="4" y="506"/>
                  </a:lnTo>
                  <a:lnTo>
                    <a:pt x="6" y="507"/>
                  </a:lnTo>
                  <a:lnTo>
                    <a:pt x="7" y="507"/>
                  </a:lnTo>
                  <a:lnTo>
                    <a:pt x="9" y="507"/>
                  </a:lnTo>
                  <a:lnTo>
                    <a:pt x="12" y="505"/>
                  </a:lnTo>
                  <a:lnTo>
                    <a:pt x="12" y="503"/>
                  </a:lnTo>
                  <a:lnTo>
                    <a:pt x="13" y="501"/>
                  </a:lnTo>
                  <a:lnTo>
                    <a:pt x="13" y="501"/>
                  </a:lnTo>
                  <a:lnTo>
                    <a:pt x="10" y="485"/>
                  </a:lnTo>
                  <a:lnTo>
                    <a:pt x="9" y="469"/>
                  </a:lnTo>
                  <a:lnTo>
                    <a:pt x="9" y="453"/>
                  </a:lnTo>
                  <a:lnTo>
                    <a:pt x="10" y="437"/>
                  </a:lnTo>
                  <a:lnTo>
                    <a:pt x="11" y="420"/>
                  </a:lnTo>
                  <a:lnTo>
                    <a:pt x="13" y="403"/>
                  </a:lnTo>
                  <a:lnTo>
                    <a:pt x="20" y="371"/>
                  </a:lnTo>
                  <a:lnTo>
                    <a:pt x="28" y="338"/>
                  </a:lnTo>
                  <a:lnTo>
                    <a:pt x="36" y="306"/>
                  </a:lnTo>
                  <a:lnTo>
                    <a:pt x="44" y="274"/>
                  </a:lnTo>
                  <a:lnTo>
                    <a:pt x="52" y="243"/>
                  </a:lnTo>
                  <a:lnTo>
                    <a:pt x="52" y="243"/>
                  </a:lnTo>
                  <a:lnTo>
                    <a:pt x="57" y="214"/>
                  </a:lnTo>
                  <a:lnTo>
                    <a:pt x="61" y="186"/>
                  </a:lnTo>
                  <a:lnTo>
                    <a:pt x="63" y="157"/>
                  </a:lnTo>
                  <a:lnTo>
                    <a:pt x="65" y="128"/>
                  </a:lnTo>
                  <a:lnTo>
                    <a:pt x="65" y="128"/>
                  </a:lnTo>
                  <a:lnTo>
                    <a:pt x="65" y="98"/>
                  </a:lnTo>
                  <a:lnTo>
                    <a:pt x="66" y="67"/>
                  </a:lnTo>
                  <a:lnTo>
                    <a:pt x="66" y="67"/>
                  </a:lnTo>
                  <a:lnTo>
                    <a:pt x="67" y="60"/>
                  </a:lnTo>
                  <a:lnTo>
                    <a:pt x="68" y="51"/>
                  </a:lnTo>
                  <a:lnTo>
                    <a:pt x="73" y="36"/>
                  </a:lnTo>
                  <a:lnTo>
                    <a:pt x="78" y="20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85" y="4"/>
                  </a:lnTo>
                  <a:lnTo>
                    <a:pt x="84" y="2"/>
                  </a:lnTo>
                  <a:lnTo>
                    <a:pt x="83" y="1"/>
                  </a:lnTo>
                  <a:lnTo>
                    <a:pt x="82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chenying0907 725"/>
            <p:cNvSpPr/>
            <p:nvPr/>
          </p:nvSpPr>
          <p:spPr bwMode="auto">
            <a:xfrm>
              <a:off x="5546726" y="4252913"/>
              <a:ext cx="60325" cy="376238"/>
            </a:xfrm>
            <a:custGeom>
              <a:avLst/>
              <a:gdLst/>
              <a:ahLst/>
              <a:cxnLst>
                <a:cxn ang="0">
                  <a:pos x="104" y="5"/>
                </a:cxn>
                <a:cxn ang="0">
                  <a:pos x="104" y="5"/>
                </a:cxn>
                <a:cxn ang="0">
                  <a:pos x="103" y="28"/>
                </a:cxn>
                <a:cxn ang="0">
                  <a:pos x="101" y="51"/>
                </a:cxn>
                <a:cxn ang="0">
                  <a:pos x="98" y="74"/>
                </a:cxn>
                <a:cxn ang="0">
                  <a:pos x="95" y="95"/>
                </a:cxn>
                <a:cxn ang="0">
                  <a:pos x="86" y="141"/>
                </a:cxn>
                <a:cxn ang="0">
                  <a:pos x="78" y="185"/>
                </a:cxn>
                <a:cxn ang="0">
                  <a:pos x="78" y="185"/>
                </a:cxn>
                <a:cxn ang="0">
                  <a:pos x="64" y="275"/>
                </a:cxn>
                <a:cxn ang="0">
                  <a:pos x="48" y="364"/>
                </a:cxn>
                <a:cxn ang="0">
                  <a:pos x="48" y="364"/>
                </a:cxn>
                <a:cxn ang="0">
                  <a:pos x="39" y="407"/>
                </a:cxn>
                <a:cxn ang="0">
                  <a:pos x="29" y="451"/>
                </a:cxn>
                <a:cxn ang="0">
                  <a:pos x="19" y="495"/>
                </a:cxn>
                <a:cxn ang="0">
                  <a:pos x="11" y="538"/>
                </a:cxn>
                <a:cxn ang="0">
                  <a:pos x="11" y="538"/>
                </a:cxn>
                <a:cxn ang="0">
                  <a:pos x="4" y="580"/>
                </a:cxn>
                <a:cxn ang="0">
                  <a:pos x="1" y="600"/>
                </a:cxn>
                <a:cxn ang="0">
                  <a:pos x="0" y="621"/>
                </a:cxn>
                <a:cxn ang="0">
                  <a:pos x="0" y="707"/>
                </a:cxn>
                <a:cxn ang="0">
                  <a:pos x="0" y="707"/>
                </a:cxn>
                <a:cxn ang="0">
                  <a:pos x="0" y="709"/>
                </a:cxn>
                <a:cxn ang="0">
                  <a:pos x="1" y="710"/>
                </a:cxn>
                <a:cxn ang="0">
                  <a:pos x="3" y="711"/>
                </a:cxn>
                <a:cxn ang="0">
                  <a:pos x="5" y="712"/>
                </a:cxn>
                <a:cxn ang="0">
                  <a:pos x="6" y="711"/>
                </a:cxn>
                <a:cxn ang="0">
                  <a:pos x="8" y="710"/>
                </a:cxn>
                <a:cxn ang="0">
                  <a:pos x="9" y="709"/>
                </a:cxn>
                <a:cxn ang="0">
                  <a:pos x="9" y="707"/>
                </a:cxn>
                <a:cxn ang="0">
                  <a:pos x="9" y="621"/>
                </a:cxn>
                <a:cxn ang="0">
                  <a:pos x="9" y="621"/>
                </a:cxn>
                <a:cxn ang="0">
                  <a:pos x="10" y="609"/>
                </a:cxn>
                <a:cxn ang="0">
                  <a:pos x="11" y="596"/>
                </a:cxn>
                <a:cxn ang="0">
                  <a:pos x="14" y="572"/>
                </a:cxn>
                <a:cxn ang="0">
                  <a:pos x="22" y="523"/>
                </a:cxn>
                <a:cxn ang="0">
                  <a:pos x="22" y="523"/>
                </a:cxn>
                <a:cxn ang="0">
                  <a:pos x="32" y="480"/>
                </a:cxn>
                <a:cxn ang="0">
                  <a:pos x="41" y="436"/>
                </a:cxn>
                <a:cxn ang="0">
                  <a:pos x="51" y="392"/>
                </a:cxn>
                <a:cxn ang="0">
                  <a:pos x="61" y="348"/>
                </a:cxn>
                <a:cxn ang="0">
                  <a:pos x="61" y="348"/>
                </a:cxn>
                <a:cxn ang="0">
                  <a:pos x="76" y="260"/>
                </a:cxn>
                <a:cxn ang="0">
                  <a:pos x="91" y="171"/>
                </a:cxn>
                <a:cxn ang="0">
                  <a:pos x="91" y="171"/>
                </a:cxn>
                <a:cxn ang="0">
                  <a:pos x="98" y="129"/>
                </a:cxn>
                <a:cxn ang="0">
                  <a:pos x="105" y="88"/>
                </a:cxn>
                <a:cxn ang="0">
                  <a:pos x="108" y="67"/>
                </a:cxn>
                <a:cxn ang="0">
                  <a:pos x="111" y="47"/>
                </a:cxn>
                <a:cxn ang="0">
                  <a:pos x="112" y="26"/>
                </a:cxn>
                <a:cxn ang="0">
                  <a:pos x="113" y="5"/>
                </a:cxn>
                <a:cxn ang="0">
                  <a:pos x="113" y="5"/>
                </a:cxn>
                <a:cxn ang="0">
                  <a:pos x="113" y="3"/>
                </a:cxn>
                <a:cxn ang="0">
                  <a:pos x="112" y="1"/>
                </a:cxn>
                <a:cxn ang="0">
                  <a:pos x="110" y="1"/>
                </a:cxn>
                <a:cxn ang="0">
                  <a:pos x="109" y="0"/>
                </a:cxn>
                <a:cxn ang="0">
                  <a:pos x="107" y="1"/>
                </a:cxn>
                <a:cxn ang="0">
                  <a:pos x="105" y="1"/>
                </a:cxn>
                <a:cxn ang="0">
                  <a:pos x="104" y="3"/>
                </a:cxn>
                <a:cxn ang="0">
                  <a:pos x="104" y="5"/>
                </a:cxn>
                <a:cxn ang="0">
                  <a:pos x="104" y="5"/>
                </a:cxn>
              </a:cxnLst>
              <a:rect l="0" t="0" r="r" b="b"/>
              <a:pathLst>
                <a:path w="113" h="712">
                  <a:moveTo>
                    <a:pt x="104" y="5"/>
                  </a:moveTo>
                  <a:lnTo>
                    <a:pt x="104" y="5"/>
                  </a:lnTo>
                  <a:lnTo>
                    <a:pt x="103" y="28"/>
                  </a:lnTo>
                  <a:lnTo>
                    <a:pt x="101" y="51"/>
                  </a:lnTo>
                  <a:lnTo>
                    <a:pt x="98" y="74"/>
                  </a:lnTo>
                  <a:lnTo>
                    <a:pt x="95" y="95"/>
                  </a:lnTo>
                  <a:lnTo>
                    <a:pt x="86" y="141"/>
                  </a:lnTo>
                  <a:lnTo>
                    <a:pt x="78" y="185"/>
                  </a:lnTo>
                  <a:lnTo>
                    <a:pt x="78" y="185"/>
                  </a:lnTo>
                  <a:lnTo>
                    <a:pt x="64" y="275"/>
                  </a:lnTo>
                  <a:lnTo>
                    <a:pt x="48" y="364"/>
                  </a:lnTo>
                  <a:lnTo>
                    <a:pt x="48" y="364"/>
                  </a:lnTo>
                  <a:lnTo>
                    <a:pt x="39" y="407"/>
                  </a:lnTo>
                  <a:lnTo>
                    <a:pt x="29" y="451"/>
                  </a:lnTo>
                  <a:lnTo>
                    <a:pt x="19" y="495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4" y="580"/>
                  </a:lnTo>
                  <a:lnTo>
                    <a:pt x="1" y="600"/>
                  </a:lnTo>
                  <a:lnTo>
                    <a:pt x="0" y="621"/>
                  </a:lnTo>
                  <a:lnTo>
                    <a:pt x="0" y="707"/>
                  </a:lnTo>
                  <a:lnTo>
                    <a:pt x="0" y="707"/>
                  </a:lnTo>
                  <a:lnTo>
                    <a:pt x="0" y="709"/>
                  </a:lnTo>
                  <a:lnTo>
                    <a:pt x="1" y="710"/>
                  </a:lnTo>
                  <a:lnTo>
                    <a:pt x="3" y="711"/>
                  </a:lnTo>
                  <a:lnTo>
                    <a:pt x="5" y="712"/>
                  </a:lnTo>
                  <a:lnTo>
                    <a:pt x="6" y="711"/>
                  </a:lnTo>
                  <a:lnTo>
                    <a:pt x="8" y="710"/>
                  </a:lnTo>
                  <a:lnTo>
                    <a:pt x="9" y="709"/>
                  </a:lnTo>
                  <a:lnTo>
                    <a:pt x="9" y="707"/>
                  </a:lnTo>
                  <a:lnTo>
                    <a:pt x="9" y="621"/>
                  </a:lnTo>
                  <a:lnTo>
                    <a:pt x="9" y="621"/>
                  </a:lnTo>
                  <a:lnTo>
                    <a:pt x="10" y="609"/>
                  </a:lnTo>
                  <a:lnTo>
                    <a:pt x="11" y="596"/>
                  </a:lnTo>
                  <a:lnTo>
                    <a:pt x="14" y="572"/>
                  </a:lnTo>
                  <a:lnTo>
                    <a:pt x="22" y="523"/>
                  </a:lnTo>
                  <a:lnTo>
                    <a:pt x="22" y="523"/>
                  </a:lnTo>
                  <a:lnTo>
                    <a:pt x="32" y="480"/>
                  </a:lnTo>
                  <a:lnTo>
                    <a:pt x="41" y="436"/>
                  </a:lnTo>
                  <a:lnTo>
                    <a:pt x="51" y="392"/>
                  </a:lnTo>
                  <a:lnTo>
                    <a:pt x="61" y="348"/>
                  </a:lnTo>
                  <a:lnTo>
                    <a:pt x="61" y="348"/>
                  </a:lnTo>
                  <a:lnTo>
                    <a:pt x="76" y="260"/>
                  </a:lnTo>
                  <a:lnTo>
                    <a:pt x="91" y="171"/>
                  </a:lnTo>
                  <a:lnTo>
                    <a:pt x="91" y="171"/>
                  </a:lnTo>
                  <a:lnTo>
                    <a:pt x="98" y="129"/>
                  </a:lnTo>
                  <a:lnTo>
                    <a:pt x="105" y="88"/>
                  </a:lnTo>
                  <a:lnTo>
                    <a:pt x="108" y="67"/>
                  </a:lnTo>
                  <a:lnTo>
                    <a:pt x="111" y="47"/>
                  </a:lnTo>
                  <a:lnTo>
                    <a:pt x="112" y="26"/>
                  </a:lnTo>
                  <a:lnTo>
                    <a:pt x="113" y="5"/>
                  </a:lnTo>
                  <a:lnTo>
                    <a:pt x="113" y="5"/>
                  </a:lnTo>
                  <a:lnTo>
                    <a:pt x="113" y="3"/>
                  </a:lnTo>
                  <a:lnTo>
                    <a:pt x="112" y="1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7" y="1"/>
                  </a:lnTo>
                  <a:lnTo>
                    <a:pt x="105" y="1"/>
                  </a:lnTo>
                  <a:lnTo>
                    <a:pt x="104" y="3"/>
                  </a:lnTo>
                  <a:lnTo>
                    <a:pt x="104" y="5"/>
                  </a:lnTo>
                  <a:lnTo>
                    <a:pt x="104" y="5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chenying0907 726"/>
            <p:cNvSpPr/>
            <p:nvPr/>
          </p:nvSpPr>
          <p:spPr bwMode="auto">
            <a:xfrm>
              <a:off x="5576888" y="4230688"/>
              <a:ext cx="61913" cy="415925"/>
            </a:xfrm>
            <a:custGeom>
              <a:avLst/>
              <a:gdLst/>
              <a:ahLst/>
              <a:cxnLst>
                <a:cxn ang="0">
                  <a:pos x="119" y="4"/>
                </a:cxn>
                <a:cxn ang="0">
                  <a:pos x="118" y="1"/>
                </a:cxn>
                <a:cxn ang="0">
                  <a:pos x="115" y="0"/>
                </a:cxn>
                <a:cxn ang="0">
                  <a:pos x="110" y="3"/>
                </a:cxn>
                <a:cxn ang="0">
                  <a:pos x="110" y="4"/>
                </a:cxn>
                <a:cxn ang="0">
                  <a:pos x="105" y="22"/>
                </a:cxn>
                <a:cxn ang="0">
                  <a:pos x="101" y="35"/>
                </a:cxn>
                <a:cxn ang="0">
                  <a:pos x="100" y="39"/>
                </a:cxn>
                <a:cxn ang="0">
                  <a:pos x="99" y="66"/>
                </a:cxn>
                <a:cxn ang="0">
                  <a:pos x="94" y="92"/>
                </a:cxn>
                <a:cxn ang="0">
                  <a:pos x="86" y="145"/>
                </a:cxn>
                <a:cxn ang="0">
                  <a:pos x="78" y="184"/>
                </a:cxn>
                <a:cxn ang="0">
                  <a:pos x="74" y="196"/>
                </a:cxn>
                <a:cxn ang="0">
                  <a:pos x="63" y="239"/>
                </a:cxn>
                <a:cxn ang="0">
                  <a:pos x="57" y="281"/>
                </a:cxn>
                <a:cxn ang="0">
                  <a:pos x="50" y="334"/>
                </a:cxn>
                <a:cxn ang="0">
                  <a:pos x="44" y="386"/>
                </a:cxn>
                <a:cxn ang="0">
                  <a:pos x="39" y="437"/>
                </a:cxn>
                <a:cxn ang="0">
                  <a:pos x="15" y="588"/>
                </a:cxn>
                <a:cxn ang="0">
                  <a:pos x="8" y="635"/>
                </a:cxn>
                <a:cxn ang="0">
                  <a:pos x="4" y="682"/>
                </a:cxn>
                <a:cxn ang="0">
                  <a:pos x="5" y="704"/>
                </a:cxn>
                <a:cxn ang="0">
                  <a:pos x="7" y="750"/>
                </a:cxn>
                <a:cxn ang="0">
                  <a:pos x="6" y="773"/>
                </a:cxn>
                <a:cxn ang="0">
                  <a:pos x="3" y="774"/>
                </a:cxn>
                <a:cxn ang="0">
                  <a:pos x="0" y="778"/>
                </a:cxn>
                <a:cxn ang="0">
                  <a:pos x="0" y="782"/>
                </a:cxn>
                <a:cxn ang="0">
                  <a:pos x="2" y="785"/>
                </a:cxn>
                <a:cxn ang="0">
                  <a:pos x="6" y="787"/>
                </a:cxn>
                <a:cxn ang="0">
                  <a:pos x="10" y="787"/>
                </a:cxn>
                <a:cxn ang="0">
                  <a:pos x="13" y="785"/>
                </a:cxn>
                <a:cxn ang="0">
                  <a:pos x="15" y="782"/>
                </a:cxn>
                <a:cxn ang="0">
                  <a:pos x="16" y="736"/>
                </a:cxn>
                <a:cxn ang="0">
                  <a:pos x="14" y="691"/>
                </a:cxn>
                <a:cxn ang="0">
                  <a:pos x="14" y="663"/>
                </a:cxn>
                <a:cxn ang="0">
                  <a:pos x="21" y="609"/>
                </a:cxn>
                <a:cxn ang="0">
                  <a:pos x="25" y="583"/>
                </a:cxn>
                <a:cxn ang="0">
                  <a:pos x="48" y="436"/>
                </a:cxn>
                <a:cxn ang="0">
                  <a:pos x="53" y="386"/>
                </a:cxn>
                <a:cxn ang="0">
                  <a:pos x="56" y="360"/>
                </a:cxn>
                <a:cxn ang="0">
                  <a:pos x="68" y="283"/>
                </a:cxn>
                <a:cxn ang="0">
                  <a:pos x="87" y="182"/>
                </a:cxn>
                <a:cxn ang="0">
                  <a:pos x="93" y="156"/>
                </a:cxn>
                <a:cxn ang="0">
                  <a:pos x="108" y="76"/>
                </a:cxn>
                <a:cxn ang="0">
                  <a:pos x="109" y="67"/>
                </a:cxn>
                <a:cxn ang="0">
                  <a:pos x="110" y="39"/>
                </a:cxn>
                <a:cxn ang="0">
                  <a:pos x="110" y="35"/>
                </a:cxn>
                <a:cxn ang="0">
                  <a:pos x="114" y="22"/>
                </a:cxn>
                <a:cxn ang="0">
                  <a:pos x="119" y="4"/>
                </a:cxn>
              </a:cxnLst>
              <a:rect l="0" t="0" r="r" b="b"/>
              <a:pathLst>
                <a:path w="119" h="787">
                  <a:moveTo>
                    <a:pt x="119" y="4"/>
                  </a:moveTo>
                  <a:lnTo>
                    <a:pt x="119" y="4"/>
                  </a:lnTo>
                  <a:lnTo>
                    <a:pt x="119" y="3"/>
                  </a:lnTo>
                  <a:lnTo>
                    <a:pt x="118" y="1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1" y="1"/>
                  </a:lnTo>
                  <a:lnTo>
                    <a:pt x="110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8" y="13"/>
                  </a:lnTo>
                  <a:lnTo>
                    <a:pt x="105" y="22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0" y="39"/>
                  </a:lnTo>
                  <a:lnTo>
                    <a:pt x="100" y="39"/>
                  </a:lnTo>
                  <a:lnTo>
                    <a:pt x="100" y="53"/>
                  </a:lnTo>
                  <a:lnTo>
                    <a:pt x="99" y="66"/>
                  </a:lnTo>
                  <a:lnTo>
                    <a:pt x="94" y="92"/>
                  </a:lnTo>
                  <a:lnTo>
                    <a:pt x="94" y="92"/>
                  </a:lnTo>
                  <a:lnTo>
                    <a:pt x="90" y="118"/>
                  </a:lnTo>
                  <a:lnTo>
                    <a:pt x="86" y="145"/>
                  </a:lnTo>
                  <a:lnTo>
                    <a:pt x="81" y="170"/>
                  </a:lnTo>
                  <a:lnTo>
                    <a:pt x="78" y="184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69" y="217"/>
                  </a:lnTo>
                  <a:lnTo>
                    <a:pt x="63" y="239"/>
                  </a:lnTo>
                  <a:lnTo>
                    <a:pt x="60" y="259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0" y="334"/>
                  </a:lnTo>
                  <a:lnTo>
                    <a:pt x="47" y="359"/>
                  </a:lnTo>
                  <a:lnTo>
                    <a:pt x="44" y="386"/>
                  </a:lnTo>
                  <a:lnTo>
                    <a:pt x="44" y="386"/>
                  </a:lnTo>
                  <a:lnTo>
                    <a:pt x="39" y="437"/>
                  </a:lnTo>
                  <a:lnTo>
                    <a:pt x="30" y="488"/>
                  </a:lnTo>
                  <a:lnTo>
                    <a:pt x="15" y="588"/>
                  </a:lnTo>
                  <a:lnTo>
                    <a:pt x="15" y="588"/>
                  </a:lnTo>
                  <a:lnTo>
                    <a:pt x="8" y="635"/>
                  </a:lnTo>
                  <a:lnTo>
                    <a:pt x="5" y="658"/>
                  </a:lnTo>
                  <a:lnTo>
                    <a:pt x="4" y="682"/>
                  </a:lnTo>
                  <a:lnTo>
                    <a:pt x="4" y="682"/>
                  </a:lnTo>
                  <a:lnTo>
                    <a:pt x="5" y="704"/>
                  </a:lnTo>
                  <a:lnTo>
                    <a:pt x="6" y="727"/>
                  </a:lnTo>
                  <a:lnTo>
                    <a:pt x="7" y="750"/>
                  </a:lnTo>
                  <a:lnTo>
                    <a:pt x="6" y="773"/>
                  </a:lnTo>
                  <a:lnTo>
                    <a:pt x="6" y="773"/>
                  </a:lnTo>
                  <a:lnTo>
                    <a:pt x="4" y="773"/>
                  </a:lnTo>
                  <a:lnTo>
                    <a:pt x="3" y="774"/>
                  </a:lnTo>
                  <a:lnTo>
                    <a:pt x="2" y="776"/>
                  </a:lnTo>
                  <a:lnTo>
                    <a:pt x="0" y="778"/>
                  </a:lnTo>
                  <a:lnTo>
                    <a:pt x="0" y="782"/>
                  </a:lnTo>
                  <a:lnTo>
                    <a:pt x="0" y="782"/>
                  </a:lnTo>
                  <a:lnTo>
                    <a:pt x="0" y="784"/>
                  </a:lnTo>
                  <a:lnTo>
                    <a:pt x="2" y="785"/>
                  </a:lnTo>
                  <a:lnTo>
                    <a:pt x="4" y="786"/>
                  </a:lnTo>
                  <a:lnTo>
                    <a:pt x="6" y="787"/>
                  </a:lnTo>
                  <a:lnTo>
                    <a:pt x="10" y="787"/>
                  </a:lnTo>
                  <a:lnTo>
                    <a:pt x="10" y="787"/>
                  </a:lnTo>
                  <a:lnTo>
                    <a:pt x="12" y="786"/>
                  </a:lnTo>
                  <a:lnTo>
                    <a:pt x="13" y="785"/>
                  </a:lnTo>
                  <a:lnTo>
                    <a:pt x="15" y="782"/>
                  </a:lnTo>
                  <a:lnTo>
                    <a:pt x="15" y="782"/>
                  </a:lnTo>
                  <a:lnTo>
                    <a:pt x="16" y="759"/>
                  </a:lnTo>
                  <a:lnTo>
                    <a:pt x="16" y="736"/>
                  </a:lnTo>
                  <a:lnTo>
                    <a:pt x="14" y="691"/>
                  </a:lnTo>
                  <a:lnTo>
                    <a:pt x="14" y="691"/>
                  </a:lnTo>
                  <a:lnTo>
                    <a:pt x="14" y="677"/>
                  </a:lnTo>
                  <a:lnTo>
                    <a:pt x="14" y="663"/>
                  </a:lnTo>
                  <a:lnTo>
                    <a:pt x="17" y="636"/>
                  </a:lnTo>
                  <a:lnTo>
                    <a:pt x="21" y="609"/>
                  </a:lnTo>
                  <a:lnTo>
                    <a:pt x="25" y="583"/>
                  </a:lnTo>
                  <a:lnTo>
                    <a:pt x="25" y="583"/>
                  </a:lnTo>
                  <a:lnTo>
                    <a:pt x="41" y="484"/>
                  </a:lnTo>
                  <a:lnTo>
                    <a:pt x="48" y="436"/>
                  </a:lnTo>
                  <a:lnTo>
                    <a:pt x="51" y="411"/>
                  </a:lnTo>
                  <a:lnTo>
                    <a:pt x="53" y="386"/>
                  </a:lnTo>
                  <a:lnTo>
                    <a:pt x="53" y="386"/>
                  </a:lnTo>
                  <a:lnTo>
                    <a:pt x="56" y="360"/>
                  </a:lnTo>
                  <a:lnTo>
                    <a:pt x="59" y="335"/>
                  </a:lnTo>
                  <a:lnTo>
                    <a:pt x="68" y="283"/>
                  </a:lnTo>
                  <a:lnTo>
                    <a:pt x="77" y="232"/>
                  </a:lnTo>
                  <a:lnTo>
                    <a:pt x="87" y="182"/>
                  </a:lnTo>
                  <a:lnTo>
                    <a:pt x="87" y="182"/>
                  </a:lnTo>
                  <a:lnTo>
                    <a:pt x="93" y="156"/>
                  </a:lnTo>
                  <a:lnTo>
                    <a:pt x="98" y="129"/>
                  </a:lnTo>
                  <a:lnTo>
                    <a:pt x="108" y="76"/>
                  </a:lnTo>
                  <a:lnTo>
                    <a:pt x="108" y="76"/>
                  </a:lnTo>
                  <a:lnTo>
                    <a:pt x="109" y="67"/>
                  </a:lnTo>
                  <a:lnTo>
                    <a:pt x="110" y="58"/>
                  </a:lnTo>
                  <a:lnTo>
                    <a:pt x="110" y="39"/>
                  </a:lnTo>
                  <a:lnTo>
                    <a:pt x="110" y="39"/>
                  </a:lnTo>
                  <a:lnTo>
                    <a:pt x="110" y="35"/>
                  </a:lnTo>
                  <a:lnTo>
                    <a:pt x="111" y="31"/>
                  </a:lnTo>
                  <a:lnTo>
                    <a:pt x="114" y="22"/>
                  </a:lnTo>
                  <a:lnTo>
                    <a:pt x="117" y="13"/>
                  </a:lnTo>
                  <a:lnTo>
                    <a:pt x="119" y="4"/>
                  </a:lnTo>
                  <a:lnTo>
                    <a:pt x="119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chenying0907 727"/>
            <p:cNvSpPr/>
            <p:nvPr/>
          </p:nvSpPr>
          <p:spPr bwMode="auto">
            <a:xfrm>
              <a:off x="5589588" y="4140200"/>
              <a:ext cx="90488" cy="552450"/>
            </a:xfrm>
            <a:custGeom>
              <a:avLst/>
              <a:gdLst/>
              <a:ahLst/>
              <a:cxnLst>
                <a:cxn ang="0">
                  <a:pos x="161" y="4"/>
                </a:cxn>
                <a:cxn ang="0">
                  <a:pos x="159" y="73"/>
                </a:cxn>
                <a:cxn ang="0">
                  <a:pos x="153" y="141"/>
                </a:cxn>
                <a:cxn ang="0">
                  <a:pos x="142" y="208"/>
                </a:cxn>
                <a:cxn ang="0">
                  <a:pos x="125" y="276"/>
                </a:cxn>
                <a:cxn ang="0">
                  <a:pos x="109" y="340"/>
                </a:cxn>
                <a:cxn ang="0">
                  <a:pos x="87" y="436"/>
                </a:cxn>
                <a:cxn ang="0">
                  <a:pos x="77" y="503"/>
                </a:cxn>
                <a:cxn ang="0">
                  <a:pos x="73" y="536"/>
                </a:cxn>
                <a:cxn ang="0">
                  <a:pos x="63" y="599"/>
                </a:cxn>
                <a:cxn ang="0">
                  <a:pos x="47" y="695"/>
                </a:cxn>
                <a:cxn ang="0">
                  <a:pos x="39" y="759"/>
                </a:cxn>
                <a:cxn ang="0">
                  <a:pos x="38" y="791"/>
                </a:cxn>
                <a:cxn ang="0">
                  <a:pos x="33" y="856"/>
                </a:cxn>
                <a:cxn ang="0">
                  <a:pos x="22" y="920"/>
                </a:cxn>
                <a:cxn ang="0">
                  <a:pos x="10" y="973"/>
                </a:cxn>
                <a:cxn ang="0">
                  <a:pos x="1" y="1025"/>
                </a:cxn>
                <a:cxn ang="0">
                  <a:pos x="0" y="1028"/>
                </a:cxn>
                <a:cxn ang="0">
                  <a:pos x="0" y="1038"/>
                </a:cxn>
                <a:cxn ang="0">
                  <a:pos x="1" y="1041"/>
                </a:cxn>
                <a:cxn ang="0">
                  <a:pos x="5" y="1042"/>
                </a:cxn>
                <a:cxn ang="0">
                  <a:pos x="9" y="1041"/>
                </a:cxn>
                <a:cxn ang="0">
                  <a:pos x="10" y="1038"/>
                </a:cxn>
                <a:cxn ang="0">
                  <a:pos x="11" y="1021"/>
                </a:cxn>
                <a:cxn ang="0">
                  <a:pos x="16" y="988"/>
                </a:cxn>
                <a:cxn ang="0">
                  <a:pos x="27" y="938"/>
                </a:cxn>
                <a:cxn ang="0">
                  <a:pos x="34" y="905"/>
                </a:cxn>
                <a:cxn ang="0">
                  <a:pos x="44" y="849"/>
                </a:cxn>
                <a:cxn ang="0">
                  <a:pos x="48" y="791"/>
                </a:cxn>
                <a:cxn ang="0">
                  <a:pos x="49" y="759"/>
                </a:cxn>
                <a:cxn ang="0">
                  <a:pos x="57" y="695"/>
                </a:cxn>
                <a:cxn ang="0">
                  <a:pos x="74" y="600"/>
                </a:cxn>
                <a:cxn ang="0">
                  <a:pos x="82" y="536"/>
                </a:cxn>
                <a:cxn ang="0">
                  <a:pos x="86" y="501"/>
                </a:cxn>
                <a:cxn ang="0">
                  <a:pos x="97" y="431"/>
                </a:cxn>
                <a:cxn ang="0">
                  <a:pos x="113" y="362"/>
                </a:cxn>
                <a:cxn ang="0">
                  <a:pos x="140" y="261"/>
                </a:cxn>
                <a:cxn ang="0">
                  <a:pos x="148" y="229"/>
                </a:cxn>
                <a:cxn ang="0">
                  <a:pos x="160" y="166"/>
                </a:cxn>
                <a:cxn ang="0">
                  <a:pos x="168" y="101"/>
                </a:cxn>
                <a:cxn ang="0">
                  <a:pos x="171" y="37"/>
                </a:cxn>
                <a:cxn ang="0">
                  <a:pos x="171" y="4"/>
                </a:cxn>
                <a:cxn ang="0">
                  <a:pos x="170" y="1"/>
                </a:cxn>
                <a:cxn ang="0">
                  <a:pos x="167" y="0"/>
                </a:cxn>
                <a:cxn ang="0">
                  <a:pos x="163" y="1"/>
                </a:cxn>
                <a:cxn ang="0">
                  <a:pos x="161" y="4"/>
                </a:cxn>
              </a:cxnLst>
              <a:rect l="0" t="0" r="r" b="b"/>
              <a:pathLst>
                <a:path w="171" h="1042">
                  <a:moveTo>
                    <a:pt x="161" y="4"/>
                  </a:moveTo>
                  <a:lnTo>
                    <a:pt x="161" y="4"/>
                  </a:lnTo>
                  <a:lnTo>
                    <a:pt x="161" y="39"/>
                  </a:lnTo>
                  <a:lnTo>
                    <a:pt x="159" y="73"/>
                  </a:lnTo>
                  <a:lnTo>
                    <a:pt x="156" y="107"/>
                  </a:lnTo>
                  <a:lnTo>
                    <a:pt x="153" y="141"/>
                  </a:lnTo>
                  <a:lnTo>
                    <a:pt x="148" y="175"/>
                  </a:lnTo>
                  <a:lnTo>
                    <a:pt x="142" y="208"/>
                  </a:lnTo>
                  <a:lnTo>
                    <a:pt x="135" y="242"/>
                  </a:lnTo>
                  <a:lnTo>
                    <a:pt x="125" y="276"/>
                  </a:lnTo>
                  <a:lnTo>
                    <a:pt x="125" y="276"/>
                  </a:lnTo>
                  <a:lnTo>
                    <a:pt x="109" y="340"/>
                  </a:lnTo>
                  <a:lnTo>
                    <a:pt x="94" y="404"/>
                  </a:lnTo>
                  <a:lnTo>
                    <a:pt x="87" y="436"/>
                  </a:lnTo>
                  <a:lnTo>
                    <a:pt x="82" y="470"/>
                  </a:lnTo>
                  <a:lnTo>
                    <a:pt x="77" y="503"/>
                  </a:lnTo>
                  <a:lnTo>
                    <a:pt x="73" y="536"/>
                  </a:lnTo>
                  <a:lnTo>
                    <a:pt x="73" y="536"/>
                  </a:lnTo>
                  <a:lnTo>
                    <a:pt x="68" y="568"/>
                  </a:lnTo>
                  <a:lnTo>
                    <a:pt x="63" y="599"/>
                  </a:lnTo>
                  <a:lnTo>
                    <a:pt x="52" y="663"/>
                  </a:lnTo>
                  <a:lnTo>
                    <a:pt x="47" y="695"/>
                  </a:lnTo>
                  <a:lnTo>
                    <a:pt x="43" y="727"/>
                  </a:lnTo>
                  <a:lnTo>
                    <a:pt x="39" y="759"/>
                  </a:lnTo>
                  <a:lnTo>
                    <a:pt x="38" y="791"/>
                  </a:lnTo>
                  <a:lnTo>
                    <a:pt x="38" y="791"/>
                  </a:lnTo>
                  <a:lnTo>
                    <a:pt x="36" y="824"/>
                  </a:lnTo>
                  <a:lnTo>
                    <a:pt x="33" y="856"/>
                  </a:lnTo>
                  <a:lnTo>
                    <a:pt x="28" y="888"/>
                  </a:lnTo>
                  <a:lnTo>
                    <a:pt x="22" y="920"/>
                  </a:lnTo>
                  <a:lnTo>
                    <a:pt x="22" y="920"/>
                  </a:lnTo>
                  <a:lnTo>
                    <a:pt x="10" y="973"/>
                  </a:lnTo>
                  <a:lnTo>
                    <a:pt x="4" y="999"/>
                  </a:lnTo>
                  <a:lnTo>
                    <a:pt x="1" y="1025"/>
                  </a:lnTo>
                  <a:lnTo>
                    <a:pt x="1" y="1025"/>
                  </a:lnTo>
                  <a:lnTo>
                    <a:pt x="0" y="1028"/>
                  </a:lnTo>
                  <a:lnTo>
                    <a:pt x="0" y="1038"/>
                  </a:lnTo>
                  <a:lnTo>
                    <a:pt x="0" y="1038"/>
                  </a:lnTo>
                  <a:lnTo>
                    <a:pt x="0" y="1040"/>
                  </a:lnTo>
                  <a:lnTo>
                    <a:pt x="1" y="1041"/>
                  </a:lnTo>
                  <a:lnTo>
                    <a:pt x="3" y="1042"/>
                  </a:lnTo>
                  <a:lnTo>
                    <a:pt x="5" y="1042"/>
                  </a:lnTo>
                  <a:lnTo>
                    <a:pt x="6" y="1042"/>
                  </a:lnTo>
                  <a:lnTo>
                    <a:pt x="9" y="1041"/>
                  </a:lnTo>
                  <a:lnTo>
                    <a:pt x="10" y="1040"/>
                  </a:lnTo>
                  <a:lnTo>
                    <a:pt x="10" y="1038"/>
                  </a:lnTo>
                  <a:lnTo>
                    <a:pt x="10" y="1038"/>
                  </a:lnTo>
                  <a:lnTo>
                    <a:pt x="11" y="1021"/>
                  </a:lnTo>
                  <a:lnTo>
                    <a:pt x="13" y="1005"/>
                  </a:lnTo>
                  <a:lnTo>
                    <a:pt x="16" y="988"/>
                  </a:lnTo>
                  <a:lnTo>
                    <a:pt x="19" y="972"/>
                  </a:lnTo>
                  <a:lnTo>
                    <a:pt x="27" y="938"/>
                  </a:lnTo>
                  <a:lnTo>
                    <a:pt x="34" y="905"/>
                  </a:lnTo>
                  <a:lnTo>
                    <a:pt x="34" y="905"/>
                  </a:lnTo>
                  <a:lnTo>
                    <a:pt x="39" y="878"/>
                  </a:lnTo>
                  <a:lnTo>
                    <a:pt x="44" y="849"/>
                  </a:lnTo>
                  <a:lnTo>
                    <a:pt x="47" y="820"/>
                  </a:lnTo>
                  <a:lnTo>
                    <a:pt x="48" y="791"/>
                  </a:lnTo>
                  <a:lnTo>
                    <a:pt x="48" y="791"/>
                  </a:lnTo>
                  <a:lnTo>
                    <a:pt x="49" y="759"/>
                  </a:lnTo>
                  <a:lnTo>
                    <a:pt x="52" y="727"/>
                  </a:lnTo>
                  <a:lnTo>
                    <a:pt x="57" y="695"/>
                  </a:lnTo>
                  <a:lnTo>
                    <a:pt x="62" y="663"/>
                  </a:lnTo>
                  <a:lnTo>
                    <a:pt x="74" y="600"/>
                  </a:lnTo>
                  <a:lnTo>
                    <a:pt x="78" y="568"/>
                  </a:lnTo>
                  <a:lnTo>
                    <a:pt x="82" y="536"/>
                  </a:lnTo>
                  <a:lnTo>
                    <a:pt x="82" y="536"/>
                  </a:lnTo>
                  <a:lnTo>
                    <a:pt x="86" y="501"/>
                  </a:lnTo>
                  <a:lnTo>
                    <a:pt x="91" y="465"/>
                  </a:lnTo>
                  <a:lnTo>
                    <a:pt x="97" y="431"/>
                  </a:lnTo>
                  <a:lnTo>
                    <a:pt x="105" y="396"/>
                  </a:lnTo>
                  <a:lnTo>
                    <a:pt x="113" y="362"/>
                  </a:lnTo>
                  <a:lnTo>
                    <a:pt x="121" y="328"/>
                  </a:lnTo>
                  <a:lnTo>
                    <a:pt x="140" y="261"/>
                  </a:lnTo>
                  <a:lnTo>
                    <a:pt x="140" y="261"/>
                  </a:lnTo>
                  <a:lnTo>
                    <a:pt x="148" y="229"/>
                  </a:lnTo>
                  <a:lnTo>
                    <a:pt x="154" y="197"/>
                  </a:lnTo>
                  <a:lnTo>
                    <a:pt x="160" y="166"/>
                  </a:lnTo>
                  <a:lnTo>
                    <a:pt x="164" y="134"/>
                  </a:lnTo>
                  <a:lnTo>
                    <a:pt x="168" y="101"/>
                  </a:lnTo>
                  <a:lnTo>
                    <a:pt x="170" y="69"/>
                  </a:lnTo>
                  <a:lnTo>
                    <a:pt x="171" y="37"/>
                  </a:lnTo>
                  <a:lnTo>
                    <a:pt x="171" y="4"/>
                  </a:lnTo>
                  <a:lnTo>
                    <a:pt x="171" y="4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7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1" y="2"/>
                  </a:lnTo>
                  <a:lnTo>
                    <a:pt x="161" y="4"/>
                  </a:lnTo>
                  <a:lnTo>
                    <a:pt x="161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chenying0907 728"/>
            <p:cNvSpPr/>
            <p:nvPr/>
          </p:nvSpPr>
          <p:spPr bwMode="auto">
            <a:xfrm>
              <a:off x="5608638" y="4162425"/>
              <a:ext cx="123825" cy="544513"/>
            </a:xfrm>
            <a:custGeom>
              <a:avLst/>
              <a:gdLst/>
              <a:ahLst/>
              <a:cxnLst>
                <a:cxn ang="0">
                  <a:pos x="226" y="1"/>
                </a:cxn>
                <a:cxn ang="0">
                  <a:pos x="209" y="14"/>
                </a:cxn>
                <a:cxn ang="0">
                  <a:pos x="198" y="30"/>
                </a:cxn>
                <a:cxn ang="0">
                  <a:pos x="192" y="48"/>
                </a:cxn>
                <a:cxn ang="0">
                  <a:pos x="187" y="69"/>
                </a:cxn>
                <a:cxn ang="0">
                  <a:pos x="177" y="145"/>
                </a:cxn>
                <a:cxn ang="0">
                  <a:pos x="164" y="219"/>
                </a:cxn>
                <a:cxn ang="0">
                  <a:pos x="156" y="254"/>
                </a:cxn>
                <a:cxn ang="0">
                  <a:pos x="142" y="357"/>
                </a:cxn>
                <a:cxn ang="0">
                  <a:pos x="136" y="392"/>
                </a:cxn>
                <a:cxn ang="0">
                  <a:pos x="116" y="498"/>
                </a:cxn>
                <a:cxn ang="0">
                  <a:pos x="109" y="533"/>
                </a:cxn>
                <a:cxn ang="0">
                  <a:pos x="81" y="637"/>
                </a:cxn>
                <a:cxn ang="0">
                  <a:pos x="62" y="707"/>
                </a:cxn>
                <a:cxn ang="0">
                  <a:pos x="49" y="779"/>
                </a:cxn>
                <a:cxn ang="0">
                  <a:pos x="45" y="813"/>
                </a:cxn>
                <a:cxn ang="0">
                  <a:pos x="43" y="847"/>
                </a:cxn>
                <a:cxn ang="0">
                  <a:pos x="38" y="878"/>
                </a:cxn>
                <a:cxn ang="0">
                  <a:pos x="34" y="910"/>
                </a:cxn>
                <a:cxn ang="0">
                  <a:pos x="31" y="924"/>
                </a:cxn>
                <a:cxn ang="0">
                  <a:pos x="24" y="951"/>
                </a:cxn>
                <a:cxn ang="0">
                  <a:pos x="20" y="965"/>
                </a:cxn>
                <a:cxn ang="0">
                  <a:pos x="12" y="999"/>
                </a:cxn>
                <a:cxn ang="0">
                  <a:pos x="8" y="1010"/>
                </a:cxn>
                <a:cxn ang="0">
                  <a:pos x="3" y="1010"/>
                </a:cxn>
                <a:cxn ang="0">
                  <a:pos x="0" y="1014"/>
                </a:cxn>
                <a:cxn ang="0">
                  <a:pos x="0" y="1024"/>
                </a:cxn>
                <a:cxn ang="0">
                  <a:pos x="4" y="1029"/>
                </a:cxn>
                <a:cxn ang="0">
                  <a:pos x="9" y="1027"/>
                </a:cxn>
                <a:cxn ang="0">
                  <a:pos x="12" y="1021"/>
                </a:cxn>
                <a:cxn ang="0">
                  <a:pos x="18" y="1007"/>
                </a:cxn>
                <a:cxn ang="0">
                  <a:pos x="24" y="987"/>
                </a:cxn>
                <a:cxn ang="0">
                  <a:pos x="31" y="964"/>
                </a:cxn>
                <a:cxn ang="0">
                  <a:pos x="38" y="940"/>
                </a:cxn>
                <a:cxn ang="0">
                  <a:pos x="42" y="912"/>
                </a:cxn>
                <a:cxn ang="0">
                  <a:pos x="45" y="884"/>
                </a:cxn>
                <a:cxn ang="0">
                  <a:pos x="48" y="869"/>
                </a:cxn>
                <a:cxn ang="0">
                  <a:pos x="54" y="822"/>
                </a:cxn>
                <a:cxn ang="0">
                  <a:pos x="57" y="786"/>
                </a:cxn>
                <a:cxn ang="0">
                  <a:pos x="70" y="715"/>
                </a:cxn>
                <a:cxn ang="0">
                  <a:pos x="79" y="680"/>
                </a:cxn>
                <a:cxn ang="0">
                  <a:pos x="100" y="607"/>
                </a:cxn>
                <a:cxn ang="0">
                  <a:pos x="118" y="534"/>
                </a:cxn>
                <a:cxn ang="0">
                  <a:pos x="133" y="467"/>
                </a:cxn>
                <a:cxn ang="0">
                  <a:pos x="144" y="399"/>
                </a:cxn>
                <a:cxn ang="0">
                  <a:pos x="164" y="263"/>
                </a:cxn>
                <a:cxn ang="0">
                  <a:pos x="176" y="194"/>
                </a:cxn>
                <a:cxn ang="0">
                  <a:pos x="188" y="126"/>
                </a:cxn>
                <a:cxn ang="0">
                  <a:pos x="193" y="94"/>
                </a:cxn>
                <a:cxn ang="0">
                  <a:pos x="198" y="61"/>
                </a:cxn>
                <a:cxn ang="0">
                  <a:pos x="205" y="38"/>
                </a:cxn>
                <a:cxn ang="0">
                  <a:pos x="213" y="25"/>
                </a:cxn>
                <a:cxn ang="0">
                  <a:pos x="224" y="13"/>
                </a:cxn>
                <a:cxn ang="0">
                  <a:pos x="230" y="9"/>
                </a:cxn>
                <a:cxn ang="0">
                  <a:pos x="232" y="5"/>
                </a:cxn>
                <a:cxn ang="0">
                  <a:pos x="232" y="2"/>
                </a:cxn>
                <a:cxn ang="0">
                  <a:pos x="229" y="0"/>
                </a:cxn>
                <a:cxn ang="0">
                  <a:pos x="226" y="1"/>
                </a:cxn>
              </a:cxnLst>
              <a:rect l="0" t="0" r="r" b="b"/>
              <a:pathLst>
                <a:path w="232" h="1029">
                  <a:moveTo>
                    <a:pt x="226" y="1"/>
                  </a:moveTo>
                  <a:lnTo>
                    <a:pt x="226" y="1"/>
                  </a:lnTo>
                  <a:lnTo>
                    <a:pt x="216" y="7"/>
                  </a:lnTo>
                  <a:lnTo>
                    <a:pt x="209" y="14"/>
                  </a:lnTo>
                  <a:lnTo>
                    <a:pt x="203" y="22"/>
                  </a:lnTo>
                  <a:lnTo>
                    <a:pt x="198" y="30"/>
                  </a:lnTo>
                  <a:lnTo>
                    <a:pt x="195" y="39"/>
                  </a:lnTo>
                  <a:lnTo>
                    <a:pt x="192" y="48"/>
                  </a:lnTo>
                  <a:lnTo>
                    <a:pt x="189" y="59"/>
                  </a:lnTo>
                  <a:lnTo>
                    <a:pt x="187" y="69"/>
                  </a:lnTo>
                  <a:lnTo>
                    <a:pt x="187" y="69"/>
                  </a:lnTo>
                  <a:lnTo>
                    <a:pt x="177" y="145"/>
                  </a:lnTo>
                  <a:lnTo>
                    <a:pt x="171" y="182"/>
                  </a:lnTo>
                  <a:lnTo>
                    <a:pt x="164" y="219"/>
                  </a:lnTo>
                  <a:lnTo>
                    <a:pt x="164" y="219"/>
                  </a:lnTo>
                  <a:lnTo>
                    <a:pt x="156" y="254"/>
                  </a:lnTo>
                  <a:lnTo>
                    <a:pt x="151" y="288"/>
                  </a:lnTo>
                  <a:lnTo>
                    <a:pt x="142" y="357"/>
                  </a:lnTo>
                  <a:lnTo>
                    <a:pt x="142" y="357"/>
                  </a:lnTo>
                  <a:lnTo>
                    <a:pt x="136" y="392"/>
                  </a:lnTo>
                  <a:lnTo>
                    <a:pt x="130" y="428"/>
                  </a:lnTo>
                  <a:lnTo>
                    <a:pt x="116" y="498"/>
                  </a:lnTo>
                  <a:lnTo>
                    <a:pt x="116" y="498"/>
                  </a:lnTo>
                  <a:lnTo>
                    <a:pt x="109" y="533"/>
                  </a:lnTo>
                  <a:lnTo>
                    <a:pt x="100" y="568"/>
                  </a:lnTo>
                  <a:lnTo>
                    <a:pt x="81" y="637"/>
                  </a:lnTo>
                  <a:lnTo>
                    <a:pt x="71" y="672"/>
                  </a:lnTo>
                  <a:lnTo>
                    <a:pt x="62" y="707"/>
                  </a:lnTo>
                  <a:lnTo>
                    <a:pt x="54" y="743"/>
                  </a:lnTo>
                  <a:lnTo>
                    <a:pt x="49" y="779"/>
                  </a:lnTo>
                  <a:lnTo>
                    <a:pt x="49" y="779"/>
                  </a:lnTo>
                  <a:lnTo>
                    <a:pt x="45" y="813"/>
                  </a:lnTo>
                  <a:lnTo>
                    <a:pt x="43" y="847"/>
                  </a:lnTo>
                  <a:lnTo>
                    <a:pt x="43" y="847"/>
                  </a:lnTo>
                  <a:lnTo>
                    <a:pt x="41" y="862"/>
                  </a:lnTo>
                  <a:lnTo>
                    <a:pt x="38" y="878"/>
                  </a:lnTo>
                  <a:lnTo>
                    <a:pt x="35" y="894"/>
                  </a:lnTo>
                  <a:lnTo>
                    <a:pt x="34" y="910"/>
                  </a:lnTo>
                  <a:lnTo>
                    <a:pt x="34" y="910"/>
                  </a:lnTo>
                  <a:lnTo>
                    <a:pt x="31" y="924"/>
                  </a:lnTo>
                  <a:lnTo>
                    <a:pt x="28" y="938"/>
                  </a:lnTo>
                  <a:lnTo>
                    <a:pt x="24" y="951"/>
                  </a:lnTo>
                  <a:lnTo>
                    <a:pt x="20" y="965"/>
                  </a:lnTo>
                  <a:lnTo>
                    <a:pt x="20" y="965"/>
                  </a:lnTo>
                  <a:lnTo>
                    <a:pt x="15" y="987"/>
                  </a:lnTo>
                  <a:lnTo>
                    <a:pt x="12" y="999"/>
                  </a:lnTo>
                  <a:lnTo>
                    <a:pt x="8" y="1010"/>
                  </a:lnTo>
                  <a:lnTo>
                    <a:pt x="8" y="1010"/>
                  </a:lnTo>
                  <a:lnTo>
                    <a:pt x="5" y="1010"/>
                  </a:lnTo>
                  <a:lnTo>
                    <a:pt x="3" y="1010"/>
                  </a:lnTo>
                  <a:lnTo>
                    <a:pt x="0" y="1012"/>
                  </a:lnTo>
                  <a:lnTo>
                    <a:pt x="0" y="1014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1" y="1027"/>
                  </a:lnTo>
                  <a:lnTo>
                    <a:pt x="4" y="1029"/>
                  </a:lnTo>
                  <a:lnTo>
                    <a:pt x="7" y="1028"/>
                  </a:lnTo>
                  <a:lnTo>
                    <a:pt x="9" y="1027"/>
                  </a:lnTo>
                  <a:lnTo>
                    <a:pt x="9" y="1027"/>
                  </a:lnTo>
                  <a:lnTo>
                    <a:pt x="12" y="1021"/>
                  </a:lnTo>
                  <a:lnTo>
                    <a:pt x="14" y="1017"/>
                  </a:lnTo>
                  <a:lnTo>
                    <a:pt x="18" y="1007"/>
                  </a:lnTo>
                  <a:lnTo>
                    <a:pt x="20" y="998"/>
                  </a:lnTo>
                  <a:lnTo>
                    <a:pt x="24" y="987"/>
                  </a:lnTo>
                  <a:lnTo>
                    <a:pt x="24" y="987"/>
                  </a:lnTo>
                  <a:lnTo>
                    <a:pt x="31" y="964"/>
                  </a:lnTo>
                  <a:lnTo>
                    <a:pt x="38" y="940"/>
                  </a:lnTo>
                  <a:lnTo>
                    <a:pt x="38" y="940"/>
                  </a:lnTo>
                  <a:lnTo>
                    <a:pt x="41" y="926"/>
                  </a:lnTo>
                  <a:lnTo>
                    <a:pt x="42" y="912"/>
                  </a:lnTo>
                  <a:lnTo>
                    <a:pt x="43" y="899"/>
                  </a:lnTo>
                  <a:lnTo>
                    <a:pt x="45" y="884"/>
                  </a:lnTo>
                  <a:lnTo>
                    <a:pt x="45" y="884"/>
                  </a:lnTo>
                  <a:lnTo>
                    <a:pt x="48" y="869"/>
                  </a:lnTo>
                  <a:lnTo>
                    <a:pt x="51" y="853"/>
                  </a:lnTo>
                  <a:lnTo>
                    <a:pt x="54" y="822"/>
                  </a:lnTo>
                  <a:lnTo>
                    <a:pt x="54" y="822"/>
                  </a:lnTo>
                  <a:lnTo>
                    <a:pt x="57" y="786"/>
                  </a:lnTo>
                  <a:lnTo>
                    <a:pt x="62" y="750"/>
                  </a:lnTo>
                  <a:lnTo>
                    <a:pt x="70" y="715"/>
                  </a:lnTo>
                  <a:lnTo>
                    <a:pt x="74" y="697"/>
                  </a:lnTo>
                  <a:lnTo>
                    <a:pt x="79" y="680"/>
                  </a:lnTo>
                  <a:lnTo>
                    <a:pt x="79" y="680"/>
                  </a:lnTo>
                  <a:lnTo>
                    <a:pt x="100" y="607"/>
                  </a:lnTo>
                  <a:lnTo>
                    <a:pt x="118" y="534"/>
                  </a:lnTo>
                  <a:lnTo>
                    <a:pt x="118" y="534"/>
                  </a:lnTo>
                  <a:lnTo>
                    <a:pt x="125" y="501"/>
                  </a:lnTo>
                  <a:lnTo>
                    <a:pt x="133" y="467"/>
                  </a:lnTo>
                  <a:lnTo>
                    <a:pt x="139" y="433"/>
                  </a:lnTo>
                  <a:lnTo>
                    <a:pt x="144" y="399"/>
                  </a:lnTo>
                  <a:lnTo>
                    <a:pt x="164" y="263"/>
                  </a:lnTo>
                  <a:lnTo>
                    <a:pt x="164" y="263"/>
                  </a:lnTo>
                  <a:lnTo>
                    <a:pt x="169" y="228"/>
                  </a:lnTo>
                  <a:lnTo>
                    <a:pt x="176" y="194"/>
                  </a:lnTo>
                  <a:lnTo>
                    <a:pt x="182" y="160"/>
                  </a:lnTo>
                  <a:lnTo>
                    <a:pt x="188" y="126"/>
                  </a:lnTo>
                  <a:lnTo>
                    <a:pt x="188" y="126"/>
                  </a:lnTo>
                  <a:lnTo>
                    <a:pt x="193" y="94"/>
                  </a:lnTo>
                  <a:lnTo>
                    <a:pt x="195" y="77"/>
                  </a:lnTo>
                  <a:lnTo>
                    <a:pt x="198" y="61"/>
                  </a:lnTo>
                  <a:lnTo>
                    <a:pt x="202" y="45"/>
                  </a:lnTo>
                  <a:lnTo>
                    <a:pt x="205" y="38"/>
                  </a:lnTo>
                  <a:lnTo>
                    <a:pt x="208" y="32"/>
                  </a:lnTo>
                  <a:lnTo>
                    <a:pt x="213" y="25"/>
                  </a:lnTo>
                  <a:lnTo>
                    <a:pt x="217" y="18"/>
                  </a:lnTo>
                  <a:lnTo>
                    <a:pt x="224" y="13"/>
                  </a:lnTo>
                  <a:lnTo>
                    <a:pt x="230" y="9"/>
                  </a:lnTo>
                  <a:lnTo>
                    <a:pt x="230" y="9"/>
                  </a:lnTo>
                  <a:lnTo>
                    <a:pt x="232" y="7"/>
                  </a:lnTo>
                  <a:lnTo>
                    <a:pt x="232" y="5"/>
                  </a:lnTo>
                  <a:lnTo>
                    <a:pt x="232" y="4"/>
                  </a:lnTo>
                  <a:lnTo>
                    <a:pt x="232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6" y="1"/>
                  </a:lnTo>
                  <a:lnTo>
                    <a:pt x="226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chenying0907 729"/>
            <p:cNvSpPr/>
            <p:nvPr/>
          </p:nvSpPr>
          <p:spPr bwMode="auto">
            <a:xfrm>
              <a:off x="5638801" y="4605338"/>
              <a:ext cx="34925" cy="111125"/>
            </a:xfrm>
            <a:custGeom>
              <a:avLst/>
              <a:gdLst/>
              <a:ahLst/>
              <a:cxnLst>
                <a:cxn ang="0">
                  <a:pos x="58" y="1"/>
                </a:cxn>
                <a:cxn ang="0">
                  <a:pos x="58" y="1"/>
                </a:cxn>
                <a:cxn ang="0">
                  <a:pos x="52" y="10"/>
                </a:cxn>
                <a:cxn ang="0">
                  <a:pos x="48" y="20"/>
                </a:cxn>
                <a:cxn ang="0">
                  <a:pos x="44" y="31"/>
                </a:cxn>
                <a:cxn ang="0">
                  <a:pos x="41" y="42"/>
                </a:cxn>
                <a:cxn ang="0">
                  <a:pos x="36" y="66"/>
                </a:cxn>
                <a:cxn ang="0">
                  <a:pos x="32" y="87"/>
                </a:cxn>
                <a:cxn ang="0">
                  <a:pos x="32" y="87"/>
                </a:cxn>
                <a:cxn ang="0">
                  <a:pos x="24" y="117"/>
                </a:cxn>
                <a:cxn ang="0">
                  <a:pos x="15" y="147"/>
                </a:cxn>
                <a:cxn ang="0">
                  <a:pos x="6" y="176"/>
                </a:cxn>
                <a:cxn ang="0">
                  <a:pos x="3" y="192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09"/>
                </a:cxn>
                <a:cxn ang="0">
                  <a:pos x="1" y="210"/>
                </a:cxn>
                <a:cxn ang="0">
                  <a:pos x="4" y="212"/>
                </a:cxn>
                <a:cxn ang="0">
                  <a:pos x="5" y="212"/>
                </a:cxn>
                <a:cxn ang="0">
                  <a:pos x="8" y="212"/>
                </a:cxn>
                <a:cxn ang="0">
                  <a:pos x="9" y="211"/>
                </a:cxn>
                <a:cxn ang="0">
                  <a:pos x="10" y="209"/>
                </a:cxn>
                <a:cxn ang="0">
                  <a:pos x="10" y="209"/>
                </a:cxn>
                <a:cxn ang="0">
                  <a:pos x="14" y="184"/>
                </a:cxn>
                <a:cxn ang="0">
                  <a:pos x="21" y="161"/>
                </a:cxn>
                <a:cxn ang="0">
                  <a:pos x="35" y="112"/>
                </a:cxn>
                <a:cxn ang="0">
                  <a:pos x="35" y="112"/>
                </a:cxn>
                <a:cxn ang="0">
                  <a:pos x="42" y="89"/>
                </a:cxn>
                <a:cxn ang="0">
                  <a:pos x="47" y="66"/>
                </a:cxn>
                <a:cxn ang="0">
                  <a:pos x="47" y="66"/>
                </a:cxn>
                <a:cxn ang="0">
                  <a:pos x="50" y="51"/>
                </a:cxn>
                <a:cxn ang="0">
                  <a:pos x="53" y="36"/>
                </a:cxn>
                <a:cxn ang="0">
                  <a:pos x="55" y="27"/>
                </a:cxn>
                <a:cxn ang="0">
                  <a:pos x="58" y="20"/>
                </a:cxn>
                <a:cxn ang="0">
                  <a:pos x="61" y="13"/>
                </a:cxn>
                <a:cxn ang="0">
                  <a:pos x="65" y="8"/>
                </a:cxn>
                <a:cxn ang="0">
                  <a:pos x="65" y="8"/>
                </a:cxn>
                <a:cxn ang="0">
                  <a:pos x="66" y="6"/>
                </a:cxn>
                <a:cxn ang="0">
                  <a:pos x="66" y="4"/>
                </a:cxn>
                <a:cxn ang="0">
                  <a:pos x="64" y="1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8" y="1"/>
                </a:cxn>
              </a:cxnLst>
              <a:rect l="0" t="0" r="r" b="b"/>
              <a:pathLst>
                <a:path w="66" h="212">
                  <a:moveTo>
                    <a:pt x="58" y="1"/>
                  </a:moveTo>
                  <a:lnTo>
                    <a:pt x="58" y="1"/>
                  </a:lnTo>
                  <a:lnTo>
                    <a:pt x="52" y="10"/>
                  </a:lnTo>
                  <a:lnTo>
                    <a:pt x="48" y="20"/>
                  </a:lnTo>
                  <a:lnTo>
                    <a:pt x="44" y="31"/>
                  </a:lnTo>
                  <a:lnTo>
                    <a:pt x="41" y="42"/>
                  </a:lnTo>
                  <a:lnTo>
                    <a:pt x="36" y="66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24" y="117"/>
                  </a:lnTo>
                  <a:lnTo>
                    <a:pt x="15" y="147"/>
                  </a:lnTo>
                  <a:lnTo>
                    <a:pt x="6" y="176"/>
                  </a:lnTo>
                  <a:lnTo>
                    <a:pt x="3" y="19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1" y="210"/>
                  </a:lnTo>
                  <a:lnTo>
                    <a:pt x="4" y="212"/>
                  </a:lnTo>
                  <a:lnTo>
                    <a:pt x="5" y="212"/>
                  </a:lnTo>
                  <a:lnTo>
                    <a:pt x="8" y="212"/>
                  </a:lnTo>
                  <a:lnTo>
                    <a:pt x="9" y="211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4" y="184"/>
                  </a:lnTo>
                  <a:lnTo>
                    <a:pt x="21" y="161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42" y="89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50" y="51"/>
                  </a:lnTo>
                  <a:lnTo>
                    <a:pt x="53" y="36"/>
                  </a:lnTo>
                  <a:lnTo>
                    <a:pt x="55" y="27"/>
                  </a:lnTo>
                  <a:lnTo>
                    <a:pt x="58" y="20"/>
                  </a:lnTo>
                  <a:lnTo>
                    <a:pt x="61" y="13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4" y="1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8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chenying0907 730"/>
            <p:cNvSpPr/>
            <p:nvPr/>
          </p:nvSpPr>
          <p:spPr bwMode="auto">
            <a:xfrm>
              <a:off x="5664201" y="4646613"/>
              <a:ext cx="25400" cy="76200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37" y="4"/>
                </a:cxn>
                <a:cxn ang="0">
                  <a:pos x="36" y="12"/>
                </a:cxn>
                <a:cxn ang="0">
                  <a:pos x="35" y="21"/>
                </a:cxn>
                <a:cxn ang="0">
                  <a:pos x="30" y="35"/>
                </a:cxn>
                <a:cxn ang="0">
                  <a:pos x="25" y="51"/>
                </a:cxn>
                <a:cxn ang="0">
                  <a:pos x="20" y="66"/>
                </a:cxn>
                <a:cxn ang="0">
                  <a:pos x="20" y="66"/>
                </a:cxn>
                <a:cxn ang="0">
                  <a:pos x="15" y="84"/>
                </a:cxn>
                <a:cxn ang="0">
                  <a:pos x="9" y="101"/>
                </a:cxn>
                <a:cxn ang="0">
                  <a:pos x="4" y="119"/>
                </a:cxn>
                <a:cxn ang="0">
                  <a:pos x="0" y="136"/>
                </a:cxn>
                <a:cxn ang="0">
                  <a:pos x="0" y="136"/>
                </a:cxn>
                <a:cxn ang="0">
                  <a:pos x="0" y="139"/>
                </a:cxn>
                <a:cxn ang="0">
                  <a:pos x="1" y="140"/>
                </a:cxn>
                <a:cxn ang="0">
                  <a:pos x="2" y="142"/>
                </a:cxn>
                <a:cxn ang="0">
                  <a:pos x="3" y="142"/>
                </a:cxn>
                <a:cxn ang="0">
                  <a:pos x="5" y="142"/>
                </a:cxn>
                <a:cxn ang="0">
                  <a:pos x="7" y="142"/>
                </a:cxn>
                <a:cxn ang="0">
                  <a:pos x="8" y="141"/>
                </a:cxn>
                <a:cxn ang="0">
                  <a:pos x="9" y="139"/>
                </a:cxn>
                <a:cxn ang="0">
                  <a:pos x="9" y="139"/>
                </a:cxn>
                <a:cxn ang="0">
                  <a:pos x="13" y="121"/>
                </a:cxn>
                <a:cxn ang="0">
                  <a:pos x="18" y="103"/>
                </a:cxn>
                <a:cxn ang="0">
                  <a:pos x="29" y="69"/>
                </a:cxn>
                <a:cxn ang="0">
                  <a:pos x="29" y="69"/>
                </a:cxn>
                <a:cxn ang="0">
                  <a:pos x="34" y="53"/>
                </a:cxn>
                <a:cxn ang="0">
                  <a:pos x="40" y="37"/>
                </a:cxn>
                <a:cxn ang="0">
                  <a:pos x="44" y="21"/>
                </a:cxn>
                <a:cxn ang="0">
                  <a:pos x="46" y="12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7" y="4"/>
                </a:cxn>
                <a:cxn ang="0">
                  <a:pos x="37" y="4"/>
                </a:cxn>
              </a:cxnLst>
              <a:rect l="0" t="0" r="r" b="b"/>
              <a:pathLst>
                <a:path w="47" h="142">
                  <a:moveTo>
                    <a:pt x="37" y="4"/>
                  </a:moveTo>
                  <a:lnTo>
                    <a:pt x="37" y="4"/>
                  </a:lnTo>
                  <a:lnTo>
                    <a:pt x="36" y="12"/>
                  </a:lnTo>
                  <a:lnTo>
                    <a:pt x="35" y="21"/>
                  </a:lnTo>
                  <a:lnTo>
                    <a:pt x="30" y="35"/>
                  </a:lnTo>
                  <a:lnTo>
                    <a:pt x="25" y="51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5" y="84"/>
                  </a:lnTo>
                  <a:lnTo>
                    <a:pt x="9" y="101"/>
                  </a:lnTo>
                  <a:lnTo>
                    <a:pt x="4" y="119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0"/>
                  </a:lnTo>
                  <a:lnTo>
                    <a:pt x="2" y="142"/>
                  </a:lnTo>
                  <a:lnTo>
                    <a:pt x="3" y="142"/>
                  </a:lnTo>
                  <a:lnTo>
                    <a:pt x="5" y="142"/>
                  </a:lnTo>
                  <a:lnTo>
                    <a:pt x="7" y="142"/>
                  </a:lnTo>
                  <a:lnTo>
                    <a:pt x="8" y="141"/>
                  </a:lnTo>
                  <a:lnTo>
                    <a:pt x="9" y="139"/>
                  </a:lnTo>
                  <a:lnTo>
                    <a:pt x="9" y="139"/>
                  </a:lnTo>
                  <a:lnTo>
                    <a:pt x="13" y="121"/>
                  </a:lnTo>
                  <a:lnTo>
                    <a:pt x="18" y="103"/>
                  </a:lnTo>
                  <a:lnTo>
                    <a:pt x="29" y="69"/>
                  </a:lnTo>
                  <a:lnTo>
                    <a:pt x="29" y="69"/>
                  </a:lnTo>
                  <a:lnTo>
                    <a:pt x="34" y="53"/>
                  </a:lnTo>
                  <a:lnTo>
                    <a:pt x="40" y="37"/>
                  </a:lnTo>
                  <a:lnTo>
                    <a:pt x="44" y="21"/>
                  </a:lnTo>
                  <a:lnTo>
                    <a:pt x="46" y="12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chenying0907 731"/>
            <p:cNvSpPr/>
            <p:nvPr/>
          </p:nvSpPr>
          <p:spPr bwMode="auto">
            <a:xfrm>
              <a:off x="5680076" y="4684713"/>
              <a:ext cx="19050" cy="619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6" y="9"/>
                </a:cxn>
                <a:cxn ang="0">
                  <a:pos x="22" y="15"/>
                </a:cxn>
                <a:cxn ang="0">
                  <a:pos x="17" y="28"/>
                </a:cxn>
                <a:cxn ang="0">
                  <a:pos x="13" y="42"/>
                </a:cxn>
                <a:cxn ang="0">
                  <a:pos x="11" y="56"/>
                </a:cxn>
                <a:cxn ang="0">
                  <a:pos x="7" y="86"/>
                </a:cxn>
                <a:cxn ang="0">
                  <a:pos x="4" y="99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1" y="117"/>
                </a:cxn>
                <a:cxn ang="0">
                  <a:pos x="2" y="118"/>
                </a:cxn>
                <a:cxn ang="0">
                  <a:pos x="3" y="119"/>
                </a:cxn>
                <a:cxn ang="0">
                  <a:pos x="7" y="119"/>
                </a:cxn>
                <a:cxn ang="0">
                  <a:pos x="8" y="118"/>
                </a:cxn>
                <a:cxn ang="0">
                  <a:pos x="9" y="116"/>
                </a:cxn>
                <a:cxn ang="0">
                  <a:pos x="9" y="116"/>
                </a:cxn>
                <a:cxn ang="0">
                  <a:pos x="13" y="104"/>
                </a:cxn>
                <a:cxn ang="0">
                  <a:pos x="15" y="89"/>
                </a:cxn>
                <a:cxn ang="0">
                  <a:pos x="19" y="61"/>
                </a:cxn>
                <a:cxn ang="0">
                  <a:pos x="21" y="47"/>
                </a:cxn>
                <a:cxn ang="0">
                  <a:pos x="24" y="33"/>
                </a:cxn>
                <a:cxn ang="0">
                  <a:pos x="30" y="21"/>
                </a:cxn>
                <a:cxn ang="0">
                  <a:pos x="33" y="15"/>
                </a:cxn>
                <a:cxn ang="0">
                  <a:pos x="37" y="10"/>
                </a:cxn>
                <a:cxn ang="0">
                  <a:pos x="37" y="10"/>
                </a:cxn>
                <a:cxn ang="0">
                  <a:pos x="38" y="8"/>
                </a:cxn>
                <a:cxn ang="0">
                  <a:pos x="38" y="5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119">
                  <a:moveTo>
                    <a:pt x="30" y="2"/>
                  </a:moveTo>
                  <a:lnTo>
                    <a:pt x="30" y="2"/>
                  </a:lnTo>
                  <a:lnTo>
                    <a:pt x="26" y="9"/>
                  </a:lnTo>
                  <a:lnTo>
                    <a:pt x="22" y="15"/>
                  </a:lnTo>
                  <a:lnTo>
                    <a:pt x="17" y="28"/>
                  </a:lnTo>
                  <a:lnTo>
                    <a:pt x="13" y="42"/>
                  </a:lnTo>
                  <a:lnTo>
                    <a:pt x="11" y="56"/>
                  </a:lnTo>
                  <a:lnTo>
                    <a:pt x="7" y="86"/>
                  </a:lnTo>
                  <a:lnTo>
                    <a:pt x="4" y="99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1" y="117"/>
                  </a:lnTo>
                  <a:lnTo>
                    <a:pt x="2" y="118"/>
                  </a:lnTo>
                  <a:lnTo>
                    <a:pt x="3" y="119"/>
                  </a:lnTo>
                  <a:lnTo>
                    <a:pt x="7" y="119"/>
                  </a:lnTo>
                  <a:lnTo>
                    <a:pt x="8" y="118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13" y="104"/>
                  </a:lnTo>
                  <a:lnTo>
                    <a:pt x="15" y="89"/>
                  </a:lnTo>
                  <a:lnTo>
                    <a:pt x="19" y="61"/>
                  </a:lnTo>
                  <a:lnTo>
                    <a:pt x="21" y="47"/>
                  </a:lnTo>
                  <a:lnTo>
                    <a:pt x="24" y="33"/>
                  </a:lnTo>
                  <a:lnTo>
                    <a:pt x="30" y="21"/>
                  </a:lnTo>
                  <a:lnTo>
                    <a:pt x="33" y="15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8" y="8"/>
                  </a:lnTo>
                  <a:lnTo>
                    <a:pt x="38" y="5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chenying0907 732"/>
            <p:cNvSpPr/>
            <p:nvPr/>
          </p:nvSpPr>
          <p:spPr bwMode="auto">
            <a:xfrm>
              <a:off x="5694363" y="4205288"/>
              <a:ext cx="63500" cy="346075"/>
            </a:xfrm>
            <a:custGeom>
              <a:avLst/>
              <a:gdLst/>
              <a:ahLst/>
              <a:cxnLst>
                <a:cxn ang="0">
                  <a:pos x="111" y="4"/>
                </a:cxn>
                <a:cxn ang="0">
                  <a:pos x="100" y="44"/>
                </a:cxn>
                <a:cxn ang="0">
                  <a:pos x="91" y="83"/>
                </a:cxn>
                <a:cxn ang="0">
                  <a:pos x="81" y="165"/>
                </a:cxn>
                <a:cxn ang="0">
                  <a:pos x="78" y="186"/>
                </a:cxn>
                <a:cxn ang="0">
                  <a:pos x="69" y="230"/>
                </a:cxn>
                <a:cxn ang="0">
                  <a:pos x="64" y="250"/>
                </a:cxn>
                <a:cxn ang="0">
                  <a:pos x="58" y="272"/>
                </a:cxn>
                <a:cxn ang="0">
                  <a:pos x="51" y="319"/>
                </a:cxn>
                <a:cxn ang="0">
                  <a:pos x="47" y="341"/>
                </a:cxn>
                <a:cxn ang="0">
                  <a:pos x="32" y="412"/>
                </a:cxn>
                <a:cxn ang="0">
                  <a:pos x="20" y="482"/>
                </a:cxn>
                <a:cxn ang="0">
                  <a:pos x="17" y="506"/>
                </a:cxn>
                <a:cxn ang="0">
                  <a:pos x="7" y="550"/>
                </a:cxn>
                <a:cxn ang="0">
                  <a:pos x="2" y="573"/>
                </a:cxn>
                <a:cxn ang="0">
                  <a:pos x="0" y="591"/>
                </a:cxn>
                <a:cxn ang="0">
                  <a:pos x="1" y="631"/>
                </a:cxn>
                <a:cxn ang="0">
                  <a:pos x="2" y="650"/>
                </a:cxn>
                <a:cxn ang="0">
                  <a:pos x="3" y="653"/>
                </a:cxn>
                <a:cxn ang="0">
                  <a:pos x="6" y="654"/>
                </a:cxn>
                <a:cxn ang="0">
                  <a:pos x="10" y="653"/>
                </a:cxn>
                <a:cxn ang="0">
                  <a:pos x="11" y="650"/>
                </a:cxn>
                <a:cxn ang="0">
                  <a:pos x="10" y="608"/>
                </a:cxn>
                <a:cxn ang="0">
                  <a:pos x="11" y="577"/>
                </a:cxn>
                <a:cxn ang="0">
                  <a:pos x="12" y="567"/>
                </a:cxn>
                <a:cxn ang="0">
                  <a:pos x="22" y="528"/>
                </a:cxn>
                <a:cxn ang="0">
                  <a:pos x="28" y="498"/>
                </a:cxn>
                <a:cxn ang="0">
                  <a:pos x="29" y="489"/>
                </a:cxn>
                <a:cxn ang="0">
                  <a:pos x="35" y="454"/>
                </a:cxn>
                <a:cxn ang="0">
                  <a:pos x="41" y="420"/>
                </a:cxn>
                <a:cxn ang="0">
                  <a:pos x="51" y="362"/>
                </a:cxn>
                <a:cxn ang="0">
                  <a:pos x="56" y="343"/>
                </a:cxn>
                <a:cxn ang="0">
                  <a:pos x="65" y="303"/>
                </a:cxn>
                <a:cxn ang="0">
                  <a:pos x="71" y="262"/>
                </a:cxn>
                <a:cxn ang="0">
                  <a:pos x="80" y="219"/>
                </a:cxn>
                <a:cxn ang="0">
                  <a:pos x="88" y="176"/>
                </a:cxn>
                <a:cxn ang="0">
                  <a:pos x="95" y="134"/>
                </a:cxn>
                <a:cxn ang="0">
                  <a:pos x="104" y="70"/>
                </a:cxn>
                <a:cxn ang="0">
                  <a:pos x="113" y="27"/>
                </a:cxn>
                <a:cxn ang="0">
                  <a:pos x="119" y="7"/>
                </a:cxn>
                <a:cxn ang="0">
                  <a:pos x="119" y="3"/>
                </a:cxn>
                <a:cxn ang="0">
                  <a:pos x="116" y="0"/>
                </a:cxn>
                <a:cxn ang="0">
                  <a:pos x="113" y="2"/>
                </a:cxn>
                <a:cxn ang="0">
                  <a:pos x="111" y="4"/>
                </a:cxn>
              </a:cxnLst>
              <a:rect l="0" t="0" r="r" b="b"/>
              <a:pathLst>
                <a:path w="120" h="654">
                  <a:moveTo>
                    <a:pt x="111" y="4"/>
                  </a:moveTo>
                  <a:lnTo>
                    <a:pt x="111" y="4"/>
                  </a:lnTo>
                  <a:lnTo>
                    <a:pt x="104" y="24"/>
                  </a:lnTo>
                  <a:lnTo>
                    <a:pt x="100" y="44"/>
                  </a:lnTo>
                  <a:lnTo>
                    <a:pt x="96" y="63"/>
                  </a:lnTo>
                  <a:lnTo>
                    <a:pt x="91" y="83"/>
                  </a:lnTo>
                  <a:lnTo>
                    <a:pt x="86" y="123"/>
                  </a:lnTo>
                  <a:lnTo>
                    <a:pt x="81" y="165"/>
                  </a:lnTo>
                  <a:lnTo>
                    <a:pt x="81" y="165"/>
                  </a:lnTo>
                  <a:lnTo>
                    <a:pt x="78" y="186"/>
                  </a:lnTo>
                  <a:lnTo>
                    <a:pt x="74" y="208"/>
                  </a:lnTo>
                  <a:lnTo>
                    <a:pt x="69" y="230"/>
                  </a:lnTo>
                  <a:lnTo>
                    <a:pt x="64" y="250"/>
                  </a:lnTo>
                  <a:lnTo>
                    <a:pt x="64" y="250"/>
                  </a:lnTo>
                  <a:lnTo>
                    <a:pt x="60" y="262"/>
                  </a:lnTo>
                  <a:lnTo>
                    <a:pt x="58" y="272"/>
                  </a:lnTo>
                  <a:lnTo>
                    <a:pt x="54" y="296"/>
                  </a:lnTo>
                  <a:lnTo>
                    <a:pt x="51" y="319"/>
                  </a:lnTo>
                  <a:lnTo>
                    <a:pt x="47" y="341"/>
                  </a:lnTo>
                  <a:lnTo>
                    <a:pt x="47" y="341"/>
                  </a:lnTo>
                  <a:lnTo>
                    <a:pt x="39" y="375"/>
                  </a:lnTo>
                  <a:lnTo>
                    <a:pt x="32" y="412"/>
                  </a:lnTo>
                  <a:lnTo>
                    <a:pt x="25" y="447"/>
                  </a:lnTo>
                  <a:lnTo>
                    <a:pt x="20" y="482"/>
                  </a:lnTo>
                  <a:lnTo>
                    <a:pt x="20" y="482"/>
                  </a:lnTo>
                  <a:lnTo>
                    <a:pt x="17" y="506"/>
                  </a:lnTo>
                  <a:lnTo>
                    <a:pt x="12" y="527"/>
                  </a:lnTo>
                  <a:lnTo>
                    <a:pt x="7" y="550"/>
                  </a:lnTo>
                  <a:lnTo>
                    <a:pt x="2" y="573"/>
                  </a:lnTo>
                  <a:lnTo>
                    <a:pt x="2" y="573"/>
                  </a:lnTo>
                  <a:lnTo>
                    <a:pt x="1" y="582"/>
                  </a:lnTo>
                  <a:lnTo>
                    <a:pt x="0" y="591"/>
                  </a:lnTo>
                  <a:lnTo>
                    <a:pt x="0" y="611"/>
                  </a:lnTo>
                  <a:lnTo>
                    <a:pt x="1" y="631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2" y="652"/>
                  </a:lnTo>
                  <a:lnTo>
                    <a:pt x="3" y="653"/>
                  </a:lnTo>
                  <a:lnTo>
                    <a:pt x="5" y="654"/>
                  </a:lnTo>
                  <a:lnTo>
                    <a:pt x="6" y="654"/>
                  </a:lnTo>
                  <a:lnTo>
                    <a:pt x="8" y="654"/>
                  </a:lnTo>
                  <a:lnTo>
                    <a:pt x="10" y="653"/>
                  </a:lnTo>
                  <a:lnTo>
                    <a:pt x="11" y="652"/>
                  </a:lnTo>
                  <a:lnTo>
                    <a:pt x="11" y="650"/>
                  </a:lnTo>
                  <a:lnTo>
                    <a:pt x="11" y="650"/>
                  </a:lnTo>
                  <a:lnTo>
                    <a:pt x="10" y="608"/>
                  </a:lnTo>
                  <a:lnTo>
                    <a:pt x="10" y="587"/>
                  </a:lnTo>
                  <a:lnTo>
                    <a:pt x="11" y="577"/>
                  </a:lnTo>
                  <a:lnTo>
                    <a:pt x="12" y="567"/>
                  </a:lnTo>
                  <a:lnTo>
                    <a:pt x="12" y="567"/>
                  </a:lnTo>
                  <a:lnTo>
                    <a:pt x="17" y="548"/>
                  </a:lnTo>
                  <a:lnTo>
                    <a:pt x="22" y="528"/>
                  </a:lnTo>
                  <a:lnTo>
                    <a:pt x="27" y="509"/>
                  </a:lnTo>
                  <a:lnTo>
                    <a:pt x="28" y="498"/>
                  </a:lnTo>
                  <a:lnTo>
                    <a:pt x="29" y="489"/>
                  </a:lnTo>
                  <a:lnTo>
                    <a:pt x="29" y="489"/>
                  </a:lnTo>
                  <a:lnTo>
                    <a:pt x="32" y="471"/>
                  </a:lnTo>
                  <a:lnTo>
                    <a:pt x="35" y="454"/>
                  </a:lnTo>
                  <a:lnTo>
                    <a:pt x="41" y="420"/>
                  </a:lnTo>
                  <a:lnTo>
                    <a:pt x="41" y="420"/>
                  </a:lnTo>
                  <a:lnTo>
                    <a:pt x="47" y="382"/>
                  </a:lnTo>
                  <a:lnTo>
                    <a:pt x="51" y="362"/>
                  </a:lnTo>
                  <a:lnTo>
                    <a:pt x="56" y="343"/>
                  </a:lnTo>
                  <a:lnTo>
                    <a:pt x="56" y="343"/>
                  </a:lnTo>
                  <a:lnTo>
                    <a:pt x="60" y="324"/>
                  </a:lnTo>
                  <a:lnTo>
                    <a:pt x="65" y="303"/>
                  </a:lnTo>
                  <a:lnTo>
                    <a:pt x="71" y="262"/>
                  </a:lnTo>
                  <a:lnTo>
                    <a:pt x="71" y="262"/>
                  </a:lnTo>
                  <a:lnTo>
                    <a:pt x="75" y="240"/>
                  </a:lnTo>
                  <a:lnTo>
                    <a:pt x="80" y="219"/>
                  </a:lnTo>
                  <a:lnTo>
                    <a:pt x="84" y="198"/>
                  </a:lnTo>
                  <a:lnTo>
                    <a:pt x="88" y="176"/>
                  </a:lnTo>
                  <a:lnTo>
                    <a:pt x="88" y="176"/>
                  </a:lnTo>
                  <a:lnTo>
                    <a:pt x="95" y="134"/>
                  </a:lnTo>
                  <a:lnTo>
                    <a:pt x="100" y="90"/>
                  </a:lnTo>
                  <a:lnTo>
                    <a:pt x="104" y="70"/>
                  </a:lnTo>
                  <a:lnTo>
                    <a:pt x="108" y="48"/>
                  </a:lnTo>
                  <a:lnTo>
                    <a:pt x="113" y="27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20" y="5"/>
                  </a:lnTo>
                  <a:lnTo>
                    <a:pt x="119" y="3"/>
                  </a:lnTo>
                  <a:lnTo>
                    <a:pt x="118" y="2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3" y="2"/>
                  </a:lnTo>
                  <a:lnTo>
                    <a:pt x="112" y="3"/>
                  </a:lnTo>
                  <a:lnTo>
                    <a:pt x="111" y="4"/>
                  </a:lnTo>
                  <a:lnTo>
                    <a:pt x="111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chenying0907 733"/>
            <p:cNvSpPr/>
            <p:nvPr/>
          </p:nvSpPr>
          <p:spPr bwMode="auto">
            <a:xfrm>
              <a:off x="5746751" y="4235450"/>
              <a:ext cx="46038" cy="260350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0" y="31"/>
                </a:cxn>
                <a:cxn ang="0">
                  <a:pos x="69" y="60"/>
                </a:cxn>
                <a:cxn ang="0">
                  <a:pos x="70" y="106"/>
                </a:cxn>
                <a:cxn ang="0">
                  <a:pos x="70" y="120"/>
                </a:cxn>
                <a:cxn ang="0">
                  <a:pos x="65" y="152"/>
                </a:cxn>
                <a:cxn ang="0">
                  <a:pos x="50" y="215"/>
                </a:cxn>
                <a:cxn ang="0">
                  <a:pos x="44" y="248"/>
                </a:cxn>
                <a:cxn ang="0">
                  <a:pos x="40" y="279"/>
                </a:cxn>
                <a:cxn ang="0">
                  <a:pos x="30" y="342"/>
                </a:cxn>
                <a:cxn ang="0">
                  <a:pos x="21" y="373"/>
                </a:cxn>
                <a:cxn ang="0">
                  <a:pos x="7" y="430"/>
                </a:cxn>
                <a:cxn ang="0">
                  <a:pos x="1" y="473"/>
                </a:cxn>
                <a:cxn ang="0">
                  <a:pos x="0" y="488"/>
                </a:cxn>
                <a:cxn ang="0">
                  <a:pos x="2" y="491"/>
                </a:cxn>
                <a:cxn ang="0">
                  <a:pos x="5" y="492"/>
                </a:cxn>
                <a:cxn ang="0">
                  <a:pos x="8" y="491"/>
                </a:cxn>
                <a:cxn ang="0">
                  <a:pos x="9" y="488"/>
                </a:cxn>
                <a:cxn ang="0">
                  <a:pos x="10" y="472"/>
                </a:cxn>
                <a:cxn ang="0">
                  <a:pos x="17" y="428"/>
                </a:cxn>
                <a:cxn ang="0">
                  <a:pos x="33" y="369"/>
                </a:cxn>
                <a:cxn ang="0">
                  <a:pos x="40" y="341"/>
                </a:cxn>
                <a:cxn ang="0">
                  <a:pos x="49" y="284"/>
                </a:cxn>
                <a:cxn ang="0">
                  <a:pos x="53" y="256"/>
                </a:cxn>
                <a:cxn ang="0">
                  <a:pos x="58" y="224"/>
                </a:cxn>
                <a:cxn ang="0">
                  <a:pos x="72" y="161"/>
                </a:cxn>
                <a:cxn ang="0">
                  <a:pos x="78" y="129"/>
                </a:cxn>
                <a:cxn ang="0">
                  <a:pos x="80" y="103"/>
                </a:cxn>
                <a:cxn ang="0">
                  <a:pos x="80" y="76"/>
                </a:cxn>
                <a:cxn ang="0">
                  <a:pos x="81" y="22"/>
                </a:cxn>
                <a:cxn ang="0">
                  <a:pos x="85" y="5"/>
                </a:cxn>
                <a:cxn ang="0">
                  <a:pos x="85" y="3"/>
                </a:cxn>
                <a:cxn ang="0">
                  <a:pos x="83" y="0"/>
                </a:cxn>
                <a:cxn ang="0">
                  <a:pos x="78" y="0"/>
                </a:cxn>
                <a:cxn ang="0">
                  <a:pos x="76" y="2"/>
                </a:cxn>
              </a:cxnLst>
              <a:rect l="0" t="0" r="r" b="b"/>
              <a:pathLst>
                <a:path w="85" h="492">
                  <a:moveTo>
                    <a:pt x="76" y="2"/>
                  </a:moveTo>
                  <a:lnTo>
                    <a:pt x="76" y="2"/>
                  </a:lnTo>
                  <a:lnTo>
                    <a:pt x="72" y="17"/>
                  </a:lnTo>
                  <a:lnTo>
                    <a:pt x="70" y="31"/>
                  </a:lnTo>
                  <a:lnTo>
                    <a:pt x="69" y="46"/>
                  </a:lnTo>
                  <a:lnTo>
                    <a:pt x="69" y="60"/>
                  </a:lnTo>
                  <a:lnTo>
                    <a:pt x="70" y="91"/>
                  </a:lnTo>
                  <a:lnTo>
                    <a:pt x="70" y="106"/>
                  </a:lnTo>
                  <a:lnTo>
                    <a:pt x="70" y="120"/>
                  </a:lnTo>
                  <a:lnTo>
                    <a:pt x="70" y="120"/>
                  </a:lnTo>
                  <a:lnTo>
                    <a:pt x="68" y="136"/>
                  </a:lnTo>
                  <a:lnTo>
                    <a:pt x="65" y="152"/>
                  </a:lnTo>
                  <a:lnTo>
                    <a:pt x="58" y="184"/>
                  </a:lnTo>
                  <a:lnTo>
                    <a:pt x="50" y="215"/>
                  </a:lnTo>
                  <a:lnTo>
                    <a:pt x="47" y="232"/>
                  </a:lnTo>
                  <a:lnTo>
                    <a:pt x="44" y="248"/>
                  </a:lnTo>
                  <a:lnTo>
                    <a:pt x="44" y="248"/>
                  </a:lnTo>
                  <a:lnTo>
                    <a:pt x="40" y="279"/>
                  </a:lnTo>
                  <a:lnTo>
                    <a:pt x="36" y="311"/>
                  </a:lnTo>
                  <a:lnTo>
                    <a:pt x="30" y="342"/>
                  </a:lnTo>
                  <a:lnTo>
                    <a:pt x="21" y="373"/>
                  </a:lnTo>
                  <a:lnTo>
                    <a:pt x="21" y="373"/>
                  </a:lnTo>
                  <a:lnTo>
                    <a:pt x="14" y="401"/>
                  </a:lnTo>
                  <a:lnTo>
                    <a:pt x="7" y="430"/>
                  </a:lnTo>
                  <a:lnTo>
                    <a:pt x="3" y="459"/>
                  </a:lnTo>
                  <a:lnTo>
                    <a:pt x="1" y="473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1" y="490"/>
                  </a:lnTo>
                  <a:lnTo>
                    <a:pt x="2" y="491"/>
                  </a:lnTo>
                  <a:lnTo>
                    <a:pt x="3" y="492"/>
                  </a:lnTo>
                  <a:lnTo>
                    <a:pt x="5" y="492"/>
                  </a:lnTo>
                  <a:lnTo>
                    <a:pt x="6" y="492"/>
                  </a:lnTo>
                  <a:lnTo>
                    <a:pt x="8" y="491"/>
                  </a:lnTo>
                  <a:lnTo>
                    <a:pt x="9" y="490"/>
                  </a:lnTo>
                  <a:lnTo>
                    <a:pt x="9" y="488"/>
                  </a:lnTo>
                  <a:lnTo>
                    <a:pt x="9" y="488"/>
                  </a:lnTo>
                  <a:lnTo>
                    <a:pt x="10" y="472"/>
                  </a:lnTo>
                  <a:lnTo>
                    <a:pt x="12" y="458"/>
                  </a:lnTo>
                  <a:lnTo>
                    <a:pt x="17" y="428"/>
                  </a:lnTo>
                  <a:lnTo>
                    <a:pt x="25" y="398"/>
                  </a:lnTo>
                  <a:lnTo>
                    <a:pt x="33" y="369"/>
                  </a:lnTo>
                  <a:lnTo>
                    <a:pt x="33" y="369"/>
                  </a:lnTo>
                  <a:lnTo>
                    <a:pt x="40" y="341"/>
                  </a:lnTo>
                  <a:lnTo>
                    <a:pt x="45" y="313"/>
                  </a:lnTo>
                  <a:lnTo>
                    <a:pt x="49" y="284"/>
                  </a:lnTo>
                  <a:lnTo>
                    <a:pt x="53" y="256"/>
                  </a:lnTo>
                  <a:lnTo>
                    <a:pt x="53" y="256"/>
                  </a:lnTo>
                  <a:lnTo>
                    <a:pt x="55" y="240"/>
                  </a:lnTo>
                  <a:lnTo>
                    <a:pt x="58" y="224"/>
                  </a:lnTo>
                  <a:lnTo>
                    <a:pt x="65" y="192"/>
                  </a:lnTo>
                  <a:lnTo>
                    <a:pt x="72" y="161"/>
                  </a:lnTo>
                  <a:lnTo>
                    <a:pt x="78" y="129"/>
                  </a:lnTo>
                  <a:lnTo>
                    <a:pt x="78" y="129"/>
                  </a:lnTo>
                  <a:lnTo>
                    <a:pt x="79" y="116"/>
                  </a:lnTo>
                  <a:lnTo>
                    <a:pt x="80" y="103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40"/>
                  </a:lnTo>
                  <a:lnTo>
                    <a:pt x="81" y="22"/>
                  </a:lnTo>
                  <a:lnTo>
                    <a:pt x="82" y="14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4" y="1"/>
                  </a:lnTo>
                  <a:lnTo>
                    <a:pt x="83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6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chenying0907 734"/>
            <p:cNvSpPr/>
            <p:nvPr/>
          </p:nvSpPr>
          <p:spPr bwMode="auto">
            <a:xfrm>
              <a:off x="5780088" y="4264025"/>
              <a:ext cx="34925" cy="196850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4"/>
                </a:cxn>
                <a:cxn ang="0">
                  <a:pos x="56" y="51"/>
                </a:cxn>
                <a:cxn ang="0">
                  <a:pos x="52" y="96"/>
                </a:cxn>
                <a:cxn ang="0">
                  <a:pos x="47" y="141"/>
                </a:cxn>
                <a:cxn ang="0">
                  <a:pos x="41" y="187"/>
                </a:cxn>
                <a:cxn ang="0">
                  <a:pos x="41" y="187"/>
                </a:cxn>
                <a:cxn ang="0">
                  <a:pos x="37" y="210"/>
                </a:cxn>
                <a:cxn ang="0">
                  <a:pos x="32" y="232"/>
                </a:cxn>
                <a:cxn ang="0">
                  <a:pos x="20" y="278"/>
                </a:cxn>
                <a:cxn ang="0">
                  <a:pos x="9" y="322"/>
                </a:cxn>
                <a:cxn ang="0">
                  <a:pos x="4" y="345"/>
                </a:cxn>
                <a:cxn ang="0">
                  <a:pos x="0" y="368"/>
                </a:cxn>
                <a:cxn ang="0">
                  <a:pos x="0" y="368"/>
                </a:cxn>
                <a:cxn ang="0">
                  <a:pos x="0" y="370"/>
                </a:cxn>
                <a:cxn ang="0">
                  <a:pos x="1" y="372"/>
                </a:cxn>
                <a:cxn ang="0">
                  <a:pos x="4" y="374"/>
                </a:cxn>
                <a:cxn ang="0">
                  <a:pos x="5" y="374"/>
                </a:cxn>
                <a:cxn ang="0">
                  <a:pos x="7" y="374"/>
                </a:cxn>
                <a:cxn ang="0">
                  <a:pos x="8" y="373"/>
                </a:cxn>
                <a:cxn ang="0">
                  <a:pos x="9" y="371"/>
                </a:cxn>
                <a:cxn ang="0">
                  <a:pos x="9" y="371"/>
                </a:cxn>
                <a:cxn ang="0">
                  <a:pos x="13" y="348"/>
                </a:cxn>
                <a:cxn ang="0">
                  <a:pos x="18" y="325"/>
                </a:cxn>
                <a:cxn ang="0">
                  <a:pos x="30" y="280"/>
                </a:cxn>
                <a:cxn ang="0">
                  <a:pos x="41" y="235"/>
                </a:cxn>
                <a:cxn ang="0">
                  <a:pos x="46" y="213"/>
                </a:cxn>
                <a:cxn ang="0">
                  <a:pos x="50" y="190"/>
                </a:cxn>
                <a:cxn ang="0">
                  <a:pos x="50" y="190"/>
                </a:cxn>
                <a:cxn ang="0">
                  <a:pos x="58" y="144"/>
                </a:cxn>
                <a:cxn ang="0">
                  <a:pos x="62" y="97"/>
                </a:cxn>
                <a:cxn ang="0">
                  <a:pos x="65" y="51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62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7" y="2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66" h="374">
                  <a:moveTo>
                    <a:pt x="57" y="4"/>
                  </a:moveTo>
                  <a:lnTo>
                    <a:pt x="57" y="4"/>
                  </a:lnTo>
                  <a:lnTo>
                    <a:pt x="56" y="51"/>
                  </a:lnTo>
                  <a:lnTo>
                    <a:pt x="52" y="96"/>
                  </a:lnTo>
                  <a:lnTo>
                    <a:pt x="47" y="141"/>
                  </a:lnTo>
                  <a:lnTo>
                    <a:pt x="41" y="187"/>
                  </a:lnTo>
                  <a:lnTo>
                    <a:pt x="41" y="187"/>
                  </a:lnTo>
                  <a:lnTo>
                    <a:pt x="37" y="210"/>
                  </a:lnTo>
                  <a:lnTo>
                    <a:pt x="32" y="232"/>
                  </a:lnTo>
                  <a:lnTo>
                    <a:pt x="20" y="278"/>
                  </a:lnTo>
                  <a:lnTo>
                    <a:pt x="9" y="322"/>
                  </a:lnTo>
                  <a:lnTo>
                    <a:pt x="4" y="345"/>
                  </a:lnTo>
                  <a:lnTo>
                    <a:pt x="0" y="368"/>
                  </a:lnTo>
                  <a:lnTo>
                    <a:pt x="0" y="368"/>
                  </a:lnTo>
                  <a:lnTo>
                    <a:pt x="0" y="370"/>
                  </a:lnTo>
                  <a:lnTo>
                    <a:pt x="1" y="372"/>
                  </a:lnTo>
                  <a:lnTo>
                    <a:pt x="4" y="374"/>
                  </a:lnTo>
                  <a:lnTo>
                    <a:pt x="5" y="374"/>
                  </a:lnTo>
                  <a:lnTo>
                    <a:pt x="7" y="374"/>
                  </a:lnTo>
                  <a:lnTo>
                    <a:pt x="8" y="373"/>
                  </a:lnTo>
                  <a:lnTo>
                    <a:pt x="9" y="371"/>
                  </a:lnTo>
                  <a:lnTo>
                    <a:pt x="9" y="371"/>
                  </a:lnTo>
                  <a:lnTo>
                    <a:pt x="13" y="348"/>
                  </a:lnTo>
                  <a:lnTo>
                    <a:pt x="18" y="325"/>
                  </a:lnTo>
                  <a:lnTo>
                    <a:pt x="30" y="280"/>
                  </a:lnTo>
                  <a:lnTo>
                    <a:pt x="41" y="235"/>
                  </a:lnTo>
                  <a:lnTo>
                    <a:pt x="46" y="213"/>
                  </a:lnTo>
                  <a:lnTo>
                    <a:pt x="50" y="190"/>
                  </a:lnTo>
                  <a:lnTo>
                    <a:pt x="50" y="190"/>
                  </a:lnTo>
                  <a:lnTo>
                    <a:pt x="58" y="144"/>
                  </a:lnTo>
                  <a:lnTo>
                    <a:pt x="62" y="97"/>
                  </a:lnTo>
                  <a:lnTo>
                    <a:pt x="65" y="51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7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chenying0907 735"/>
            <p:cNvSpPr/>
            <p:nvPr/>
          </p:nvSpPr>
          <p:spPr bwMode="auto">
            <a:xfrm>
              <a:off x="5805488" y="4286250"/>
              <a:ext cx="42863" cy="160338"/>
            </a:xfrm>
            <a:custGeom>
              <a:avLst/>
              <a:gdLst/>
              <a:ahLst/>
              <a:cxnLst>
                <a:cxn ang="0">
                  <a:pos x="72" y="4"/>
                </a:cxn>
                <a:cxn ang="0">
                  <a:pos x="72" y="4"/>
                </a:cxn>
                <a:cxn ang="0">
                  <a:pos x="70" y="24"/>
                </a:cxn>
                <a:cxn ang="0">
                  <a:pos x="68" y="44"/>
                </a:cxn>
                <a:cxn ang="0">
                  <a:pos x="65" y="63"/>
                </a:cxn>
                <a:cxn ang="0">
                  <a:pos x="61" y="82"/>
                </a:cxn>
                <a:cxn ang="0">
                  <a:pos x="54" y="120"/>
                </a:cxn>
                <a:cxn ang="0">
                  <a:pos x="47" y="158"/>
                </a:cxn>
                <a:cxn ang="0">
                  <a:pos x="47" y="158"/>
                </a:cxn>
                <a:cxn ang="0">
                  <a:pos x="43" y="177"/>
                </a:cxn>
                <a:cxn ang="0">
                  <a:pos x="36" y="195"/>
                </a:cxn>
                <a:cxn ang="0">
                  <a:pos x="24" y="230"/>
                </a:cxn>
                <a:cxn ang="0">
                  <a:pos x="24" y="230"/>
                </a:cxn>
                <a:cxn ang="0">
                  <a:pos x="20" y="246"/>
                </a:cxn>
                <a:cxn ang="0">
                  <a:pos x="16" y="264"/>
                </a:cxn>
                <a:cxn ang="0">
                  <a:pos x="14" y="272"/>
                </a:cxn>
                <a:cxn ang="0">
                  <a:pos x="11" y="280"/>
                </a:cxn>
                <a:cxn ang="0">
                  <a:pos x="6" y="289"/>
                </a:cxn>
                <a:cxn ang="0">
                  <a:pos x="1" y="296"/>
                </a:cxn>
                <a:cxn ang="0">
                  <a:pos x="1" y="296"/>
                </a:cxn>
                <a:cxn ang="0">
                  <a:pos x="0" y="298"/>
                </a:cxn>
                <a:cxn ang="0">
                  <a:pos x="0" y="299"/>
                </a:cxn>
                <a:cxn ang="0">
                  <a:pos x="2" y="302"/>
                </a:cxn>
                <a:cxn ang="0">
                  <a:pos x="3" y="303"/>
                </a:cxn>
                <a:cxn ang="0">
                  <a:pos x="4" y="304"/>
                </a:cxn>
                <a:cxn ang="0">
                  <a:pos x="6" y="303"/>
                </a:cxn>
                <a:cxn ang="0">
                  <a:pos x="9" y="302"/>
                </a:cxn>
                <a:cxn ang="0">
                  <a:pos x="9" y="302"/>
                </a:cxn>
                <a:cxn ang="0">
                  <a:pos x="13" y="297"/>
                </a:cxn>
                <a:cxn ang="0">
                  <a:pos x="16" y="291"/>
                </a:cxn>
                <a:cxn ang="0">
                  <a:pos x="21" y="279"/>
                </a:cxn>
                <a:cxn ang="0">
                  <a:pos x="24" y="267"/>
                </a:cxn>
                <a:cxn ang="0">
                  <a:pos x="27" y="253"/>
                </a:cxn>
                <a:cxn ang="0">
                  <a:pos x="27" y="253"/>
                </a:cxn>
                <a:cxn ang="0">
                  <a:pos x="32" y="232"/>
                </a:cxn>
                <a:cxn ang="0">
                  <a:pos x="39" y="211"/>
                </a:cxn>
                <a:cxn ang="0">
                  <a:pos x="48" y="190"/>
                </a:cxn>
                <a:cxn ang="0">
                  <a:pos x="54" y="170"/>
                </a:cxn>
                <a:cxn ang="0">
                  <a:pos x="54" y="170"/>
                </a:cxn>
                <a:cxn ang="0">
                  <a:pos x="63" y="129"/>
                </a:cxn>
                <a:cxn ang="0">
                  <a:pos x="72" y="88"/>
                </a:cxn>
                <a:cxn ang="0">
                  <a:pos x="76" y="67"/>
                </a:cxn>
                <a:cxn ang="0">
                  <a:pos x="78" y="47"/>
                </a:cxn>
                <a:cxn ang="0">
                  <a:pos x="80" y="25"/>
                </a:cxn>
                <a:cxn ang="0">
                  <a:pos x="81" y="4"/>
                </a:cxn>
                <a:cxn ang="0">
                  <a:pos x="81" y="4"/>
                </a:cxn>
                <a:cxn ang="0">
                  <a:pos x="80" y="3"/>
                </a:cxn>
                <a:cxn ang="0">
                  <a:pos x="79" y="1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5" y="0"/>
                </a:cxn>
                <a:cxn ang="0">
                  <a:pos x="73" y="1"/>
                </a:cxn>
                <a:cxn ang="0">
                  <a:pos x="72" y="3"/>
                </a:cxn>
                <a:cxn ang="0">
                  <a:pos x="72" y="4"/>
                </a:cxn>
                <a:cxn ang="0">
                  <a:pos x="72" y="4"/>
                </a:cxn>
              </a:cxnLst>
              <a:rect l="0" t="0" r="r" b="b"/>
              <a:pathLst>
                <a:path w="81" h="304">
                  <a:moveTo>
                    <a:pt x="72" y="4"/>
                  </a:moveTo>
                  <a:lnTo>
                    <a:pt x="72" y="4"/>
                  </a:lnTo>
                  <a:lnTo>
                    <a:pt x="70" y="24"/>
                  </a:lnTo>
                  <a:lnTo>
                    <a:pt x="68" y="44"/>
                  </a:lnTo>
                  <a:lnTo>
                    <a:pt x="65" y="63"/>
                  </a:lnTo>
                  <a:lnTo>
                    <a:pt x="61" y="82"/>
                  </a:lnTo>
                  <a:lnTo>
                    <a:pt x="54" y="120"/>
                  </a:lnTo>
                  <a:lnTo>
                    <a:pt x="47" y="158"/>
                  </a:lnTo>
                  <a:lnTo>
                    <a:pt x="47" y="158"/>
                  </a:lnTo>
                  <a:lnTo>
                    <a:pt x="43" y="177"/>
                  </a:lnTo>
                  <a:lnTo>
                    <a:pt x="36" y="195"/>
                  </a:lnTo>
                  <a:lnTo>
                    <a:pt x="24" y="230"/>
                  </a:lnTo>
                  <a:lnTo>
                    <a:pt x="24" y="230"/>
                  </a:lnTo>
                  <a:lnTo>
                    <a:pt x="20" y="246"/>
                  </a:lnTo>
                  <a:lnTo>
                    <a:pt x="16" y="264"/>
                  </a:lnTo>
                  <a:lnTo>
                    <a:pt x="14" y="272"/>
                  </a:lnTo>
                  <a:lnTo>
                    <a:pt x="11" y="280"/>
                  </a:lnTo>
                  <a:lnTo>
                    <a:pt x="6" y="289"/>
                  </a:lnTo>
                  <a:lnTo>
                    <a:pt x="1" y="296"/>
                  </a:lnTo>
                  <a:lnTo>
                    <a:pt x="1" y="296"/>
                  </a:lnTo>
                  <a:lnTo>
                    <a:pt x="0" y="298"/>
                  </a:lnTo>
                  <a:lnTo>
                    <a:pt x="0" y="299"/>
                  </a:lnTo>
                  <a:lnTo>
                    <a:pt x="2" y="302"/>
                  </a:lnTo>
                  <a:lnTo>
                    <a:pt x="3" y="303"/>
                  </a:lnTo>
                  <a:lnTo>
                    <a:pt x="4" y="304"/>
                  </a:lnTo>
                  <a:lnTo>
                    <a:pt x="6" y="303"/>
                  </a:lnTo>
                  <a:lnTo>
                    <a:pt x="9" y="302"/>
                  </a:lnTo>
                  <a:lnTo>
                    <a:pt x="9" y="302"/>
                  </a:lnTo>
                  <a:lnTo>
                    <a:pt x="13" y="297"/>
                  </a:lnTo>
                  <a:lnTo>
                    <a:pt x="16" y="291"/>
                  </a:lnTo>
                  <a:lnTo>
                    <a:pt x="21" y="279"/>
                  </a:lnTo>
                  <a:lnTo>
                    <a:pt x="24" y="267"/>
                  </a:lnTo>
                  <a:lnTo>
                    <a:pt x="27" y="253"/>
                  </a:lnTo>
                  <a:lnTo>
                    <a:pt x="27" y="253"/>
                  </a:lnTo>
                  <a:lnTo>
                    <a:pt x="32" y="232"/>
                  </a:lnTo>
                  <a:lnTo>
                    <a:pt x="39" y="211"/>
                  </a:lnTo>
                  <a:lnTo>
                    <a:pt x="48" y="190"/>
                  </a:lnTo>
                  <a:lnTo>
                    <a:pt x="54" y="170"/>
                  </a:lnTo>
                  <a:lnTo>
                    <a:pt x="54" y="170"/>
                  </a:lnTo>
                  <a:lnTo>
                    <a:pt x="63" y="129"/>
                  </a:lnTo>
                  <a:lnTo>
                    <a:pt x="72" y="88"/>
                  </a:lnTo>
                  <a:lnTo>
                    <a:pt x="76" y="67"/>
                  </a:lnTo>
                  <a:lnTo>
                    <a:pt x="78" y="47"/>
                  </a:lnTo>
                  <a:lnTo>
                    <a:pt x="80" y="25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80" y="3"/>
                  </a:lnTo>
                  <a:lnTo>
                    <a:pt x="79" y="1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5" y="0"/>
                  </a:lnTo>
                  <a:lnTo>
                    <a:pt x="73" y="1"/>
                  </a:lnTo>
                  <a:lnTo>
                    <a:pt x="72" y="3"/>
                  </a:lnTo>
                  <a:lnTo>
                    <a:pt x="72" y="4"/>
                  </a:lnTo>
                  <a:lnTo>
                    <a:pt x="72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chenying0907 736"/>
            <p:cNvSpPr/>
            <p:nvPr/>
          </p:nvSpPr>
          <p:spPr bwMode="auto">
            <a:xfrm>
              <a:off x="5845176" y="4311650"/>
              <a:ext cx="38100" cy="122238"/>
            </a:xfrm>
            <a:custGeom>
              <a:avLst/>
              <a:gdLst/>
              <a:ahLst/>
              <a:cxnLst>
                <a:cxn ang="0">
                  <a:pos x="62" y="4"/>
                </a:cxn>
                <a:cxn ang="0">
                  <a:pos x="62" y="4"/>
                </a:cxn>
                <a:cxn ang="0">
                  <a:pos x="59" y="36"/>
                </a:cxn>
                <a:cxn ang="0">
                  <a:pos x="55" y="69"/>
                </a:cxn>
                <a:cxn ang="0">
                  <a:pos x="53" y="86"/>
                </a:cxn>
                <a:cxn ang="0">
                  <a:pos x="50" y="101"/>
                </a:cxn>
                <a:cxn ang="0">
                  <a:pos x="47" y="117"/>
                </a:cxn>
                <a:cxn ang="0">
                  <a:pos x="42" y="132"/>
                </a:cxn>
                <a:cxn ang="0">
                  <a:pos x="42" y="132"/>
                </a:cxn>
                <a:cxn ang="0">
                  <a:pos x="36" y="145"/>
                </a:cxn>
                <a:cxn ang="0">
                  <a:pos x="30" y="159"/>
                </a:cxn>
                <a:cxn ang="0">
                  <a:pos x="17" y="185"/>
                </a:cxn>
                <a:cxn ang="0">
                  <a:pos x="17" y="185"/>
                </a:cxn>
                <a:cxn ang="0">
                  <a:pos x="16" y="189"/>
                </a:cxn>
                <a:cxn ang="0">
                  <a:pos x="15" y="194"/>
                </a:cxn>
                <a:cxn ang="0">
                  <a:pos x="13" y="206"/>
                </a:cxn>
                <a:cxn ang="0">
                  <a:pos x="12" y="212"/>
                </a:cxn>
                <a:cxn ang="0">
                  <a:pos x="10" y="217"/>
                </a:cxn>
                <a:cxn ang="0">
                  <a:pos x="7" y="221"/>
                </a:cxn>
                <a:cxn ang="0">
                  <a:pos x="4" y="223"/>
                </a:cxn>
                <a:cxn ang="0">
                  <a:pos x="4" y="223"/>
                </a:cxn>
                <a:cxn ang="0">
                  <a:pos x="2" y="224"/>
                </a:cxn>
                <a:cxn ang="0">
                  <a:pos x="1" y="225"/>
                </a:cxn>
                <a:cxn ang="0">
                  <a:pos x="0" y="227"/>
                </a:cxn>
                <a:cxn ang="0">
                  <a:pos x="1" y="228"/>
                </a:cxn>
                <a:cxn ang="0">
                  <a:pos x="1" y="230"/>
                </a:cxn>
                <a:cxn ang="0">
                  <a:pos x="2" y="231"/>
                </a:cxn>
                <a:cxn ang="0">
                  <a:pos x="4" y="232"/>
                </a:cxn>
                <a:cxn ang="0">
                  <a:pos x="6" y="232"/>
                </a:cxn>
                <a:cxn ang="0">
                  <a:pos x="6" y="232"/>
                </a:cxn>
                <a:cxn ang="0">
                  <a:pos x="9" y="230"/>
                </a:cxn>
                <a:cxn ang="0">
                  <a:pos x="12" y="229"/>
                </a:cxn>
                <a:cxn ang="0">
                  <a:pos x="15" y="225"/>
                </a:cxn>
                <a:cxn ang="0">
                  <a:pos x="18" y="219"/>
                </a:cxn>
                <a:cxn ang="0">
                  <a:pos x="20" y="213"/>
                </a:cxn>
                <a:cxn ang="0">
                  <a:pos x="20" y="213"/>
                </a:cxn>
                <a:cxn ang="0">
                  <a:pos x="22" y="205"/>
                </a:cxn>
                <a:cxn ang="0">
                  <a:pos x="24" y="198"/>
                </a:cxn>
                <a:cxn ang="0">
                  <a:pos x="25" y="191"/>
                </a:cxn>
                <a:cxn ang="0">
                  <a:pos x="29" y="184"/>
                </a:cxn>
                <a:cxn ang="0">
                  <a:pos x="29" y="184"/>
                </a:cxn>
                <a:cxn ang="0">
                  <a:pos x="44" y="150"/>
                </a:cxn>
                <a:cxn ang="0">
                  <a:pos x="44" y="150"/>
                </a:cxn>
                <a:cxn ang="0">
                  <a:pos x="51" y="133"/>
                </a:cxn>
                <a:cxn ang="0">
                  <a:pos x="56" y="116"/>
                </a:cxn>
                <a:cxn ang="0">
                  <a:pos x="61" y="97"/>
                </a:cxn>
                <a:cxn ang="0">
                  <a:pos x="63" y="78"/>
                </a:cxn>
                <a:cxn ang="0">
                  <a:pos x="67" y="41"/>
                </a:cxn>
                <a:cxn ang="0">
                  <a:pos x="71" y="4"/>
                </a:cxn>
                <a:cxn ang="0">
                  <a:pos x="71" y="4"/>
                </a:cxn>
                <a:cxn ang="0">
                  <a:pos x="71" y="2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4" y="1"/>
                </a:cxn>
                <a:cxn ang="0">
                  <a:pos x="63" y="2"/>
                </a:cxn>
                <a:cxn ang="0">
                  <a:pos x="62" y="4"/>
                </a:cxn>
                <a:cxn ang="0">
                  <a:pos x="62" y="4"/>
                </a:cxn>
              </a:cxnLst>
              <a:rect l="0" t="0" r="r" b="b"/>
              <a:pathLst>
                <a:path w="71" h="232">
                  <a:moveTo>
                    <a:pt x="62" y="4"/>
                  </a:moveTo>
                  <a:lnTo>
                    <a:pt x="62" y="4"/>
                  </a:lnTo>
                  <a:lnTo>
                    <a:pt x="59" y="36"/>
                  </a:lnTo>
                  <a:lnTo>
                    <a:pt x="55" y="69"/>
                  </a:lnTo>
                  <a:lnTo>
                    <a:pt x="53" y="86"/>
                  </a:lnTo>
                  <a:lnTo>
                    <a:pt x="50" y="101"/>
                  </a:lnTo>
                  <a:lnTo>
                    <a:pt x="47" y="117"/>
                  </a:lnTo>
                  <a:lnTo>
                    <a:pt x="42" y="132"/>
                  </a:lnTo>
                  <a:lnTo>
                    <a:pt x="42" y="132"/>
                  </a:lnTo>
                  <a:lnTo>
                    <a:pt x="36" y="145"/>
                  </a:lnTo>
                  <a:lnTo>
                    <a:pt x="30" y="159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6" y="189"/>
                  </a:lnTo>
                  <a:lnTo>
                    <a:pt x="15" y="194"/>
                  </a:lnTo>
                  <a:lnTo>
                    <a:pt x="13" y="206"/>
                  </a:lnTo>
                  <a:lnTo>
                    <a:pt x="12" y="212"/>
                  </a:lnTo>
                  <a:lnTo>
                    <a:pt x="10" y="217"/>
                  </a:lnTo>
                  <a:lnTo>
                    <a:pt x="7" y="221"/>
                  </a:lnTo>
                  <a:lnTo>
                    <a:pt x="4" y="223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1" y="225"/>
                  </a:lnTo>
                  <a:lnTo>
                    <a:pt x="0" y="227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2" y="231"/>
                  </a:lnTo>
                  <a:lnTo>
                    <a:pt x="4" y="232"/>
                  </a:lnTo>
                  <a:lnTo>
                    <a:pt x="6" y="232"/>
                  </a:lnTo>
                  <a:lnTo>
                    <a:pt x="6" y="232"/>
                  </a:lnTo>
                  <a:lnTo>
                    <a:pt x="9" y="230"/>
                  </a:lnTo>
                  <a:lnTo>
                    <a:pt x="12" y="229"/>
                  </a:lnTo>
                  <a:lnTo>
                    <a:pt x="15" y="225"/>
                  </a:lnTo>
                  <a:lnTo>
                    <a:pt x="18" y="219"/>
                  </a:lnTo>
                  <a:lnTo>
                    <a:pt x="20" y="213"/>
                  </a:lnTo>
                  <a:lnTo>
                    <a:pt x="20" y="213"/>
                  </a:lnTo>
                  <a:lnTo>
                    <a:pt x="22" y="205"/>
                  </a:lnTo>
                  <a:lnTo>
                    <a:pt x="24" y="198"/>
                  </a:lnTo>
                  <a:lnTo>
                    <a:pt x="25" y="191"/>
                  </a:lnTo>
                  <a:lnTo>
                    <a:pt x="29" y="184"/>
                  </a:lnTo>
                  <a:lnTo>
                    <a:pt x="29" y="184"/>
                  </a:lnTo>
                  <a:lnTo>
                    <a:pt x="44" y="150"/>
                  </a:lnTo>
                  <a:lnTo>
                    <a:pt x="44" y="150"/>
                  </a:lnTo>
                  <a:lnTo>
                    <a:pt x="51" y="133"/>
                  </a:lnTo>
                  <a:lnTo>
                    <a:pt x="56" y="116"/>
                  </a:lnTo>
                  <a:lnTo>
                    <a:pt x="61" y="97"/>
                  </a:lnTo>
                  <a:lnTo>
                    <a:pt x="63" y="78"/>
                  </a:lnTo>
                  <a:lnTo>
                    <a:pt x="67" y="41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4" y="1"/>
                  </a:lnTo>
                  <a:lnTo>
                    <a:pt x="63" y="2"/>
                  </a:lnTo>
                  <a:lnTo>
                    <a:pt x="62" y="4"/>
                  </a:lnTo>
                  <a:lnTo>
                    <a:pt x="62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chenying0907 737"/>
            <p:cNvSpPr>
              <a:spLocks noEditPoints="1"/>
            </p:cNvSpPr>
            <p:nvPr/>
          </p:nvSpPr>
          <p:spPr bwMode="auto">
            <a:xfrm>
              <a:off x="5284788" y="4124325"/>
              <a:ext cx="636588" cy="654050"/>
            </a:xfrm>
            <a:custGeom>
              <a:avLst/>
              <a:gdLst/>
              <a:ahLst/>
              <a:cxnLst>
                <a:cxn ang="0">
                  <a:pos x="758" y="1226"/>
                </a:cxn>
                <a:cxn ang="0">
                  <a:pos x="680" y="1170"/>
                </a:cxn>
                <a:cxn ang="0">
                  <a:pos x="470" y="963"/>
                </a:cxn>
                <a:cxn ang="0">
                  <a:pos x="211" y="691"/>
                </a:cxn>
                <a:cxn ang="0">
                  <a:pos x="48" y="528"/>
                </a:cxn>
                <a:cxn ang="0">
                  <a:pos x="0" y="453"/>
                </a:cxn>
                <a:cxn ang="0">
                  <a:pos x="29" y="394"/>
                </a:cxn>
                <a:cxn ang="0">
                  <a:pos x="72" y="374"/>
                </a:cxn>
                <a:cxn ang="0">
                  <a:pos x="164" y="413"/>
                </a:cxn>
                <a:cxn ang="0">
                  <a:pos x="255" y="461"/>
                </a:cxn>
                <a:cxn ang="0">
                  <a:pos x="308" y="497"/>
                </a:cxn>
                <a:cxn ang="0">
                  <a:pos x="631" y="168"/>
                </a:cxn>
                <a:cxn ang="0">
                  <a:pos x="619" y="78"/>
                </a:cxn>
                <a:cxn ang="0">
                  <a:pos x="679" y="7"/>
                </a:cxn>
                <a:cxn ang="0">
                  <a:pos x="745" y="4"/>
                </a:cxn>
                <a:cxn ang="0">
                  <a:pos x="863" y="85"/>
                </a:cxn>
                <a:cxn ang="0">
                  <a:pos x="1020" y="246"/>
                </a:cxn>
                <a:cxn ang="0">
                  <a:pos x="1174" y="417"/>
                </a:cxn>
                <a:cxn ang="0">
                  <a:pos x="1203" y="504"/>
                </a:cxn>
                <a:cxn ang="0">
                  <a:pos x="1174" y="569"/>
                </a:cxn>
                <a:cxn ang="0">
                  <a:pos x="1108" y="602"/>
                </a:cxn>
                <a:cxn ang="0">
                  <a:pos x="1042" y="592"/>
                </a:cxn>
                <a:cxn ang="0">
                  <a:pos x="836" y="812"/>
                </a:cxn>
                <a:cxn ang="0">
                  <a:pos x="742" y="946"/>
                </a:cxn>
                <a:cxn ang="0">
                  <a:pos x="805" y="1026"/>
                </a:cxn>
                <a:cxn ang="0">
                  <a:pos x="848" y="1140"/>
                </a:cxn>
                <a:cxn ang="0">
                  <a:pos x="846" y="1212"/>
                </a:cxn>
                <a:cxn ang="0">
                  <a:pos x="807" y="1236"/>
                </a:cxn>
                <a:cxn ang="0">
                  <a:pos x="55" y="431"/>
                </a:cxn>
                <a:cxn ang="0">
                  <a:pos x="48" y="453"/>
                </a:cxn>
                <a:cxn ang="0">
                  <a:pos x="200" y="613"/>
                </a:cxn>
                <a:cxn ang="0">
                  <a:pos x="478" y="907"/>
                </a:cxn>
                <a:cxn ang="0">
                  <a:pos x="666" y="1093"/>
                </a:cxn>
                <a:cxn ang="0">
                  <a:pos x="780" y="1186"/>
                </a:cxn>
                <a:cxn ang="0">
                  <a:pos x="805" y="1181"/>
                </a:cxn>
                <a:cxn ang="0">
                  <a:pos x="795" y="1129"/>
                </a:cxn>
                <a:cxn ang="0">
                  <a:pos x="725" y="996"/>
                </a:cxn>
                <a:cxn ang="0">
                  <a:pos x="690" y="931"/>
                </a:cxn>
                <a:cxn ang="0">
                  <a:pos x="687" y="904"/>
                </a:cxn>
                <a:cxn ang="0">
                  <a:pos x="816" y="768"/>
                </a:cxn>
                <a:cxn ang="0">
                  <a:pos x="1010" y="557"/>
                </a:cxn>
                <a:cxn ang="0">
                  <a:pos x="1025" y="536"/>
                </a:cxn>
                <a:cxn ang="0">
                  <a:pos x="1050" y="540"/>
                </a:cxn>
                <a:cxn ang="0">
                  <a:pos x="1110" y="559"/>
                </a:cxn>
                <a:cxn ang="0">
                  <a:pos x="1143" y="535"/>
                </a:cxn>
                <a:cxn ang="0">
                  <a:pos x="1158" y="486"/>
                </a:cxn>
                <a:cxn ang="0">
                  <a:pos x="1111" y="411"/>
                </a:cxn>
                <a:cxn ang="0">
                  <a:pos x="996" y="286"/>
                </a:cxn>
                <a:cxn ang="0">
                  <a:pos x="822" y="108"/>
                </a:cxn>
                <a:cxn ang="0">
                  <a:pos x="747" y="50"/>
                </a:cxn>
                <a:cxn ang="0">
                  <a:pos x="688" y="57"/>
                </a:cxn>
                <a:cxn ang="0">
                  <a:pos x="658" y="111"/>
                </a:cxn>
                <a:cxn ang="0">
                  <a:pos x="679" y="159"/>
                </a:cxn>
                <a:cxn ang="0">
                  <a:pos x="674" y="184"/>
                </a:cxn>
                <a:cxn ang="0">
                  <a:pos x="425" y="444"/>
                </a:cxn>
                <a:cxn ang="0">
                  <a:pos x="324" y="533"/>
                </a:cxn>
                <a:cxn ang="0">
                  <a:pos x="301" y="542"/>
                </a:cxn>
                <a:cxn ang="0">
                  <a:pos x="235" y="502"/>
                </a:cxn>
                <a:cxn ang="0">
                  <a:pos x="170" y="470"/>
                </a:cxn>
                <a:cxn ang="0">
                  <a:pos x="116" y="434"/>
                </a:cxn>
              </a:cxnLst>
              <a:rect l="0" t="0" r="r" b="b"/>
              <a:pathLst>
                <a:path w="1204" h="1236">
                  <a:moveTo>
                    <a:pt x="799" y="1236"/>
                  </a:moveTo>
                  <a:lnTo>
                    <a:pt x="799" y="1236"/>
                  </a:lnTo>
                  <a:lnTo>
                    <a:pt x="792" y="1236"/>
                  </a:lnTo>
                  <a:lnTo>
                    <a:pt x="784" y="1235"/>
                  </a:lnTo>
                  <a:lnTo>
                    <a:pt x="777" y="1233"/>
                  </a:lnTo>
                  <a:lnTo>
                    <a:pt x="769" y="1231"/>
                  </a:lnTo>
                  <a:lnTo>
                    <a:pt x="769" y="1231"/>
                  </a:lnTo>
                  <a:lnTo>
                    <a:pt x="758" y="1226"/>
                  </a:lnTo>
                  <a:lnTo>
                    <a:pt x="747" y="1220"/>
                  </a:lnTo>
                  <a:lnTo>
                    <a:pt x="735" y="1214"/>
                  </a:lnTo>
                  <a:lnTo>
                    <a:pt x="724" y="1207"/>
                  </a:lnTo>
                  <a:lnTo>
                    <a:pt x="713" y="1199"/>
                  </a:lnTo>
                  <a:lnTo>
                    <a:pt x="701" y="1191"/>
                  </a:lnTo>
                  <a:lnTo>
                    <a:pt x="691" y="1180"/>
                  </a:lnTo>
                  <a:lnTo>
                    <a:pt x="680" y="1170"/>
                  </a:lnTo>
                  <a:lnTo>
                    <a:pt x="680" y="1170"/>
                  </a:lnTo>
                  <a:lnTo>
                    <a:pt x="656" y="1147"/>
                  </a:lnTo>
                  <a:lnTo>
                    <a:pt x="631" y="1124"/>
                  </a:lnTo>
                  <a:lnTo>
                    <a:pt x="631" y="1124"/>
                  </a:lnTo>
                  <a:lnTo>
                    <a:pt x="606" y="1103"/>
                  </a:lnTo>
                  <a:lnTo>
                    <a:pt x="582" y="1080"/>
                  </a:lnTo>
                  <a:lnTo>
                    <a:pt x="582" y="1080"/>
                  </a:lnTo>
                  <a:lnTo>
                    <a:pt x="526" y="1022"/>
                  </a:lnTo>
                  <a:lnTo>
                    <a:pt x="470" y="963"/>
                  </a:lnTo>
                  <a:lnTo>
                    <a:pt x="470" y="963"/>
                  </a:lnTo>
                  <a:lnTo>
                    <a:pt x="422" y="915"/>
                  </a:lnTo>
                  <a:lnTo>
                    <a:pt x="375" y="865"/>
                  </a:lnTo>
                  <a:lnTo>
                    <a:pt x="375" y="865"/>
                  </a:lnTo>
                  <a:lnTo>
                    <a:pt x="321" y="809"/>
                  </a:lnTo>
                  <a:lnTo>
                    <a:pt x="268" y="752"/>
                  </a:lnTo>
                  <a:lnTo>
                    <a:pt x="268" y="752"/>
                  </a:lnTo>
                  <a:lnTo>
                    <a:pt x="211" y="691"/>
                  </a:lnTo>
                  <a:lnTo>
                    <a:pt x="182" y="660"/>
                  </a:lnTo>
                  <a:lnTo>
                    <a:pt x="152" y="629"/>
                  </a:lnTo>
                  <a:lnTo>
                    <a:pt x="152" y="629"/>
                  </a:lnTo>
                  <a:lnTo>
                    <a:pt x="108" y="587"/>
                  </a:lnTo>
                  <a:lnTo>
                    <a:pt x="108" y="587"/>
                  </a:lnTo>
                  <a:lnTo>
                    <a:pt x="77" y="558"/>
                  </a:lnTo>
                  <a:lnTo>
                    <a:pt x="48" y="528"/>
                  </a:lnTo>
                  <a:lnTo>
                    <a:pt x="48" y="528"/>
                  </a:lnTo>
                  <a:lnTo>
                    <a:pt x="33" y="511"/>
                  </a:lnTo>
                  <a:lnTo>
                    <a:pt x="26" y="503"/>
                  </a:lnTo>
                  <a:lnTo>
                    <a:pt x="18" y="493"/>
                  </a:lnTo>
                  <a:lnTo>
                    <a:pt x="12" y="483"/>
                  </a:lnTo>
                  <a:lnTo>
                    <a:pt x="7" y="474"/>
                  </a:lnTo>
                  <a:lnTo>
                    <a:pt x="3" y="463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0" y="448"/>
                  </a:lnTo>
                  <a:lnTo>
                    <a:pt x="0" y="443"/>
                  </a:lnTo>
                  <a:lnTo>
                    <a:pt x="1" y="437"/>
                  </a:lnTo>
                  <a:lnTo>
                    <a:pt x="2" y="432"/>
                  </a:lnTo>
                  <a:lnTo>
                    <a:pt x="6" y="422"/>
                  </a:lnTo>
                  <a:lnTo>
                    <a:pt x="13" y="412"/>
                  </a:lnTo>
                  <a:lnTo>
                    <a:pt x="21" y="402"/>
                  </a:lnTo>
                  <a:lnTo>
                    <a:pt x="29" y="394"/>
                  </a:lnTo>
                  <a:lnTo>
                    <a:pt x="38" y="387"/>
                  </a:lnTo>
                  <a:lnTo>
                    <a:pt x="47" y="382"/>
                  </a:lnTo>
                  <a:lnTo>
                    <a:pt x="47" y="382"/>
                  </a:lnTo>
                  <a:lnTo>
                    <a:pt x="53" y="379"/>
                  </a:lnTo>
                  <a:lnTo>
                    <a:pt x="59" y="377"/>
                  </a:lnTo>
                  <a:lnTo>
                    <a:pt x="65" y="376"/>
                  </a:lnTo>
                  <a:lnTo>
                    <a:pt x="72" y="374"/>
                  </a:lnTo>
                  <a:lnTo>
                    <a:pt x="72" y="374"/>
                  </a:lnTo>
                  <a:lnTo>
                    <a:pt x="83" y="376"/>
                  </a:lnTo>
                  <a:lnTo>
                    <a:pt x="95" y="378"/>
                  </a:lnTo>
                  <a:lnTo>
                    <a:pt x="106" y="382"/>
                  </a:lnTo>
                  <a:lnTo>
                    <a:pt x="120" y="387"/>
                  </a:lnTo>
                  <a:lnTo>
                    <a:pt x="120" y="387"/>
                  </a:lnTo>
                  <a:lnTo>
                    <a:pt x="131" y="392"/>
                  </a:lnTo>
                  <a:lnTo>
                    <a:pt x="142" y="399"/>
                  </a:lnTo>
                  <a:lnTo>
                    <a:pt x="164" y="413"/>
                  </a:lnTo>
                  <a:lnTo>
                    <a:pt x="164" y="413"/>
                  </a:lnTo>
                  <a:lnTo>
                    <a:pt x="191" y="429"/>
                  </a:lnTo>
                  <a:lnTo>
                    <a:pt x="205" y="436"/>
                  </a:lnTo>
                  <a:lnTo>
                    <a:pt x="219" y="443"/>
                  </a:lnTo>
                  <a:lnTo>
                    <a:pt x="219" y="443"/>
                  </a:lnTo>
                  <a:lnTo>
                    <a:pt x="228" y="447"/>
                  </a:lnTo>
                  <a:lnTo>
                    <a:pt x="237" y="451"/>
                  </a:lnTo>
                  <a:lnTo>
                    <a:pt x="255" y="461"/>
                  </a:lnTo>
                  <a:lnTo>
                    <a:pt x="255" y="461"/>
                  </a:lnTo>
                  <a:lnTo>
                    <a:pt x="275" y="472"/>
                  </a:lnTo>
                  <a:lnTo>
                    <a:pt x="275" y="472"/>
                  </a:lnTo>
                  <a:lnTo>
                    <a:pt x="283" y="478"/>
                  </a:lnTo>
                  <a:lnTo>
                    <a:pt x="292" y="485"/>
                  </a:lnTo>
                  <a:lnTo>
                    <a:pt x="292" y="485"/>
                  </a:lnTo>
                  <a:lnTo>
                    <a:pt x="305" y="494"/>
                  </a:lnTo>
                  <a:lnTo>
                    <a:pt x="308" y="497"/>
                  </a:lnTo>
                  <a:lnTo>
                    <a:pt x="312" y="494"/>
                  </a:lnTo>
                  <a:lnTo>
                    <a:pt x="312" y="494"/>
                  </a:lnTo>
                  <a:lnTo>
                    <a:pt x="393" y="412"/>
                  </a:lnTo>
                  <a:lnTo>
                    <a:pt x="474" y="328"/>
                  </a:lnTo>
                  <a:lnTo>
                    <a:pt x="474" y="328"/>
                  </a:lnTo>
                  <a:lnTo>
                    <a:pt x="550" y="249"/>
                  </a:lnTo>
                  <a:lnTo>
                    <a:pt x="628" y="171"/>
                  </a:lnTo>
                  <a:lnTo>
                    <a:pt x="631" y="168"/>
                  </a:lnTo>
                  <a:lnTo>
                    <a:pt x="629" y="164"/>
                  </a:lnTo>
                  <a:lnTo>
                    <a:pt x="629" y="164"/>
                  </a:lnTo>
                  <a:lnTo>
                    <a:pt x="623" y="151"/>
                  </a:lnTo>
                  <a:lnTo>
                    <a:pt x="618" y="137"/>
                  </a:lnTo>
                  <a:lnTo>
                    <a:pt x="615" y="122"/>
                  </a:lnTo>
                  <a:lnTo>
                    <a:pt x="614" y="108"/>
                  </a:lnTo>
                  <a:lnTo>
                    <a:pt x="615" y="92"/>
                  </a:lnTo>
                  <a:lnTo>
                    <a:pt x="619" y="78"/>
                  </a:lnTo>
                  <a:lnTo>
                    <a:pt x="624" y="64"/>
                  </a:lnTo>
                  <a:lnTo>
                    <a:pt x="630" y="50"/>
                  </a:lnTo>
                  <a:lnTo>
                    <a:pt x="630" y="50"/>
                  </a:lnTo>
                  <a:lnTo>
                    <a:pt x="638" y="39"/>
                  </a:lnTo>
                  <a:lnTo>
                    <a:pt x="646" y="28"/>
                  </a:lnTo>
                  <a:lnTo>
                    <a:pt x="656" y="20"/>
                  </a:lnTo>
                  <a:lnTo>
                    <a:pt x="667" y="13"/>
                  </a:lnTo>
                  <a:lnTo>
                    <a:pt x="679" y="7"/>
                  </a:lnTo>
                  <a:lnTo>
                    <a:pt x="690" y="3"/>
                  </a:lnTo>
                  <a:lnTo>
                    <a:pt x="703" y="1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5" y="1"/>
                  </a:lnTo>
                  <a:lnTo>
                    <a:pt x="734" y="2"/>
                  </a:lnTo>
                  <a:lnTo>
                    <a:pt x="734" y="2"/>
                  </a:lnTo>
                  <a:lnTo>
                    <a:pt x="745" y="4"/>
                  </a:lnTo>
                  <a:lnTo>
                    <a:pt x="754" y="6"/>
                  </a:lnTo>
                  <a:lnTo>
                    <a:pt x="763" y="9"/>
                  </a:lnTo>
                  <a:lnTo>
                    <a:pt x="773" y="13"/>
                  </a:lnTo>
                  <a:lnTo>
                    <a:pt x="789" y="21"/>
                  </a:lnTo>
                  <a:lnTo>
                    <a:pt x="806" y="33"/>
                  </a:lnTo>
                  <a:lnTo>
                    <a:pt x="820" y="44"/>
                  </a:lnTo>
                  <a:lnTo>
                    <a:pt x="834" y="57"/>
                  </a:lnTo>
                  <a:lnTo>
                    <a:pt x="863" y="85"/>
                  </a:lnTo>
                  <a:lnTo>
                    <a:pt x="865" y="87"/>
                  </a:lnTo>
                  <a:lnTo>
                    <a:pt x="865" y="87"/>
                  </a:lnTo>
                  <a:lnTo>
                    <a:pt x="903" y="125"/>
                  </a:lnTo>
                  <a:lnTo>
                    <a:pt x="939" y="163"/>
                  </a:lnTo>
                  <a:lnTo>
                    <a:pt x="939" y="163"/>
                  </a:lnTo>
                  <a:lnTo>
                    <a:pt x="976" y="201"/>
                  </a:lnTo>
                  <a:lnTo>
                    <a:pt x="1013" y="239"/>
                  </a:lnTo>
                  <a:lnTo>
                    <a:pt x="1020" y="246"/>
                  </a:lnTo>
                  <a:lnTo>
                    <a:pt x="1020" y="246"/>
                  </a:lnTo>
                  <a:lnTo>
                    <a:pt x="1053" y="279"/>
                  </a:lnTo>
                  <a:lnTo>
                    <a:pt x="1085" y="313"/>
                  </a:lnTo>
                  <a:lnTo>
                    <a:pt x="1117" y="348"/>
                  </a:lnTo>
                  <a:lnTo>
                    <a:pt x="1147" y="383"/>
                  </a:lnTo>
                  <a:lnTo>
                    <a:pt x="1155" y="391"/>
                  </a:lnTo>
                  <a:lnTo>
                    <a:pt x="1155" y="391"/>
                  </a:lnTo>
                  <a:lnTo>
                    <a:pt x="1174" y="417"/>
                  </a:lnTo>
                  <a:lnTo>
                    <a:pt x="1184" y="429"/>
                  </a:lnTo>
                  <a:lnTo>
                    <a:pt x="1192" y="443"/>
                  </a:lnTo>
                  <a:lnTo>
                    <a:pt x="1198" y="457"/>
                  </a:lnTo>
                  <a:lnTo>
                    <a:pt x="1202" y="472"/>
                  </a:lnTo>
                  <a:lnTo>
                    <a:pt x="1203" y="479"/>
                  </a:lnTo>
                  <a:lnTo>
                    <a:pt x="1204" y="487"/>
                  </a:lnTo>
                  <a:lnTo>
                    <a:pt x="1203" y="495"/>
                  </a:lnTo>
                  <a:lnTo>
                    <a:pt x="1203" y="504"/>
                  </a:lnTo>
                  <a:lnTo>
                    <a:pt x="1203" y="504"/>
                  </a:lnTo>
                  <a:lnTo>
                    <a:pt x="1201" y="514"/>
                  </a:lnTo>
                  <a:lnTo>
                    <a:pt x="1198" y="524"/>
                  </a:lnTo>
                  <a:lnTo>
                    <a:pt x="1195" y="535"/>
                  </a:lnTo>
                  <a:lnTo>
                    <a:pt x="1191" y="544"/>
                  </a:lnTo>
                  <a:lnTo>
                    <a:pt x="1186" y="552"/>
                  </a:lnTo>
                  <a:lnTo>
                    <a:pt x="1181" y="560"/>
                  </a:lnTo>
                  <a:lnTo>
                    <a:pt x="1174" y="569"/>
                  </a:lnTo>
                  <a:lnTo>
                    <a:pt x="1167" y="575"/>
                  </a:lnTo>
                  <a:lnTo>
                    <a:pt x="1160" y="581"/>
                  </a:lnTo>
                  <a:lnTo>
                    <a:pt x="1153" y="586"/>
                  </a:lnTo>
                  <a:lnTo>
                    <a:pt x="1144" y="591"/>
                  </a:lnTo>
                  <a:lnTo>
                    <a:pt x="1136" y="596"/>
                  </a:lnTo>
                  <a:lnTo>
                    <a:pt x="1127" y="599"/>
                  </a:lnTo>
                  <a:lnTo>
                    <a:pt x="1117" y="601"/>
                  </a:lnTo>
                  <a:lnTo>
                    <a:pt x="1108" y="602"/>
                  </a:lnTo>
                  <a:lnTo>
                    <a:pt x="1098" y="603"/>
                  </a:lnTo>
                  <a:lnTo>
                    <a:pt x="1098" y="603"/>
                  </a:lnTo>
                  <a:lnTo>
                    <a:pt x="1085" y="602"/>
                  </a:lnTo>
                  <a:lnTo>
                    <a:pt x="1073" y="600"/>
                  </a:lnTo>
                  <a:lnTo>
                    <a:pt x="1061" y="596"/>
                  </a:lnTo>
                  <a:lnTo>
                    <a:pt x="1048" y="591"/>
                  </a:lnTo>
                  <a:lnTo>
                    <a:pt x="1045" y="589"/>
                  </a:lnTo>
                  <a:lnTo>
                    <a:pt x="1042" y="592"/>
                  </a:lnTo>
                  <a:lnTo>
                    <a:pt x="1042" y="592"/>
                  </a:lnTo>
                  <a:lnTo>
                    <a:pt x="993" y="644"/>
                  </a:lnTo>
                  <a:lnTo>
                    <a:pt x="944" y="697"/>
                  </a:lnTo>
                  <a:lnTo>
                    <a:pt x="944" y="697"/>
                  </a:lnTo>
                  <a:lnTo>
                    <a:pt x="890" y="755"/>
                  </a:lnTo>
                  <a:lnTo>
                    <a:pt x="863" y="784"/>
                  </a:lnTo>
                  <a:lnTo>
                    <a:pt x="836" y="812"/>
                  </a:lnTo>
                  <a:lnTo>
                    <a:pt x="836" y="812"/>
                  </a:lnTo>
                  <a:lnTo>
                    <a:pt x="806" y="842"/>
                  </a:lnTo>
                  <a:lnTo>
                    <a:pt x="778" y="873"/>
                  </a:lnTo>
                  <a:lnTo>
                    <a:pt x="778" y="873"/>
                  </a:lnTo>
                  <a:lnTo>
                    <a:pt x="731" y="923"/>
                  </a:lnTo>
                  <a:lnTo>
                    <a:pt x="728" y="926"/>
                  </a:lnTo>
                  <a:lnTo>
                    <a:pt x="730" y="930"/>
                  </a:lnTo>
                  <a:lnTo>
                    <a:pt x="730" y="930"/>
                  </a:lnTo>
                  <a:lnTo>
                    <a:pt x="742" y="946"/>
                  </a:lnTo>
                  <a:lnTo>
                    <a:pt x="742" y="946"/>
                  </a:lnTo>
                  <a:lnTo>
                    <a:pt x="754" y="962"/>
                  </a:lnTo>
                  <a:lnTo>
                    <a:pt x="767" y="979"/>
                  </a:lnTo>
                  <a:lnTo>
                    <a:pt x="771" y="983"/>
                  </a:lnTo>
                  <a:lnTo>
                    <a:pt x="771" y="983"/>
                  </a:lnTo>
                  <a:lnTo>
                    <a:pt x="790" y="1004"/>
                  </a:lnTo>
                  <a:lnTo>
                    <a:pt x="798" y="1015"/>
                  </a:lnTo>
                  <a:lnTo>
                    <a:pt x="805" y="1026"/>
                  </a:lnTo>
                  <a:lnTo>
                    <a:pt x="805" y="1026"/>
                  </a:lnTo>
                  <a:lnTo>
                    <a:pt x="811" y="1041"/>
                  </a:lnTo>
                  <a:lnTo>
                    <a:pt x="817" y="1056"/>
                  </a:lnTo>
                  <a:lnTo>
                    <a:pt x="828" y="1087"/>
                  </a:lnTo>
                  <a:lnTo>
                    <a:pt x="828" y="1087"/>
                  </a:lnTo>
                  <a:lnTo>
                    <a:pt x="838" y="1114"/>
                  </a:lnTo>
                  <a:lnTo>
                    <a:pt x="848" y="1140"/>
                  </a:lnTo>
                  <a:lnTo>
                    <a:pt x="848" y="1140"/>
                  </a:lnTo>
                  <a:lnTo>
                    <a:pt x="851" y="1150"/>
                  </a:lnTo>
                  <a:lnTo>
                    <a:pt x="854" y="1160"/>
                  </a:lnTo>
                  <a:lnTo>
                    <a:pt x="855" y="1169"/>
                  </a:lnTo>
                  <a:lnTo>
                    <a:pt x="856" y="1178"/>
                  </a:lnTo>
                  <a:lnTo>
                    <a:pt x="855" y="1187"/>
                  </a:lnTo>
                  <a:lnTo>
                    <a:pt x="853" y="1197"/>
                  </a:lnTo>
                  <a:lnTo>
                    <a:pt x="850" y="1204"/>
                  </a:lnTo>
                  <a:lnTo>
                    <a:pt x="846" y="1212"/>
                  </a:lnTo>
                  <a:lnTo>
                    <a:pt x="846" y="1212"/>
                  </a:lnTo>
                  <a:lnTo>
                    <a:pt x="842" y="1217"/>
                  </a:lnTo>
                  <a:lnTo>
                    <a:pt x="837" y="1223"/>
                  </a:lnTo>
                  <a:lnTo>
                    <a:pt x="831" y="1227"/>
                  </a:lnTo>
                  <a:lnTo>
                    <a:pt x="826" y="1230"/>
                  </a:lnTo>
                  <a:lnTo>
                    <a:pt x="820" y="1233"/>
                  </a:lnTo>
                  <a:lnTo>
                    <a:pt x="813" y="1235"/>
                  </a:lnTo>
                  <a:lnTo>
                    <a:pt x="807" y="1236"/>
                  </a:lnTo>
                  <a:lnTo>
                    <a:pt x="799" y="1236"/>
                  </a:lnTo>
                  <a:lnTo>
                    <a:pt x="799" y="1236"/>
                  </a:lnTo>
                  <a:close/>
                  <a:moveTo>
                    <a:pt x="86" y="424"/>
                  </a:moveTo>
                  <a:lnTo>
                    <a:pt x="86" y="424"/>
                  </a:lnTo>
                  <a:lnTo>
                    <a:pt x="76" y="424"/>
                  </a:lnTo>
                  <a:lnTo>
                    <a:pt x="65" y="427"/>
                  </a:lnTo>
                  <a:lnTo>
                    <a:pt x="60" y="429"/>
                  </a:lnTo>
                  <a:lnTo>
                    <a:pt x="55" y="431"/>
                  </a:lnTo>
                  <a:lnTo>
                    <a:pt x="50" y="434"/>
                  </a:lnTo>
                  <a:lnTo>
                    <a:pt x="47" y="439"/>
                  </a:lnTo>
                  <a:lnTo>
                    <a:pt x="47" y="439"/>
                  </a:lnTo>
                  <a:lnTo>
                    <a:pt x="46" y="442"/>
                  </a:lnTo>
                  <a:lnTo>
                    <a:pt x="45" y="446"/>
                  </a:lnTo>
                  <a:lnTo>
                    <a:pt x="46" y="449"/>
                  </a:lnTo>
                  <a:lnTo>
                    <a:pt x="48" y="453"/>
                  </a:lnTo>
                  <a:lnTo>
                    <a:pt x="48" y="453"/>
                  </a:lnTo>
                  <a:lnTo>
                    <a:pt x="60" y="471"/>
                  </a:lnTo>
                  <a:lnTo>
                    <a:pt x="73" y="487"/>
                  </a:lnTo>
                  <a:lnTo>
                    <a:pt x="88" y="503"/>
                  </a:lnTo>
                  <a:lnTo>
                    <a:pt x="104" y="519"/>
                  </a:lnTo>
                  <a:lnTo>
                    <a:pt x="104" y="519"/>
                  </a:lnTo>
                  <a:lnTo>
                    <a:pt x="129" y="542"/>
                  </a:lnTo>
                  <a:lnTo>
                    <a:pt x="153" y="566"/>
                  </a:lnTo>
                  <a:lnTo>
                    <a:pt x="200" y="613"/>
                  </a:lnTo>
                  <a:lnTo>
                    <a:pt x="247" y="662"/>
                  </a:lnTo>
                  <a:lnTo>
                    <a:pt x="291" y="710"/>
                  </a:lnTo>
                  <a:lnTo>
                    <a:pt x="291" y="710"/>
                  </a:lnTo>
                  <a:lnTo>
                    <a:pt x="349" y="772"/>
                  </a:lnTo>
                  <a:lnTo>
                    <a:pt x="407" y="833"/>
                  </a:lnTo>
                  <a:lnTo>
                    <a:pt x="407" y="833"/>
                  </a:lnTo>
                  <a:lnTo>
                    <a:pt x="443" y="870"/>
                  </a:lnTo>
                  <a:lnTo>
                    <a:pt x="478" y="907"/>
                  </a:lnTo>
                  <a:lnTo>
                    <a:pt x="478" y="907"/>
                  </a:lnTo>
                  <a:lnTo>
                    <a:pt x="518" y="950"/>
                  </a:lnTo>
                  <a:lnTo>
                    <a:pt x="560" y="992"/>
                  </a:lnTo>
                  <a:lnTo>
                    <a:pt x="560" y="992"/>
                  </a:lnTo>
                  <a:lnTo>
                    <a:pt x="595" y="1027"/>
                  </a:lnTo>
                  <a:lnTo>
                    <a:pt x="631" y="1060"/>
                  </a:lnTo>
                  <a:lnTo>
                    <a:pt x="631" y="1060"/>
                  </a:lnTo>
                  <a:lnTo>
                    <a:pt x="666" y="1093"/>
                  </a:lnTo>
                  <a:lnTo>
                    <a:pt x="701" y="1128"/>
                  </a:lnTo>
                  <a:lnTo>
                    <a:pt x="701" y="1128"/>
                  </a:lnTo>
                  <a:lnTo>
                    <a:pt x="717" y="1143"/>
                  </a:lnTo>
                  <a:lnTo>
                    <a:pt x="736" y="1161"/>
                  </a:lnTo>
                  <a:lnTo>
                    <a:pt x="748" y="1169"/>
                  </a:lnTo>
                  <a:lnTo>
                    <a:pt x="758" y="1176"/>
                  </a:lnTo>
                  <a:lnTo>
                    <a:pt x="769" y="1182"/>
                  </a:lnTo>
                  <a:lnTo>
                    <a:pt x="780" y="1186"/>
                  </a:lnTo>
                  <a:lnTo>
                    <a:pt x="780" y="1186"/>
                  </a:lnTo>
                  <a:lnTo>
                    <a:pt x="786" y="1187"/>
                  </a:lnTo>
                  <a:lnTo>
                    <a:pt x="791" y="1188"/>
                  </a:lnTo>
                  <a:lnTo>
                    <a:pt x="791" y="1188"/>
                  </a:lnTo>
                  <a:lnTo>
                    <a:pt x="796" y="1187"/>
                  </a:lnTo>
                  <a:lnTo>
                    <a:pt x="800" y="1186"/>
                  </a:lnTo>
                  <a:lnTo>
                    <a:pt x="802" y="1183"/>
                  </a:lnTo>
                  <a:lnTo>
                    <a:pt x="805" y="1181"/>
                  </a:lnTo>
                  <a:lnTo>
                    <a:pt x="805" y="1181"/>
                  </a:lnTo>
                  <a:lnTo>
                    <a:pt x="807" y="1177"/>
                  </a:lnTo>
                  <a:lnTo>
                    <a:pt x="808" y="1172"/>
                  </a:lnTo>
                  <a:lnTo>
                    <a:pt x="808" y="1166"/>
                  </a:lnTo>
                  <a:lnTo>
                    <a:pt x="807" y="1160"/>
                  </a:lnTo>
                  <a:lnTo>
                    <a:pt x="801" y="1145"/>
                  </a:lnTo>
                  <a:lnTo>
                    <a:pt x="795" y="1129"/>
                  </a:lnTo>
                  <a:lnTo>
                    <a:pt x="795" y="1129"/>
                  </a:lnTo>
                  <a:lnTo>
                    <a:pt x="791" y="1118"/>
                  </a:lnTo>
                  <a:lnTo>
                    <a:pt x="791" y="1118"/>
                  </a:lnTo>
                  <a:lnTo>
                    <a:pt x="783" y="1097"/>
                  </a:lnTo>
                  <a:lnTo>
                    <a:pt x="774" y="1076"/>
                  </a:lnTo>
                  <a:lnTo>
                    <a:pt x="763" y="1055"/>
                  </a:lnTo>
                  <a:lnTo>
                    <a:pt x="752" y="1036"/>
                  </a:lnTo>
                  <a:lnTo>
                    <a:pt x="738" y="1016"/>
                  </a:lnTo>
                  <a:lnTo>
                    <a:pt x="725" y="996"/>
                  </a:lnTo>
                  <a:lnTo>
                    <a:pt x="709" y="977"/>
                  </a:lnTo>
                  <a:lnTo>
                    <a:pt x="694" y="956"/>
                  </a:lnTo>
                  <a:lnTo>
                    <a:pt x="694" y="956"/>
                  </a:lnTo>
                  <a:lnTo>
                    <a:pt x="691" y="951"/>
                  </a:lnTo>
                  <a:lnTo>
                    <a:pt x="689" y="946"/>
                  </a:lnTo>
                  <a:lnTo>
                    <a:pt x="688" y="940"/>
                  </a:lnTo>
                  <a:lnTo>
                    <a:pt x="689" y="934"/>
                  </a:lnTo>
                  <a:lnTo>
                    <a:pt x="690" y="931"/>
                  </a:lnTo>
                  <a:lnTo>
                    <a:pt x="688" y="929"/>
                  </a:lnTo>
                  <a:lnTo>
                    <a:pt x="688" y="929"/>
                  </a:lnTo>
                  <a:lnTo>
                    <a:pt x="685" y="923"/>
                  </a:lnTo>
                  <a:lnTo>
                    <a:pt x="684" y="919"/>
                  </a:lnTo>
                  <a:lnTo>
                    <a:pt x="684" y="916"/>
                  </a:lnTo>
                  <a:lnTo>
                    <a:pt x="684" y="912"/>
                  </a:lnTo>
                  <a:lnTo>
                    <a:pt x="685" y="907"/>
                  </a:lnTo>
                  <a:lnTo>
                    <a:pt x="687" y="904"/>
                  </a:lnTo>
                  <a:lnTo>
                    <a:pt x="690" y="900"/>
                  </a:lnTo>
                  <a:lnTo>
                    <a:pt x="690" y="900"/>
                  </a:lnTo>
                  <a:lnTo>
                    <a:pt x="721" y="867"/>
                  </a:lnTo>
                  <a:lnTo>
                    <a:pt x="752" y="835"/>
                  </a:lnTo>
                  <a:lnTo>
                    <a:pt x="752" y="835"/>
                  </a:lnTo>
                  <a:lnTo>
                    <a:pt x="783" y="801"/>
                  </a:lnTo>
                  <a:lnTo>
                    <a:pt x="816" y="768"/>
                  </a:lnTo>
                  <a:lnTo>
                    <a:pt x="816" y="768"/>
                  </a:lnTo>
                  <a:lnTo>
                    <a:pt x="842" y="741"/>
                  </a:lnTo>
                  <a:lnTo>
                    <a:pt x="868" y="713"/>
                  </a:lnTo>
                  <a:lnTo>
                    <a:pt x="918" y="659"/>
                  </a:lnTo>
                  <a:lnTo>
                    <a:pt x="918" y="659"/>
                  </a:lnTo>
                  <a:lnTo>
                    <a:pt x="963" y="610"/>
                  </a:lnTo>
                  <a:lnTo>
                    <a:pt x="1008" y="562"/>
                  </a:lnTo>
                  <a:lnTo>
                    <a:pt x="1010" y="560"/>
                  </a:lnTo>
                  <a:lnTo>
                    <a:pt x="1010" y="557"/>
                  </a:lnTo>
                  <a:lnTo>
                    <a:pt x="1010" y="557"/>
                  </a:lnTo>
                  <a:lnTo>
                    <a:pt x="1010" y="554"/>
                  </a:lnTo>
                  <a:lnTo>
                    <a:pt x="1011" y="550"/>
                  </a:lnTo>
                  <a:lnTo>
                    <a:pt x="1013" y="546"/>
                  </a:lnTo>
                  <a:lnTo>
                    <a:pt x="1016" y="543"/>
                  </a:lnTo>
                  <a:lnTo>
                    <a:pt x="1016" y="543"/>
                  </a:lnTo>
                  <a:lnTo>
                    <a:pt x="1020" y="539"/>
                  </a:lnTo>
                  <a:lnTo>
                    <a:pt x="1025" y="536"/>
                  </a:lnTo>
                  <a:lnTo>
                    <a:pt x="1030" y="535"/>
                  </a:lnTo>
                  <a:lnTo>
                    <a:pt x="1035" y="534"/>
                  </a:lnTo>
                  <a:lnTo>
                    <a:pt x="1035" y="534"/>
                  </a:lnTo>
                  <a:lnTo>
                    <a:pt x="1039" y="535"/>
                  </a:lnTo>
                  <a:lnTo>
                    <a:pt x="1043" y="536"/>
                  </a:lnTo>
                  <a:lnTo>
                    <a:pt x="1046" y="537"/>
                  </a:lnTo>
                  <a:lnTo>
                    <a:pt x="1050" y="540"/>
                  </a:lnTo>
                  <a:lnTo>
                    <a:pt x="1050" y="540"/>
                  </a:lnTo>
                  <a:lnTo>
                    <a:pt x="1061" y="547"/>
                  </a:lnTo>
                  <a:lnTo>
                    <a:pt x="1074" y="554"/>
                  </a:lnTo>
                  <a:lnTo>
                    <a:pt x="1081" y="556"/>
                  </a:lnTo>
                  <a:lnTo>
                    <a:pt x="1089" y="558"/>
                  </a:lnTo>
                  <a:lnTo>
                    <a:pt x="1096" y="559"/>
                  </a:lnTo>
                  <a:lnTo>
                    <a:pt x="1103" y="560"/>
                  </a:lnTo>
                  <a:lnTo>
                    <a:pt x="1103" y="560"/>
                  </a:lnTo>
                  <a:lnTo>
                    <a:pt x="1110" y="559"/>
                  </a:lnTo>
                  <a:lnTo>
                    <a:pt x="1117" y="558"/>
                  </a:lnTo>
                  <a:lnTo>
                    <a:pt x="1117" y="558"/>
                  </a:lnTo>
                  <a:lnTo>
                    <a:pt x="1123" y="555"/>
                  </a:lnTo>
                  <a:lnTo>
                    <a:pt x="1128" y="551"/>
                  </a:lnTo>
                  <a:lnTo>
                    <a:pt x="1136" y="542"/>
                  </a:lnTo>
                  <a:lnTo>
                    <a:pt x="1136" y="542"/>
                  </a:lnTo>
                  <a:lnTo>
                    <a:pt x="1143" y="535"/>
                  </a:lnTo>
                  <a:lnTo>
                    <a:pt x="1143" y="535"/>
                  </a:lnTo>
                  <a:lnTo>
                    <a:pt x="1150" y="529"/>
                  </a:lnTo>
                  <a:lnTo>
                    <a:pt x="1154" y="523"/>
                  </a:lnTo>
                  <a:lnTo>
                    <a:pt x="1157" y="517"/>
                  </a:lnTo>
                  <a:lnTo>
                    <a:pt x="1159" y="511"/>
                  </a:lnTo>
                  <a:lnTo>
                    <a:pt x="1160" y="505"/>
                  </a:lnTo>
                  <a:lnTo>
                    <a:pt x="1160" y="498"/>
                  </a:lnTo>
                  <a:lnTo>
                    <a:pt x="1160" y="492"/>
                  </a:lnTo>
                  <a:lnTo>
                    <a:pt x="1158" y="486"/>
                  </a:lnTo>
                  <a:lnTo>
                    <a:pt x="1154" y="474"/>
                  </a:lnTo>
                  <a:lnTo>
                    <a:pt x="1147" y="462"/>
                  </a:lnTo>
                  <a:lnTo>
                    <a:pt x="1141" y="451"/>
                  </a:lnTo>
                  <a:lnTo>
                    <a:pt x="1134" y="441"/>
                  </a:lnTo>
                  <a:lnTo>
                    <a:pt x="1130" y="434"/>
                  </a:lnTo>
                  <a:lnTo>
                    <a:pt x="1130" y="434"/>
                  </a:lnTo>
                  <a:lnTo>
                    <a:pt x="1122" y="422"/>
                  </a:lnTo>
                  <a:lnTo>
                    <a:pt x="1111" y="411"/>
                  </a:lnTo>
                  <a:lnTo>
                    <a:pt x="1091" y="389"/>
                  </a:lnTo>
                  <a:lnTo>
                    <a:pt x="1091" y="389"/>
                  </a:lnTo>
                  <a:lnTo>
                    <a:pt x="1076" y="373"/>
                  </a:lnTo>
                  <a:lnTo>
                    <a:pt x="1063" y="357"/>
                  </a:lnTo>
                  <a:lnTo>
                    <a:pt x="1063" y="357"/>
                  </a:lnTo>
                  <a:lnTo>
                    <a:pt x="1046" y="338"/>
                  </a:lnTo>
                  <a:lnTo>
                    <a:pt x="1030" y="321"/>
                  </a:lnTo>
                  <a:lnTo>
                    <a:pt x="996" y="286"/>
                  </a:lnTo>
                  <a:lnTo>
                    <a:pt x="996" y="286"/>
                  </a:lnTo>
                  <a:lnTo>
                    <a:pt x="981" y="271"/>
                  </a:lnTo>
                  <a:lnTo>
                    <a:pt x="981" y="271"/>
                  </a:lnTo>
                  <a:lnTo>
                    <a:pt x="941" y="230"/>
                  </a:lnTo>
                  <a:lnTo>
                    <a:pt x="902" y="190"/>
                  </a:lnTo>
                  <a:lnTo>
                    <a:pt x="902" y="190"/>
                  </a:lnTo>
                  <a:lnTo>
                    <a:pt x="862" y="148"/>
                  </a:lnTo>
                  <a:lnTo>
                    <a:pt x="822" y="108"/>
                  </a:lnTo>
                  <a:lnTo>
                    <a:pt x="816" y="102"/>
                  </a:lnTo>
                  <a:lnTo>
                    <a:pt x="816" y="102"/>
                  </a:lnTo>
                  <a:lnTo>
                    <a:pt x="799" y="85"/>
                  </a:lnTo>
                  <a:lnTo>
                    <a:pt x="789" y="76"/>
                  </a:lnTo>
                  <a:lnTo>
                    <a:pt x="780" y="69"/>
                  </a:lnTo>
                  <a:lnTo>
                    <a:pt x="769" y="62"/>
                  </a:lnTo>
                  <a:lnTo>
                    <a:pt x="758" y="55"/>
                  </a:lnTo>
                  <a:lnTo>
                    <a:pt x="747" y="50"/>
                  </a:lnTo>
                  <a:lnTo>
                    <a:pt x="734" y="47"/>
                  </a:lnTo>
                  <a:lnTo>
                    <a:pt x="734" y="47"/>
                  </a:lnTo>
                  <a:lnTo>
                    <a:pt x="724" y="46"/>
                  </a:lnTo>
                  <a:lnTo>
                    <a:pt x="724" y="46"/>
                  </a:lnTo>
                  <a:lnTo>
                    <a:pt x="714" y="47"/>
                  </a:lnTo>
                  <a:lnTo>
                    <a:pt x="704" y="49"/>
                  </a:lnTo>
                  <a:lnTo>
                    <a:pt x="696" y="52"/>
                  </a:lnTo>
                  <a:lnTo>
                    <a:pt x="688" y="57"/>
                  </a:lnTo>
                  <a:lnTo>
                    <a:pt x="680" y="63"/>
                  </a:lnTo>
                  <a:lnTo>
                    <a:pt x="673" y="70"/>
                  </a:lnTo>
                  <a:lnTo>
                    <a:pt x="667" y="77"/>
                  </a:lnTo>
                  <a:lnTo>
                    <a:pt x="663" y="85"/>
                  </a:lnTo>
                  <a:lnTo>
                    <a:pt x="663" y="85"/>
                  </a:lnTo>
                  <a:lnTo>
                    <a:pt x="660" y="94"/>
                  </a:lnTo>
                  <a:lnTo>
                    <a:pt x="658" y="102"/>
                  </a:lnTo>
                  <a:lnTo>
                    <a:pt x="658" y="111"/>
                  </a:lnTo>
                  <a:lnTo>
                    <a:pt x="659" y="119"/>
                  </a:lnTo>
                  <a:lnTo>
                    <a:pt x="661" y="128"/>
                  </a:lnTo>
                  <a:lnTo>
                    <a:pt x="664" y="135"/>
                  </a:lnTo>
                  <a:lnTo>
                    <a:pt x="668" y="143"/>
                  </a:lnTo>
                  <a:lnTo>
                    <a:pt x="673" y="150"/>
                  </a:lnTo>
                  <a:lnTo>
                    <a:pt x="673" y="150"/>
                  </a:lnTo>
                  <a:lnTo>
                    <a:pt x="677" y="154"/>
                  </a:lnTo>
                  <a:lnTo>
                    <a:pt x="679" y="159"/>
                  </a:lnTo>
                  <a:lnTo>
                    <a:pt x="680" y="164"/>
                  </a:lnTo>
                  <a:lnTo>
                    <a:pt x="680" y="167"/>
                  </a:lnTo>
                  <a:lnTo>
                    <a:pt x="679" y="174"/>
                  </a:lnTo>
                  <a:lnTo>
                    <a:pt x="675" y="178"/>
                  </a:lnTo>
                  <a:lnTo>
                    <a:pt x="675" y="179"/>
                  </a:lnTo>
                  <a:lnTo>
                    <a:pt x="675" y="181"/>
                  </a:lnTo>
                  <a:lnTo>
                    <a:pt x="675" y="181"/>
                  </a:lnTo>
                  <a:lnTo>
                    <a:pt x="674" y="184"/>
                  </a:lnTo>
                  <a:lnTo>
                    <a:pt x="673" y="189"/>
                  </a:lnTo>
                  <a:lnTo>
                    <a:pt x="671" y="192"/>
                  </a:lnTo>
                  <a:lnTo>
                    <a:pt x="668" y="195"/>
                  </a:lnTo>
                  <a:lnTo>
                    <a:pt x="668" y="195"/>
                  </a:lnTo>
                  <a:lnTo>
                    <a:pt x="587" y="277"/>
                  </a:lnTo>
                  <a:lnTo>
                    <a:pt x="506" y="361"/>
                  </a:lnTo>
                  <a:lnTo>
                    <a:pt x="506" y="361"/>
                  </a:lnTo>
                  <a:lnTo>
                    <a:pt x="425" y="444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0" y="529"/>
                  </a:lnTo>
                  <a:lnTo>
                    <a:pt x="337" y="531"/>
                  </a:lnTo>
                  <a:lnTo>
                    <a:pt x="332" y="533"/>
                  </a:lnTo>
                  <a:lnTo>
                    <a:pt x="328" y="534"/>
                  </a:lnTo>
                  <a:lnTo>
                    <a:pt x="328" y="534"/>
                  </a:lnTo>
                  <a:lnTo>
                    <a:pt x="324" y="533"/>
                  </a:lnTo>
                  <a:lnTo>
                    <a:pt x="321" y="533"/>
                  </a:lnTo>
                  <a:lnTo>
                    <a:pt x="319" y="535"/>
                  </a:lnTo>
                  <a:lnTo>
                    <a:pt x="319" y="535"/>
                  </a:lnTo>
                  <a:lnTo>
                    <a:pt x="315" y="538"/>
                  </a:lnTo>
                  <a:lnTo>
                    <a:pt x="311" y="540"/>
                  </a:lnTo>
                  <a:lnTo>
                    <a:pt x="306" y="542"/>
                  </a:lnTo>
                  <a:lnTo>
                    <a:pt x="301" y="542"/>
                  </a:lnTo>
                  <a:lnTo>
                    <a:pt x="301" y="542"/>
                  </a:lnTo>
                  <a:lnTo>
                    <a:pt x="296" y="542"/>
                  </a:lnTo>
                  <a:lnTo>
                    <a:pt x="292" y="540"/>
                  </a:lnTo>
                  <a:lnTo>
                    <a:pt x="292" y="540"/>
                  </a:lnTo>
                  <a:lnTo>
                    <a:pt x="282" y="536"/>
                  </a:lnTo>
                  <a:lnTo>
                    <a:pt x="273" y="529"/>
                  </a:lnTo>
                  <a:lnTo>
                    <a:pt x="253" y="515"/>
                  </a:lnTo>
                  <a:lnTo>
                    <a:pt x="253" y="515"/>
                  </a:lnTo>
                  <a:lnTo>
                    <a:pt x="235" y="502"/>
                  </a:lnTo>
                  <a:lnTo>
                    <a:pt x="225" y="495"/>
                  </a:lnTo>
                  <a:lnTo>
                    <a:pt x="215" y="490"/>
                  </a:lnTo>
                  <a:lnTo>
                    <a:pt x="215" y="490"/>
                  </a:lnTo>
                  <a:lnTo>
                    <a:pt x="199" y="484"/>
                  </a:lnTo>
                  <a:lnTo>
                    <a:pt x="199" y="484"/>
                  </a:lnTo>
                  <a:lnTo>
                    <a:pt x="185" y="478"/>
                  </a:lnTo>
                  <a:lnTo>
                    <a:pt x="178" y="474"/>
                  </a:lnTo>
                  <a:lnTo>
                    <a:pt x="170" y="470"/>
                  </a:lnTo>
                  <a:lnTo>
                    <a:pt x="170" y="470"/>
                  </a:lnTo>
                  <a:lnTo>
                    <a:pt x="161" y="462"/>
                  </a:lnTo>
                  <a:lnTo>
                    <a:pt x="161" y="462"/>
                  </a:lnTo>
                  <a:lnTo>
                    <a:pt x="148" y="451"/>
                  </a:lnTo>
                  <a:lnTo>
                    <a:pt x="139" y="446"/>
                  </a:lnTo>
                  <a:lnTo>
                    <a:pt x="132" y="442"/>
                  </a:lnTo>
                  <a:lnTo>
                    <a:pt x="132" y="442"/>
                  </a:lnTo>
                  <a:lnTo>
                    <a:pt x="116" y="434"/>
                  </a:lnTo>
                  <a:lnTo>
                    <a:pt x="116" y="434"/>
                  </a:lnTo>
                  <a:lnTo>
                    <a:pt x="104" y="429"/>
                  </a:lnTo>
                  <a:lnTo>
                    <a:pt x="92" y="424"/>
                  </a:lnTo>
                  <a:lnTo>
                    <a:pt x="92" y="424"/>
                  </a:lnTo>
                  <a:lnTo>
                    <a:pt x="86" y="424"/>
                  </a:lnTo>
                  <a:lnTo>
                    <a:pt x="86" y="42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chenying0907 738"/>
            <p:cNvSpPr/>
            <p:nvPr/>
          </p:nvSpPr>
          <p:spPr bwMode="auto">
            <a:xfrm>
              <a:off x="5268913" y="4529138"/>
              <a:ext cx="252413" cy="261938"/>
            </a:xfrm>
            <a:custGeom>
              <a:avLst/>
              <a:gdLst/>
              <a:ahLst/>
              <a:cxnLst>
                <a:cxn ang="0">
                  <a:pos x="74" y="493"/>
                </a:cxn>
                <a:cxn ang="0">
                  <a:pos x="47" y="485"/>
                </a:cxn>
                <a:cxn ang="0">
                  <a:pos x="23" y="469"/>
                </a:cxn>
                <a:cxn ang="0">
                  <a:pos x="11" y="456"/>
                </a:cxn>
                <a:cxn ang="0">
                  <a:pos x="8" y="448"/>
                </a:cxn>
                <a:cxn ang="0">
                  <a:pos x="2" y="430"/>
                </a:cxn>
                <a:cxn ang="0">
                  <a:pos x="0" y="399"/>
                </a:cxn>
                <a:cxn ang="0">
                  <a:pos x="9" y="366"/>
                </a:cxn>
                <a:cxn ang="0">
                  <a:pos x="27" y="331"/>
                </a:cxn>
                <a:cxn ang="0">
                  <a:pos x="56" y="292"/>
                </a:cxn>
                <a:cxn ang="0">
                  <a:pos x="79" y="267"/>
                </a:cxn>
                <a:cxn ang="0">
                  <a:pos x="105" y="233"/>
                </a:cxn>
                <a:cxn ang="0">
                  <a:pos x="125" y="208"/>
                </a:cxn>
                <a:cxn ang="0">
                  <a:pos x="164" y="167"/>
                </a:cxn>
                <a:cxn ang="0">
                  <a:pos x="325" y="7"/>
                </a:cxn>
                <a:cxn ang="0">
                  <a:pos x="333" y="2"/>
                </a:cxn>
                <a:cxn ang="0">
                  <a:pos x="341" y="0"/>
                </a:cxn>
                <a:cxn ang="0">
                  <a:pos x="358" y="9"/>
                </a:cxn>
                <a:cxn ang="0">
                  <a:pos x="364" y="21"/>
                </a:cxn>
                <a:cxn ang="0">
                  <a:pos x="362" y="32"/>
                </a:cxn>
                <a:cxn ang="0">
                  <a:pos x="357" y="39"/>
                </a:cxn>
                <a:cxn ang="0">
                  <a:pos x="293" y="101"/>
                </a:cxn>
                <a:cxn ang="0">
                  <a:pos x="193" y="199"/>
                </a:cxn>
                <a:cxn ang="0">
                  <a:pos x="140" y="263"/>
                </a:cxn>
                <a:cxn ang="0">
                  <a:pos x="113" y="300"/>
                </a:cxn>
                <a:cxn ang="0">
                  <a:pos x="76" y="339"/>
                </a:cxn>
                <a:cxn ang="0">
                  <a:pos x="57" y="367"/>
                </a:cxn>
                <a:cxn ang="0">
                  <a:pos x="45" y="405"/>
                </a:cxn>
                <a:cxn ang="0">
                  <a:pos x="47" y="426"/>
                </a:cxn>
                <a:cxn ang="0">
                  <a:pos x="50" y="429"/>
                </a:cxn>
                <a:cxn ang="0">
                  <a:pos x="55" y="436"/>
                </a:cxn>
                <a:cxn ang="0">
                  <a:pos x="71" y="445"/>
                </a:cxn>
                <a:cxn ang="0">
                  <a:pos x="89" y="448"/>
                </a:cxn>
                <a:cxn ang="0">
                  <a:pos x="116" y="442"/>
                </a:cxn>
                <a:cxn ang="0">
                  <a:pos x="144" y="426"/>
                </a:cxn>
                <a:cxn ang="0">
                  <a:pos x="196" y="377"/>
                </a:cxn>
                <a:cxn ang="0">
                  <a:pos x="242" y="324"/>
                </a:cxn>
                <a:cxn ang="0">
                  <a:pos x="294" y="271"/>
                </a:cxn>
                <a:cxn ang="0">
                  <a:pos x="371" y="194"/>
                </a:cxn>
                <a:cxn ang="0">
                  <a:pos x="442" y="114"/>
                </a:cxn>
                <a:cxn ang="0">
                  <a:pos x="448" y="107"/>
                </a:cxn>
                <a:cxn ang="0">
                  <a:pos x="456" y="106"/>
                </a:cxn>
                <a:cxn ang="0">
                  <a:pos x="472" y="115"/>
                </a:cxn>
                <a:cxn ang="0">
                  <a:pos x="478" y="125"/>
                </a:cxn>
                <a:cxn ang="0">
                  <a:pos x="478" y="138"/>
                </a:cxn>
                <a:cxn ang="0">
                  <a:pos x="473" y="147"/>
                </a:cxn>
                <a:cxn ang="0">
                  <a:pos x="408" y="220"/>
                </a:cxn>
                <a:cxn ang="0">
                  <a:pos x="340" y="289"/>
                </a:cxn>
                <a:cxn ang="0">
                  <a:pos x="223" y="410"/>
                </a:cxn>
                <a:cxn ang="0">
                  <a:pos x="189" y="445"/>
                </a:cxn>
                <a:cxn ang="0">
                  <a:pos x="135" y="480"/>
                </a:cxn>
                <a:cxn ang="0">
                  <a:pos x="100" y="492"/>
                </a:cxn>
                <a:cxn ang="0">
                  <a:pos x="84" y="493"/>
                </a:cxn>
              </a:cxnLst>
              <a:rect l="0" t="0" r="r" b="b"/>
              <a:pathLst>
                <a:path w="479" h="493">
                  <a:moveTo>
                    <a:pt x="84" y="493"/>
                  </a:moveTo>
                  <a:lnTo>
                    <a:pt x="84" y="493"/>
                  </a:lnTo>
                  <a:lnTo>
                    <a:pt x="74" y="493"/>
                  </a:lnTo>
                  <a:lnTo>
                    <a:pt x="65" y="491"/>
                  </a:lnTo>
                  <a:lnTo>
                    <a:pt x="56" y="489"/>
                  </a:lnTo>
                  <a:lnTo>
                    <a:pt x="47" y="485"/>
                  </a:lnTo>
                  <a:lnTo>
                    <a:pt x="39" y="480"/>
                  </a:lnTo>
                  <a:lnTo>
                    <a:pt x="31" y="475"/>
                  </a:lnTo>
                  <a:lnTo>
                    <a:pt x="23" y="469"/>
                  </a:lnTo>
                  <a:lnTo>
                    <a:pt x="14" y="462"/>
                  </a:lnTo>
                  <a:lnTo>
                    <a:pt x="14" y="462"/>
                  </a:lnTo>
                  <a:lnTo>
                    <a:pt x="11" y="456"/>
                  </a:lnTo>
                  <a:lnTo>
                    <a:pt x="8" y="449"/>
                  </a:lnTo>
                  <a:lnTo>
                    <a:pt x="8" y="449"/>
                  </a:lnTo>
                  <a:lnTo>
                    <a:pt x="8" y="448"/>
                  </a:lnTo>
                  <a:lnTo>
                    <a:pt x="8" y="448"/>
                  </a:lnTo>
                  <a:lnTo>
                    <a:pt x="4" y="439"/>
                  </a:lnTo>
                  <a:lnTo>
                    <a:pt x="2" y="430"/>
                  </a:lnTo>
                  <a:lnTo>
                    <a:pt x="0" y="419"/>
                  </a:lnTo>
                  <a:lnTo>
                    <a:pt x="0" y="409"/>
                  </a:lnTo>
                  <a:lnTo>
                    <a:pt x="0" y="399"/>
                  </a:lnTo>
                  <a:lnTo>
                    <a:pt x="2" y="388"/>
                  </a:lnTo>
                  <a:lnTo>
                    <a:pt x="5" y="377"/>
                  </a:lnTo>
                  <a:lnTo>
                    <a:pt x="9" y="366"/>
                  </a:lnTo>
                  <a:lnTo>
                    <a:pt x="13" y="354"/>
                  </a:lnTo>
                  <a:lnTo>
                    <a:pt x="20" y="342"/>
                  </a:lnTo>
                  <a:lnTo>
                    <a:pt x="27" y="331"/>
                  </a:lnTo>
                  <a:lnTo>
                    <a:pt x="35" y="318"/>
                  </a:lnTo>
                  <a:lnTo>
                    <a:pt x="44" y="306"/>
                  </a:lnTo>
                  <a:lnTo>
                    <a:pt x="56" y="292"/>
                  </a:lnTo>
                  <a:lnTo>
                    <a:pt x="67" y="280"/>
                  </a:lnTo>
                  <a:lnTo>
                    <a:pt x="79" y="267"/>
                  </a:lnTo>
                  <a:lnTo>
                    <a:pt x="79" y="267"/>
                  </a:lnTo>
                  <a:lnTo>
                    <a:pt x="87" y="258"/>
                  </a:lnTo>
                  <a:lnTo>
                    <a:pt x="94" y="250"/>
                  </a:lnTo>
                  <a:lnTo>
                    <a:pt x="105" y="233"/>
                  </a:lnTo>
                  <a:lnTo>
                    <a:pt x="105" y="233"/>
                  </a:lnTo>
                  <a:lnTo>
                    <a:pt x="115" y="220"/>
                  </a:lnTo>
                  <a:lnTo>
                    <a:pt x="125" y="208"/>
                  </a:lnTo>
                  <a:lnTo>
                    <a:pt x="125" y="208"/>
                  </a:lnTo>
                  <a:lnTo>
                    <a:pt x="144" y="187"/>
                  </a:lnTo>
                  <a:lnTo>
                    <a:pt x="164" y="167"/>
                  </a:lnTo>
                  <a:lnTo>
                    <a:pt x="164" y="167"/>
                  </a:lnTo>
                  <a:lnTo>
                    <a:pt x="185" y="148"/>
                  </a:lnTo>
                  <a:lnTo>
                    <a:pt x="325" y="7"/>
                  </a:lnTo>
                  <a:lnTo>
                    <a:pt x="325" y="7"/>
                  </a:lnTo>
                  <a:lnTo>
                    <a:pt x="328" y="4"/>
                  </a:lnTo>
                  <a:lnTo>
                    <a:pt x="333" y="2"/>
                  </a:lnTo>
                  <a:lnTo>
                    <a:pt x="337" y="1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7" y="1"/>
                  </a:lnTo>
                  <a:lnTo>
                    <a:pt x="353" y="4"/>
                  </a:lnTo>
                  <a:lnTo>
                    <a:pt x="358" y="9"/>
                  </a:lnTo>
                  <a:lnTo>
                    <a:pt x="362" y="15"/>
                  </a:lnTo>
                  <a:lnTo>
                    <a:pt x="362" y="15"/>
                  </a:lnTo>
                  <a:lnTo>
                    <a:pt x="364" y="21"/>
                  </a:lnTo>
                  <a:lnTo>
                    <a:pt x="365" y="26"/>
                  </a:lnTo>
                  <a:lnTo>
                    <a:pt x="364" y="29"/>
                  </a:lnTo>
                  <a:lnTo>
                    <a:pt x="362" y="32"/>
                  </a:lnTo>
                  <a:lnTo>
                    <a:pt x="360" y="36"/>
                  </a:lnTo>
                  <a:lnTo>
                    <a:pt x="357" y="39"/>
                  </a:lnTo>
                  <a:lnTo>
                    <a:pt x="357" y="39"/>
                  </a:lnTo>
                  <a:lnTo>
                    <a:pt x="325" y="70"/>
                  </a:lnTo>
                  <a:lnTo>
                    <a:pt x="293" y="101"/>
                  </a:lnTo>
                  <a:lnTo>
                    <a:pt x="293" y="101"/>
                  </a:lnTo>
                  <a:lnTo>
                    <a:pt x="252" y="139"/>
                  </a:lnTo>
                  <a:lnTo>
                    <a:pt x="212" y="179"/>
                  </a:lnTo>
                  <a:lnTo>
                    <a:pt x="193" y="199"/>
                  </a:lnTo>
                  <a:lnTo>
                    <a:pt x="174" y="220"/>
                  </a:lnTo>
                  <a:lnTo>
                    <a:pt x="157" y="242"/>
                  </a:lnTo>
                  <a:lnTo>
                    <a:pt x="140" y="263"/>
                  </a:lnTo>
                  <a:lnTo>
                    <a:pt x="140" y="263"/>
                  </a:lnTo>
                  <a:lnTo>
                    <a:pt x="127" y="281"/>
                  </a:lnTo>
                  <a:lnTo>
                    <a:pt x="113" y="300"/>
                  </a:lnTo>
                  <a:lnTo>
                    <a:pt x="95" y="319"/>
                  </a:lnTo>
                  <a:lnTo>
                    <a:pt x="76" y="339"/>
                  </a:lnTo>
                  <a:lnTo>
                    <a:pt x="76" y="339"/>
                  </a:lnTo>
                  <a:lnTo>
                    <a:pt x="70" y="346"/>
                  </a:lnTo>
                  <a:lnTo>
                    <a:pt x="63" y="355"/>
                  </a:lnTo>
                  <a:lnTo>
                    <a:pt x="57" y="367"/>
                  </a:lnTo>
                  <a:lnTo>
                    <a:pt x="52" y="379"/>
                  </a:lnTo>
                  <a:lnTo>
                    <a:pt x="47" y="391"/>
                  </a:lnTo>
                  <a:lnTo>
                    <a:pt x="45" y="405"/>
                  </a:lnTo>
                  <a:lnTo>
                    <a:pt x="45" y="416"/>
                  </a:lnTo>
                  <a:lnTo>
                    <a:pt x="46" y="421"/>
                  </a:lnTo>
                  <a:lnTo>
                    <a:pt x="47" y="426"/>
                  </a:lnTo>
                  <a:lnTo>
                    <a:pt x="47" y="427"/>
                  </a:lnTo>
                  <a:lnTo>
                    <a:pt x="50" y="429"/>
                  </a:lnTo>
                  <a:lnTo>
                    <a:pt x="50" y="429"/>
                  </a:lnTo>
                  <a:lnTo>
                    <a:pt x="54" y="435"/>
                  </a:lnTo>
                  <a:lnTo>
                    <a:pt x="54" y="436"/>
                  </a:lnTo>
                  <a:lnTo>
                    <a:pt x="55" y="436"/>
                  </a:lnTo>
                  <a:lnTo>
                    <a:pt x="55" y="436"/>
                  </a:lnTo>
                  <a:lnTo>
                    <a:pt x="63" y="441"/>
                  </a:lnTo>
                  <a:lnTo>
                    <a:pt x="71" y="445"/>
                  </a:lnTo>
                  <a:lnTo>
                    <a:pt x="79" y="447"/>
                  </a:lnTo>
                  <a:lnTo>
                    <a:pt x="89" y="448"/>
                  </a:lnTo>
                  <a:lnTo>
                    <a:pt x="89" y="448"/>
                  </a:lnTo>
                  <a:lnTo>
                    <a:pt x="98" y="447"/>
                  </a:lnTo>
                  <a:lnTo>
                    <a:pt x="106" y="445"/>
                  </a:lnTo>
                  <a:lnTo>
                    <a:pt x="116" y="442"/>
                  </a:lnTo>
                  <a:lnTo>
                    <a:pt x="125" y="437"/>
                  </a:lnTo>
                  <a:lnTo>
                    <a:pt x="134" y="432"/>
                  </a:lnTo>
                  <a:lnTo>
                    <a:pt x="144" y="426"/>
                  </a:lnTo>
                  <a:lnTo>
                    <a:pt x="162" y="411"/>
                  </a:lnTo>
                  <a:lnTo>
                    <a:pt x="180" y="395"/>
                  </a:lnTo>
                  <a:lnTo>
                    <a:pt x="196" y="377"/>
                  </a:lnTo>
                  <a:lnTo>
                    <a:pt x="227" y="341"/>
                  </a:lnTo>
                  <a:lnTo>
                    <a:pt x="227" y="341"/>
                  </a:lnTo>
                  <a:lnTo>
                    <a:pt x="242" y="324"/>
                  </a:lnTo>
                  <a:lnTo>
                    <a:pt x="253" y="311"/>
                  </a:lnTo>
                  <a:lnTo>
                    <a:pt x="253" y="311"/>
                  </a:lnTo>
                  <a:lnTo>
                    <a:pt x="294" y="271"/>
                  </a:lnTo>
                  <a:lnTo>
                    <a:pt x="294" y="271"/>
                  </a:lnTo>
                  <a:lnTo>
                    <a:pt x="333" y="233"/>
                  </a:lnTo>
                  <a:lnTo>
                    <a:pt x="371" y="194"/>
                  </a:lnTo>
                  <a:lnTo>
                    <a:pt x="407" y="155"/>
                  </a:lnTo>
                  <a:lnTo>
                    <a:pt x="424" y="134"/>
                  </a:lnTo>
                  <a:lnTo>
                    <a:pt x="442" y="114"/>
                  </a:lnTo>
                  <a:lnTo>
                    <a:pt x="442" y="114"/>
                  </a:lnTo>
                  <a:lnTo>
                    <a:pt x="445" y="111"/>
                  </a:lnTo>
                  <a:lnTo>
                    <a:pt x="448" y="107"/>
                  </a:lnTo>
                  <a:lnTo>
                    <a:pt x="452" y="106"/>
                  </a:lnTo>
                  <a:lnTo>
                    <a:pt x="456" y="106"/>
                  </a:lnTo>
                  <a:lnTo>
                    <a:pt x="456" y="106"/>
                  </a:lnTo>
                  <a:lnTo>
                    <a:pt x="462" y="107"/>
                  </a:lnTo>
                  <a:lnTo>
                    <a:pt x="468" y="111"/>
                  </a:lnTo>
                  <a:lnTo>
                    <a:pt x="472" y="115"/>
                  </a:lnTo>
                  <a:lnTo>
                    <a:pt x="476" y="121"/>
                  </a:lnTo>
                  <a:lnTo>
                    <a:pt x="476" y="121"/>
                  </a:lnTo>
                  <a:lnTo>
                    <a:pt x="478" y="125"/>
                  </a:lnTo>
                  <a:lnTo>
                    <a:pt x="479" y="131"/>
                  </a:lnTo>
                  <a:lnTo>
                    <a:pt x="478" y="135"/>
                  </a:lnTo>
                  <a:lnTo>
                    <a:pt x="478" y="138"/>
                  </a:lnTo>
                  <a:lnTo>
                    <a:pt x="476" y="143"/>
                  </a:lnTo>
                  <a:lnTo>
                    <a:pt x="473" y="147"/>
                  </a:lnTo>
                  <a:lnTo>
                    <a:pt x="473" y="147"/>
                  </a:lnTo>
                  <a:lnTo>
                    <a:pt x="458" y="165"/>
                  </a:lnTo>
                  <a:lnTo>
                    <a:pt x="442" y="184"/>
                  </a:lnTo>
                  <a:lnTo>
                    <a:pt x="408" y="220"/>
                  </a:lnTo>
                  <a:lnTo>
                    <a:pt x="374" y="255"/>
                  </a:lnTo>
                  <a:lnTo>
                    <a:pt x="340" y="289"/>
                  </a:lnTo>
                  <a:lnTo>
                    <a:pt x="340" y="289"/>
                  </a:lnTo>
                  <a:lnTo>
                    <a:pt x="280" y="348"/>
                  </a:lnTo>
                  <a:lnTo>
                    <a:pt x="251" y="379"/>
                  </a:lnTo>
                  <a:lnTo>
                    <a:pt x="223" y="410"/>
                  </a:lnTo>
                  <a:lnTo>
                    <a:pt x="223" y="410"/>
                  </a:lnTo>
                  <a:lnTo>
                    <a:pt x="207" y="429"/>
                  </a:lnTo>
                  <a:lnTo>
                    <a:pt x="189" y="445"/>
                  </a:lnTo>
                  <a:lnTo>
                    <a:pt x="171" y="460"/>
                  </a:lnTo>
                  <a:lnTo>
                    <a:pt x="153" y="471"/>
                  </a:lnTo>
                  <a:lnTo>
                    <a:pt x="135" y="480"/>
                  </a:lnTo>
                  <a:lnTo>
                    <a:pt x="118" y="488"/>
                  </a:lnTo>
                  <a:lnTo>
                    <a:pt x="109" y="490"/>
                  </a:lnTo>
                  <a:lnTo>
                    <a:pt x="100" y="492"/>
                  </a:lnTo>
                  <a:lnTo>
                    <a:pt x="92" y="493"/>
                  </a:lnTo>
                  <a:lnTo>
                    <a:pt x="84" y="493"/>
                  </a:lnTo>
                  <a:lnTo>
                    <a:pt x="84" y="49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0" name="chenying0907 70"/>
          <p:cNvGrpSpPr/>
          <p:nvPr/>
        </p:nvGrpSpPr>
        <p:grpSpPr>
          <a:xfrm>
            <a:off x="3279313" y="558787"/>
            <a:ext cx="418541" cy="427838"/>
            <a:chOff x="5268913" y="4124325"/>
            <a:chExt cx="652463" cy="66675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" name="chenying0907 719"/>
            <p:cNvSpPr/>
            <p:nvPr/>
          </p:nvSpPr>
          <p:spPr bwMode="auto">
            <a:xfrm>
              <a:off x="5356226" y="4351338"/>
              <a:ext cx="9525" cy="57150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4" y="15"/>
                </a:cxn>
                <a:cxn ang="0">
                  <a:pos x="7" y="25"/>
                </a:cxn>
                <a:cxn ang="0">
                  <a:pos x="9" y="35"/>
                </a:cxn>
                <a:cxn ang="0">
                  <a:pos x="11" y="46"/>
                </a:cxn>
                <a:cxn ang="0">
                  <a:pos x="11" y="46"/>
                </a:cxn>
                <a:cxn ang="0">
                  <a:pos x="11" y="53"/>
                </a:cxn>
                <a:cxn ang="0">
                  <a:pos x="9" y="60"/>
                </a:cxn>
                <a:cxn ang="0">
                  <a:pos x="6" y="75"/>
                </a:cxn>
                <a:cxn ang="0">
                  <a:pos x="2" y="89"/>
                </a:cxn>
                <a:cxn ang="0">
                  <a:pos x="1" y="9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3" y="108"/>
                </a:cxn>
                <a:cxn ang="0">
                  <a:pos x="5" y="109"/>
                </a:cxn>
                <a:cxn ang="0">
                  <a:pos x="6" y="108"/>
                </a:cxn>
                <a:cxn ang="0">
                  <a:pos x="8" y="108"/>
                </a:cxn>
                <a:cxn ang="0">
                  <a:pos x="9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2" y="89"/>
                </a:cxn>
                <a:cxn ang="0">
                  <a:pos x="15" y="75"/>
                </a:cxn>
                <a:cxn ang="0">
                  <a:pos x="18" y="60"/>
                </a:cxn>
                <a:cxn ang="0">
                  <a:pos x="20" y="46"/>
                </a:cxn>
                <a:cxn ang="0">
                  <a:pos x="20" y="46"/>
                </a:cxn>
                <a:cxn ang="0">
                  <a:pos x="20" y="41"/>
                </a:cxn>
                <a:cxn ang="0">
                  <a:pos x="20" y="35"/>
                </a:cxn>
                <a:cxn ang="0">
                  <a:pos x="18" y="24"/>
                </a:cxn>
                <a:cxn ang="0">
                  <a:pos x="14" y="13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20" h="109">
                  <a:moveTo>
                    <a:pt x="9" y="3"/>
                  </a:move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15"/>
                  </a:lnTo>
                  <a:lnTo>
                    <a:pt x="7" y="25"/>
                  </a:lnTo>
                  <a:lnTo>
                    <a:pt x="9" y="35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53"/>
                  </a:lnTo>
                  <a:lnTo>
                    <a:pt x="9" y="60"/>
                  </a:lnTo>
                  <a:lnTo>
                    <a:pt x="6" y="75"/>
                  </a:lnTo>
                  <a:lnTo>
                    <a:pt x="2" y="89"/>
                  </a:lnTo>
                  <a:lnTo>
                    <a:pt x="1" y="9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3" y="108"/>
                  </a:lnTo>
                  <a:lnTo>
                    <a:pt x="5" y="109"/>
                  </a:lnTo>
                  <a:lnTo>
                    <a:pt x="6" y="108"/>
                  </a:lnTo>
                  <a:lnTo>
                    <a:pt x="8" y="108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2" y="89"/>
                  </a:lnTo>
                  <a:lnTo>
                    <a:pt x="15" y="75"/>
                  </a:lnTo>
                  <a:lnTo>
                    <a:pt x="18" y="60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1"/>
                  </a:lnTo>
                  <a:lnTo>
                    <a:pt x="20" y="35"/>
                  </a:lnTo>
                  <a:lnTo>
                    <a:pt x="18" y="24"/>
                  </a:lnTo>
                  <a:lnTo>
                    <a:pt x="14" y="13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chenying0907 720"/>
            <p:cNvSpPr/>
            <p:nvPr/>
          </p:nvSpPr>
          <p:spPr bwMode="auto">
            <a:xfrm>
              <a:off x="5392738" y="4365625"/>
              <a:ext cx="12700" cy="80963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7" y="1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4" y="24"/>
                </a:cxn>
                <a:cxn ang="0">
                  <a:pos x="11" y="43"/>
                </a:cxn>
                <a:cxn ang="0">
                  <a:pos x="4" y="80"/>
                </a:cxn>
                <a:cxn ang="0">
                  <a:pos x="4" y="80"/>
                </a:cxn>
                <a:cxn ang="0">
                  <a:pos x="1" y="96"/>
                </a:cxn>
                <a:cxn ang="0">
                  <a:pos x="0" y="114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1" y="149"/>
                </a:cxn>
                <a:cxn ang="0">
                  <a:pos x="2" y="150"/>
                </a:cxn>
                <a:cxn ang="0">
                  <a:pos x="5" y="151"/>
                </a:cxn>
                <a:cxn ang="0">
                  <a:pos x="7" y="151"/>
                </a:cxn>
                <a:cxn ang="0">
                  <a:pos x="8" y="151"/>
                </a:cxn>
                <a:cxn ang="0">
                  <a:pos x="10" y="150"/>
                </a:cxn>
                <a:cxn ang="0">
                  <a:pos x="11" y="149"/>
                </a:cxn>
                <a:cxn ang="0">
                  <a:pos x="11" y="147"/>
                </a:cxn>
                <a:cxn ang="0">
                  <a:pos x="11" y="147"/>
                </a:cxn>
                <a:cxn ang="0">
                  <a:pos x="11" y="126"/>
                </a:cxn>
                <a:cxn ang="0">
                  <a:pos x="11" y="107"/>
                </a:cxn>
                <a:cxn ang="0">
                  <a:pos x="13" y="86"/>
                </a:cxn>
                <a:cxn ang="0">
                  <a:pos x="16" y="65"/>
                </a:cxn>
                <a:cxn ang="0">
                  <a:pos x="16" y="65"/>
                </a:cxn>
                <a:cxn ang="0">
                  <a:pos x="22" y="35"/>
                </a:cxn>
                <a:cxn ang="0">
                  <a:pos x="24" y="20"/>
                </a:cxn>
                <a:cxn ang="0">
                  <a:pos x="25" y="4"/>
                </a:cxn>
                <a:cxn ang="0">
                  <a:pos x="25" y="4"/>
                </a:cxn>
              </a:cxnLst>
              <a:rect l="0" t="0" r="r" b="b"/>
              <a:pathLst>
                <a:path w="25" h="151">
                  <a:moveTo>
                    <a:pt x="25" y="4"/>
                  </a:moveTo>
                  <a:lnTo>
                    <a:pt x="25" y="4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24"/>
                  </a:lnTo>
                  <a:lnTo>
                    <a:pt x="11" y="43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1" y="96"/>
                  </a:lnTo>
                  <a:lnTo>
                    <a:pt x="0" y="114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1" y="149"/>
                  </a:lnTo>
                  <a:lnTo>
                    <a:pt x="2" y="150"/>
                  </a:lnTo>
                  <a:lnTo>
                    <a:pt x="5" y="151"/>
                  </a:lnTo>
                  <a:lnTo>
                    <a:pt x="7" y="151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1" y="149"/>
                  </a:lnTo>
                  <a:lnTo>
                    <a:pt x="11" y="147"/>
                  </a:lnTo>
                  <a:lnTo>
                    <a:pt x="11" y="147"/>
                  </a:lnTo>
                  <a:lnTo>
                    <a:pt x="11" y="126"/>
                  </a:lnTo>
                  <a:lnTo>
                    <a:pt x="11" y="107"/>
                  </a:lnTo>
                  <a:lnTo>
                    <a:pt x="13" y="86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22" y="35"/>
                  </a:lnTo>
                  <a:lnTo>
                    <a:pt x="24" y="20"/>
                  </a:lnTo>
                  <a:lnTo>
                    <a:pt x="25" y="4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chenying0907 721"/>
            <p:cNvSpPr/>
            <p:nvPr/>
          </p:nvSpPr>
          <p:spPr bwMode="auto">
            <a:xfrm>
              <a:off x="5421313" y="4389438"/>
              <a:ext cx="19050" cy="84138"/>
            </a:xfrm>
            <a:custGeom>
              <a:avLst/>
              <a:gdLst/>
              <a:ahLst/>
              <a:cxnLst>
                <a:cxn ang="0">
                  <a:pos x="29" y="2"/>
                </a:cxn>
                <a:cxn ang="0">
                  <a:pos x="29" y="2"/>
                </a:cxn>
                <a:cxn ang="0">
                  <a:pos x="22" y="16"/>
                </a:cxn>
                <a:cxn ang="0">
                  <a:pos x="18" y="30"/>
                </a:cxn>
                <a:cxn ang="0">
                  <a:pos x="15" y="46"/>
                </a:cxn>
                <a:cxn ang="0">
                  <a:pos x="13" y="61"/>
                </a:cxn>
                <a:cxn ang="0">
                  <a:pos x="13" y="61"/>
                </a:cxn>
                <a:cxn ang="0">
                  <a:pos x="8" y="85"/>
                </a:cxn>
                <a:cxn ang="0">
                  <a:pos x="4" y="109"/>
                </a:cxn>
                <a:cxn ang="0">
                  <a:pos x="1" y="133"/>
                </a:cxn>
                <a:cxn ang="0">
                  <a:pos x="0" y="157"/>
                </a:cxn>
                <a:cxn ang="0">
                  <a:pos x="0" y="157"/>
                </a:cxn>
                <a:cxn ang="0">
                  <a:pos x="0" y="158"/>
                </a:cxn>
                <a:cxn ang="0">
                  <a:pos x="1" y="160"/>
                </a:cxn>
                <a:cxn ang="0">
                  <a:pos x="2" y="161"/>
                </a:cxn>
                <a:cxn ang="0">
                  <a:pos x="4" y="161"/>
                </a:cxn>
                <a:cxn ang="0">
                  <a:pos x="6" y="161"/>
                </a:cxn>
                <a:cxn ang="0">
                  <a:pos x="7" y="160"/>
                </a:cxn>
                <a:cxn ang="0">
                  <a:pos x="8" y="158"/>
                </a:cxn>
                <a:cxn ang="0">
                  <a:pos x="9" y="157"/>
                </a:cxn>
                <a:cxn ang="0">
                  <a:pos x="9" y="157"/>
                </a:cxn>
                <a:cxn ang="0">
                  <a:pos x="10" y="137"/>
                </a:cxn>
                <a:cxn ang="0">
                  <a:pos x="14" y="117"/>
                </a:cxn>
                <a:cxn ang="0">
                  <a:pos x="20" y="78"/>
                </a:cxn>
                <a:cxn ang="0">
                  <a:pos x="20" y="78"/>
                </a:cxn>
                <a:cxn ang="0">
                  <a:pos x="22" y="59"/>
                </a:cxn>
                <a:cxn ang="0">
                  <a:pos x="25" y="42"/>
                </a:cxn>
                <a:cxn ang="0">
                  <a:pos x="30" y="24"/>
                </a:cxn>
                <a:cxn ang="0">
                  <a:pos x="33" y="15"/>
                </a:cxn>
                <a:cxn ang="0">
                  <a:pos x="37" y="7"/>
                </a:cxn>
                <a:cxn ang="0">
                  <a:pos x="37" y="7"/>
                </a:cxn>
                <a:cxn ang="0">
                  <a:pos x="37" y="5"/>
                </a:cxn>
                <a:cxn ang="0">
                  <a:pos x="37" y="3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2"/>
                </a:cxn>
              </a:cxnLst>
              <a:rect l="0" t="0" r="r" b="b"/>
              <a:pathLst>
                <a:path w="37" h="161">
                  <a:moveTo>
                    <a:pt x="29" y="2"/>
                  </a:moveTo>
                  <a:lnTo>
                    <a:pt x="29" y="2"/>
                  </a:lnTo>
                  <a:lnTo>
                    <a:pt x="22" y="16"/>
                  </a:lnTo>
                  <a:lnTo>
                    <a:pt x="18" y="30"/>
                  </a:lnTo>
                  <a:lnTo>
                    <a:pt x="15" y="46"/>
                  </a:lnTo>
                  <a:lnTo>
                    <a:pt x="13" y="61"/>
                  </a:lnTo>
                  <a:lnTo>
                    <a:pt x="13" y="61"/>
                  </a:lnTo>
                  <a:lnTo>
                    <a:pt x="8" y="85"/>
                  </a:lnTo>
                  <a:lnTo>
                    <a:pt x="4" y="109"/>
                  </a:lnTo>
                  <a:lnTo>
                    <a:pt x="1" y="133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60"/>
                  </a:lnTo>
                  <a:lnTo>
                    <a:pt x="2" y="161"/>
                  </a:lnTo>
                  <a:lnTo>
                    <a:pt x="4" y="161"/>
                  </a:lnTo>
                  <a:lnTo>
                    <a:pt x="6" y="161"/>
                  </a:lnTo>
                  <a:lnTo>
                    <a:pt x="7" y="160"/>
                  </a:lnTo>
                  <a:lnTo>
                    <a:pt x="8" y="158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10" y="137"/>
                  </a:lnTo>
                  <a:lnTo>
                    <a:pt x="14" y="117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2" y="59"/>
                  </a:lnTo>
                  <a:lnTo>
                    <a:pt x="25" y="42"/>
                  </a:lnTo>
                  <a:lnTo>
                    <a:pt x="30" y="24"/>
                  </a:lnTo>
                  <a:lnTo>
                    <a:pt x="33" y="15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chenying0907 722"/>
            <p:cNvSpPr/>
            <p:nvPr/>
          </p:nvSpPr>
          <p:spPr bwMode="auto">
            <a:xfrm>
              <a:off x="5461001" y="4381500"/>
              <a:ext cx="22225" cy="12541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1" y="16"/>
                </a:cxn>
                <a:cxn ang="0">
                  <a:pos x="28" y="21"/>
                </a:cxn>
                <a:cxn ang="0">
                  <a:pos x="25" y="25"/>
                </a:cxn>
                <a:cxn ang="0">
                  <a:pos x="23" y="32"/>
                </a:cxn>
                <a:cxn ang="0">
                  <a:pos x="23" y="32"/>
                </a:cxn>
                <a:cxn ang="0">
                  <a:pos x="17" y="67"/>
                </a:cxn>
                <a:cxn ang="0">
                  <a:pos x="17" y="67"/>
                </a:cxn>
                <a:cxn ang="0">
                  <a:pos x="13" y="96"/>
                </a:cxn>
                <a:cxn ang="0">
                  <a:pos x="10" y="124"/>
                </a:cxn>
                <a:cxn ang="0">
                  <a:pos x="10" y="124"/>
                </a:cxn>
                <a:cxn ang="0">
                  <a:pos x="6" y="152"/>
                </a:cxn>
                <a:cxn ang="0">
                  <a:pos x="3" y="179"/>
                </a:cxn>
                <a:cxn ang="0">
                  <a:pos x="1" y="206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0" y="235"/>
                </a:cxn>
                <a:cxn ang="0">
                  <a:pos x="1" y="237"/>
                </a:cxn>
                <a:cxn ang="0">
                  <a:pos x="3" y="237"/>
                </a:cxn>
                <a:cxn ang="0">
                  <a:pos x="5" y="238"/>
                </a:cxn>
                <a:cxn ang="0">
                  <a:pos x="6" y="237"/>
                </a:cxn>
                <a:cxn ang="0">
                  <a:pos x="8" y="237"/>
                </a:cxn>
                <a:cxn ang="0">
                  <a:pos x="9" y="235"/>
                </a:cxn>
                <a:cxn ang="0">
                  <a:pos x="9" y="232"/>
                </a:cxn>
                <a:cxn ang="0">
                  <a:pos x="9" y="232"/>
                </a:cxn>
                <a:cxn ang="0">
                  <a:pos x="10" y="201"/>
                </a:cxn>
                <a:cxn ang="0">
                  <a:pos x="13" y="170"/>
                </a:cxn>
                <a:cxn ang="0">
                  <a:pos x="17" y="141"/>
                </a:cxn>
                <a:cxn ang="0">
                  <a:pos x="21" y="110"/>
                </a:cxn>
                <a:cxn ang="0">
                  <a:pos x="21" y="110"/>
                </a:cxn>
                <a:cxn ang="0">
                  <a:pos x="25" y="81"/>
                </a:cxn>
                <a:cxn ang="0">
                  <a:pos x="26" y="67"/>
                </a:cxn>
                <a:cxn ang="0">
                  <a:pos x="30" y="53"/>
                </a:cxn>
                <a:cxn ang="0">
                  <a:pos x="30" y="53"/>
                </a:cxn>
                <a:cxn ang="0">
                  <a:pos x="33" y="40"/>
                </a:cxn>
                <a:cxn ang="0">
                  <a:pos x="36" y="29"/>
                </a:cxn>
                <a:cxn ang="0">
                  <a:pos x="40" y="18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2"/>
                </a:cxn>
                <a:cxn ang="0">
                  <a:pos x="34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238">
                  <a:moveTo>
                    <a:pt x="33" y="5"/>
                  </a:moveTo>
                  <a:lnTo>
                    <a:pt x="33" y="5"/>
                  </a:lnTo>
                  <a:lnTo>
                    <a:pt x="31" y="16"/>
                  </a:lnTo>
                  <a:lnTo>
                    <a:pt x="28" y="21"/>
                  </a:lnTo>
                  <a:lnTo>
                    <a:pt x="25" y="25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3" y="96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6" y="152"/>
                  </a:lnTo>
                  <a:lnTo>
                    <a:pt x="3" y="179"/>
                  </a:lnTo>
                  <a:lnTo>
                    <a:pt x="1" y="20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35"/>
                  </a:lnTo>
                  <a:lnTo>
                    <a:pt x="1" y="237"/>
                  </a:lnTo>
                  <a:lnTo>
                    <a:pt x="3" y="237"/>
                  </a:lnTo>
                  <a:lnTo>
                    <a:pt x="5" y="238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9" y="235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10" y="201"/>
                  </a:lnTo>
                  <a:lnTo>
                    <a:pt x="13" y="170"/>
                  </a:lnTo>
                  <a:lnTo>
                    <a:pt x="17" y="141"/>
                  </a:lnTo>
                  <a:lnTo>
                    <a:pt x="21" y="110"/>
                  </a:lnTo>
                  <a:lnTo>
                    <a:pt x="21" y="110"/>
                  </a:lnTo>
                  <a:lnTo>
                    <a:pt x="25" y="81"/>
                  </a:lnTo>
                  <a:lnTo>
                    <a:pt x="26" y="67"/>
                  </a:lnTo>
                  <a:lnTo>
                    <a:pt x="30" y="53"/>
                  </a:lnTo>
                  <a:lnTo>
                    <a:pt x="30" y="53"/>
                  </a:lnTo>
                  <a:lnTo>
                    <a:pt x="33" y="40"/>
                  </a:lnTo>
                  <a:lnTo>
                    <a:pt x="36" y="29"/>
                  </a:lnTo>
                  <a:lnTo>
                    <a:pt x="40" y="18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5" y="2"/>
                  </a:lnTo>
                  <a:lnTo>
                    <a:pt x="34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chenying0907 723"/>
            <p:cNvSpPr/>
            <p:nvPr/>
          </p:nvSpPr>
          <p:spPr bwMode="auto">
            <a:xfrm>
              <a:off x="5483226" y="4329113"/>
              <a:ext cx="38100" cy="220663"/>
            </a:xfrm>
            <a:custGeom>
              <a:avLst/>
              <a:gdLst/>
              <a:ahLst/>
              <a:cxnLst>
                <a:cxn ang="0">
                  <a:pos x="65" y="1"/>
                </a:cxn>
                <a:cxn ang="0">
                  <a:pos x="56" y="18"/>
                </a:cxn>
                <a:cxn ang="0">
                  <a:pos x="50" y="38"/>
                </a:cxn>
                <a:cxn ang="0">
                  <a:pos x="46" y="78"/>
                </a:cxn>
                <a:cxn ang="0">
                  <a:pos x="25" y="213"/>
                </a:cxn>
                <a:cxn ang="0">
                  <a:pos x="18" y="243"/>
                </a:cxn>
                <a:cxn ang="0">
                  <a:pos x="8" y="300"/>
                </a:cxn>
                <a:cxn ang="0">
                  <a:pos x="4" y="330"/>
                </a:cxn>
                <a:cxn ang="0">
                  <a:pos x="1" y="363"/>
                </a:cxn>
                <a:cxn ang="0">
                  <a:pos x="1" y="386"/>
                </a:cxn>
                <a:cxn ang="0">
                  <a:pos x="7" y="407"/>
                </a:cxn>
                <a:cxn ang="0">
                  <a:pos x="13" y="415"/>
                </a:cxn>
                <a:cxn ang="0">
                  <a:pos x="14" y="417"/>
                </a:cxn>
                <a:cxn ang="0">
                  <a:pos x="18" y="417"/>
                </a:cxn>
                <a:cxn ang="0">
                  <a:pos x="20" y="413"/>
                </a:cxn>
                <a:cxn ang="0">
                  <a:pos x="19" y="409"/>
                </a:cxn>
                <a:cxn ang="0">
                  <a:pos x="15" y="403"/>
                </a:cxn>
                <a:cxn ang="0">
                  <a:pos x="11" y="390"/>
                </a:cxn>
                <a:cxn ang="0">
                  <a:pos x="11" y="370"/>
                </a:cxn>
                <a:cxn ang="0">
                  <a:pos x="12" y="356"/>
                </a:cxn>
                <a:cxn ang="0">
                  <a:pos x="13" y="327"/>
                </a:cxn>
                <a:cxn ang="0">
                  <a:pos x="17" y="298"/>
                </a:cxn>
                <a:cxn ang="0">
                  <a:pos x="27" y="248"/>
                </a:cxn>
                <a:cxn ang="0">
                  <a:pos x="36" y="197"/>
                </a:cxn>
                <a:cxn ang="0">
                  <a:pos x="55" y="90"/>
                </a:cxn>
                <a:cxn ang="0">
                  <a:pos x="57" y="69"/>
                </a:cxn>
                <a:cxn ang="0">
                  <a:pos x="60" y="36"/>
                </a:cxn>
                <a:cxn ang="0">
                  <a:pos x="67" y="16"/>
                </a:cxn>
                <a:cxn ang="0">
                  <a:pos x="72" y="8"/>
                </a:cxn>
                <a:cxn ang="0">
                  <a:pos x="73" y="4"/>
                </a:cxn>
                <a:cxn ang="0">
                  <a:pos x="70" y="0"/>
                </a:cxn>
                <a:cxn ang="0">
                  <a:pos x="67" y="0"/>
                </a:cxn>
                <a:cxn ang="0">
                  <a:pos x="65" y="1"/>
                </a:cxn>
              </a:cxnLst>
              <a:rect l="0" t="0" r="r" b="b"/>
              <a:pathLst>
                <a:path w="73" h="417">
                  <a:moveTo>
                    <a:pt x="65" y="1"/>
                  </a:moveTo>
                  <a:lnTo>
                    <a:pt x="65" y="1"/>
                  </a:lnTo>
                  <a:lnTo>
                    <a:pt x="60" y="9"/>
                  </a:lnTo>
                  <a:lnTo>
                    <a:pt x="56" y="18"/>
                  </a:lnTo>
                  <a:lnTo>
                    <a:pt x="53" y="28"/>
                  </a:lnTo>
                  <a:lnTo>
                    <a:pt x="50" y="38"/>
                  </a:lnTo>
                  <a:lnTo>
                    <a:pt x="49" y="58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25" y="213"/>
                  </a:lnTo>
                  <a:lnTo>
                    <a:pt x="25" y="213"/>
                  </a:lnTo>
                  <a:lnTo>
                    <a:pt x="18" y="243"/>
                  </a:lnTo>
                  <a:lnTo>
                    <a:pt x="13" y="272"/>
                  </a:lnTo>
                  <a:lnTo>
                    <a:pt x="8" y="300"/>
                  </a:lnTo>
                  <a:lnTo>
                    <a:pt x="4" y="330"/>
                  </a:lnTo>
                  <a:lnTo>
                    <a:pt x="4" y="330"/>
                  </a:lnTo>
                  <a:lnTo>
                    <a:pt x="2" y="352"/>
                  </a:lnTo>
                  <a:lnTo>
                    <a:pt x="1" y="363"/>
                  </a:lnTo>
                  <a:lnTo>
                    <a:pt x="0" y="375"/>
                  </a:lnTo>
                  <a:lnTo>
                    <a:pt x="1" y="386"/>
                  </a:lnTo>
                  <a:lnTo>
                    <a:pt x="3" y="397"/>
                  </a:lnTo>
                  <a:lnTo>
                    <a:pt x="7" y="407"/>
                  </a:lnTo>
                  <a:lnTo>
                    <a:pt x="10" y="411"/>
                  </a:lnTo>
                  <a:lnTo>
                    <a:pt x="13" y="415"/>
                  </a:lnTo>
                  <a:lnTo>
                    <a:pt x="13" y="415"/>
                  </a:lnTo>
                  <a:lnTo>
                    <a:pt x="14" y="417"/>
                  </a:lnTo>
                  <a:lnTo>
                    <a:pt x="16" y="417"/>
                  </a:lnTo>
                  <a:lnTo>
                    <a:pt x="18" y="417"/>
                  </a:lnTo>
                  <a:lnTo>
                    <a:pt x="19" y="416"/>
                  </a:lnTo>
                  <a:lnTo>
                    <a:pt x="20" y="413"/>
                  </a:lnTo>
                  <a:lnTo>
                    <a:pt x="20" y="411"/>
                  </a:lnTo>
                  <a:lnTo>
                    <a:pt x="19" y="409"/>
                  </a:lnTo>
                  <a:lnTo>
                    <a:pt x="19" y="409"/>
                  </a:lnTo>
                  <a:lnTo>
                    <a:pt x="15" y="403"/>
                  </a:lnTo>
                  <a:lnTo>
                    <a:pt x="13" y="397"/>
                  </a:lnTo>
                  <a:lnTo>
                    <a:pt x="11" y="390"/>
                  </a:lnTo>
                  <a:lnTo>
                    <a:pt x="11" y="383"/>
                  </a:lnTo>
                  <a:lnTo>
                    <a:pt x="11" y="370"/>
                  </a:lnTo>
                  <a:lnTo>
                    <a:pt x="12" y="356"/>
                  </a:lnTo>
                  <a:lnTo>
                    <a:pt x="12" y="356"/>
                  </a:lnTo>
                  <a:lnTo>
                    <a:pt x="12" y="342"/>
                  </a:lnTo>
                  <a:lnTo>
                    <a:pt x="13" y="327"/>
                  </a:lnTo>
                  <a:lnTo>
                    <a:pt x="17" y="298"/>
                  </a:lnTo>
                  <a:lnTo>
                    <a:pt x="17" y="298"/>
                  </a:lnTo>
                  <a:lnTo>
                    <a:pt x="22" y="273"/>
                  </a:lnTo>
                  <a:lnTo>
                    <a:pt x="27" y="248"/>
                  </a:lnTo>
                  <a:lnTo>
                    <a:pt x="32" y="223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55" y="90"/>
                  </a:lnTo>
                  <a:lnTo>
                    <a:pt x="55" y="90"/>
                  </a:lnTo>
                  <a:lnTo>
                    <a:pt x="57" y="69"/>
                  </a:lnTo>
                  <a:lnTo>
                    <a:pt x="59" y="47"/>
                  </a:lnTo>
                  <a:lnTo>
                    <a:pt x="60" y="36"/>
                  </a:lnTo>
                  <a:lnTo>
                    <a:pt x="63" y="26"/>
                  </a:lnTo>
                  <a:lnTo>
                    <a:pt x="67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1" y="1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5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chenying0907 724"/>
            <p:cNvSpPr/>
            <p:nvPr/>
          </p:nvSpPr>
          <p:spPr bwMode="auto">
            <a:xfrm>
              <a:off x="5516563" y="4291013"/>
              <a:ext cx="46038" cy="2682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61" y="44"/>
                </a:cxn>
                <a:cxn ang="0">
                  <a:pos x="58" y="58"/>
                </a:cxn>
                <a:cxn ang="0">
                  <a:pos x="56" y="84"/>
                </a:cxn>
                <a:cxn ang="0">
                  <a:pos x="56" y="111"/>
                </a:cxn>
                <a:cxn ang="0">
                  <a:pos x="52" y="180"/>
                </a:cxn>
                <a:cxn ang="0">
                  <a:pos x="41" y="249"/>
                </a:cxn>
                <a:cxn ang="0">
                  <a:pos x="33" y="280"/>
                </a:cxn>
                <a:cxn ang="0">
                  <a:pos x="17" y="343"/>
                </a:cxn>
                <a:cxn ang="0">
                  <a:pos x="4" y="408"/>
                </a:cxn>
                <a:cxn ang="0">
                  <a:pos x="1" y="440"/>
                </a:cxn>
                <a:cxn ang="0">
                  <a:pos x="0" y="472"/>
                </a:cxn>
                <a:cxn ang="0">
                  <a:pos x="4" y="504"/>
                </a:cxn>
                <a:cxn ang="0">
                  <a:pos x="4" y="506"/>
                </a:cxn>
                <a:cxn ang="0">
                  <a:pos x="7" y="507"/>
                </a:cxn>
                <a:cxn ang="0">
                  <a:pos x="12" y="505"/>
                </a:cxn>
                <a:cxn ang="0">
                  <a:pos x="13" y="501"/>
                </a:cxn>
                <a:cxn ang="0">
                  <a:pos x="10" y="485"/>
                </a:cxn>
                <a:cxn ang="0">
                  <a:pos x="9" y="453"/>
                </a:cxn>
                <a:cxn ang="0">
                  <a:pos x="11" y="420"/>
                </a:cxn>
                <a:cxn ang="0">
                  <a:pos x="20" y="371"/>
                </a:cxn>
                <a:cxn ang="0">
                  <a:pos x="36" y="306"/>
                </a:cxn>
                <a:cxn ang="0">
                  <a:pos x="52" y="243"/>
                </a:cxn>
                <a:cxn ang="0">
                  <a:pos x="57" y="214"/>
                </a:cxn>
                <a:cxn ang="0">
                  <a:pos x="63" y="157"/>
                </a:cxn>
                <a:cxn ang="0">
                  <a:pos x="65" y="128"/>
                </a:cxn>
                <a:cxn ang="0">
                  <a:pos x="66" y="67"/>
                </a:cxn>
                <a:cxn ang="0">
                  <a:pos x="67" y="60"/>
                </a:cxn>
                <a:cxn ang="0">
                  <a:pos x="73" y="36"/>
                </a:cxn>
                <a:cxn ang="0">
                  <a:pos x="84" y="6"/>
                </a:cxn>
                <a:cxn ang="0">
                  <a:pos x="85" y="4"/>
                </a:cxn>
                <a:cxn ang="0">
                  <a:pos x="83" y="1"/>
                </a:cxn>
                <a:cxn ang="0">
                  <a:pos x="77" y="1"/>
                </a:cxn>
                <a:cxn ang="0">
                  <a:pos x="75" y="3"/>
                </a:cxn>
              </a:cxnLst>
              <a:rect l="0" t="0" r="r" b="b"/>
              <a:pathLst>
                <a:path w="85" h="507">
                  <a:moveTo>
                    <a:pt x="75" y="3"/>
                  </a:moveTo>
                  <a:lnTo>
                    <a:pt x="75" y="3"/>
                  </a:lnTo>
                  <a:lnTo>
                    <a:pt x="65" y="31"/>
                  </a:lnTo>
                  <a:lnTo>
                    <a:pt x="61" y="44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56" y="72"/>
                  </a:lnTo>
                  <a:lnTo>
                    <a:pt x="56" y="84"/>
                  </a:lnTo>
                  <a:lnTo>
                    <a:pt x="56" y="111"/>
                  </a:lnTo>
                  <a:lnTo>
                    <a:pt x="56" y="111"/>
                  </a:lnTo>
                  <a:lnTo>
                    <a:pt x="55" y="145"/>
                  </a:lnTo>
                  <a:lnTo>
                    <a:pt x="52" y="180"/>
                  </a:lnTo>
                  <a:lnTo>
                    <a:pt x="47" y="214"/>
                  </a:lnTo>
                  <a:lnTo>
                    <a:pt x="41" y="249"/>
                  </a:lnTo>
                  <a:lnTo>
                    <a:pt x="41" y="249"/>
                  </a:lnTo>
                  <a:lnTo>
                    <a:pt x="33" y="280"/>
                  </a:lnTo>
                  <a:lnTo>
                    <a:pt x="25" y="312"/>
                  </a:lnTo>
                  <a:lnTo>
                    <a:pt x="17" y="343"/>
                  </a:lnTo>
                  <a:lnTo>
                    <a:pt x="10" y="375"/>
                  </a:lnTo>
                  <a:lnTo>
                    <a:pt x="4" y="408"/>
                  </a:lnTo>
                  <a:lnTo>
                    <a:pt x="2" y="423"/>
                  </a:lnTo>
                  <a:lnTo>
                    <a:pt x="1" y="440"/>
                  </a:lnTo>
                  <a:lnTo>
                    <a:pt x="0" y="455"/>
                  </a:lnTo>
                  <a:lnTo>
                    <a:pt x="0" y="472"/>
                  </a:lnTo>
                  <a:lnTo>
                    <a:pt x="1" y="487"/>
                  </a:lnTo>
                  <a:lnTo>
                    <a:pt x="4" y="504"/>
                  </a:lnTo>
                  <a:lnTo>
                    <a:pt x="4" y="504"/>
                  </a:lnTo>
                  <a:lnTo>
                    <a:pt x="4" y="506"/>
                  </a:lnTo>
                  <a:lnTo>
                    <a:pt x="6" y="507"/>
                  </a:lnTo>
                  <a:lnTo>
                    <a:pt x="7" y="507"/>
                  </a:lnTo>
                  <a:lnTo>
                    <a:pt x="9" y="507"/>
                  </a:lnTo>
                  <a:lnTo>
                    <a:pt x="12" y="505"/>
                  </a:lnTo>
                  <a:lnTo>
                    <a:pt x="12" y="503"/>
                  </a:lnTo>
                  <a:lnTo>
                    <a:pt x="13" y="501"/>
                  </a:lnTo>
                  <a:lnTo>
                    <a:pt x="13" y="501"/>
                  </a:lnTo>
                  <a:lnTo>
                    <a:pt x="10" y="485"/>
                  </a:lnTo>
                  <a:lnTo>
                    <a:pt x="9" y="469"/>
                  </a:lnTo>
                  <a:lnTo>
                    <a:pt x="9" y="453"/>
                  </a:lnTo>
                  <a:lnTo>
                    <a:pt x="10" y="437"/>
                  </a:lnTo>
                  <a:lnTo>
                    <a:pt x="11" y="420"/>
                  </a:lnTo>
                  <a:lnTo>
                    <a:pt x="13" y="403"/>
                  </a:lnTo>
                  <a:lnTo>
                    <a:pt x="20" y="371"/>
                  </a:lnTo>
                  <a:lnTo>
                    <a:pt x="28" y="338"/>
                  </a:lnTo>
                  <a:lnTo>
                    <a:pt x="36" y="306"/>
                  </a:lnTo>
                  <a:lnTo>
                    <a:pt x="44" y="274"/>
                  </a:lnTo>
                  <a:lnTo>
                    <a:pt x="52" y="243"/>
                  </a:lnTo>
                  <a:lnTo>
                    <a:pt x="52" y="243"/>
                  </a:lnTo>
                  <a:lnTo>
                    <a:pt x="57" y="214"/>
                  </a:lnTo>
                  <a:lnTo>
                    <a:pt x="61" y="186"/>
                  </a:lnTo>
                  <a:lnTo>
                    <a:pt x="63" y="157"/>
                  </a:lnTo>
                  <a:lnTo>
                    <a:pt x="65" y="128"/>
                  </a:lnTo>
                  <a:lnTo>
                    <a:pt x="65" y="128"/>
                  </a:lnTo>
                  <a:lnTo>
                    <a:pt x="65" y="98"/>
                  </a:lnTo>
                  <a:lnTo>
                    <a:pt x="66" y="67"/>
                  </a:lnTo>
                  <a:lnTo>
                    <a:pt x="66" y="67"/>
                  </a:lnTo>
                  <a:lnTo>
                    <a:pt x="67" y="60"/>
                  </a:lnTo>
                  <a:lnTo>
                    <a:pt x="68" y="51"/>
                  </a:lnTo>
                  <a:lnTo>
                    <a:pt x="73" y="36"/>
                  </a:lnTo>
                  <a:lnTo>
                    <a:pt x="78" y="20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85" y="4"/>
                  </a:lnTo>
                  <a:lnTo>
                    <a:pt x="84" y="2"/>
                  </a:lnTo>
                  <a:lnTo>
                    <a:pt x="83" y="1"/>
                  </a:lnTo>
                  <a:lnTo>
                    <a:pt x="82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chenying0907 725"/>
            <p:cNvSpPr/>
            <p:nvPr/>
          </p:nvSpPr>
          <p:spPr bwMode="auto">
            <a:xfrm>
              <a:off x="5546726" y="4252913"/>
              <a:ext cx="60325" cy="376238"/>
            </a:xfrm>
            <a:custGeom>
              <a:avLst/>
              <a:gdLst/>
              <a:ahLst/>
              <a:cxnLst>
                <a:cxn ang="0">
                  <a:pos x="104" y="5"/>
                </a:cxn>
                <a:cxn ang="0">
                  <a:pos x="104" y="5"/>
                </a:cxn>
                <a:cxn ang="0">
                  <a:pos x="103" y="28"/>
                </a:cxn>
                <a:cxn ang="0">
                  <a:pos x="101" y="51"/>
                </a:cxn>
                <a:cxn ang="0">
                  <a:pos x="98" y="74"/>
                </a:cxn>
                <a:cxn ang="0">
                  <a:pos x="95" y="95"/>
                </a:cxn>
                <a:cxn ang="0">
                  <a:pos x="86" y="141"/>
                </a:cxn>
                <a:cxn ang="0">
                  <a:pos x="78" y="185"/>
                </a:cxn>
                <a:cxn ang="0">
                  <a:pos x="78" y="185"/>
                </a:cxn>
                <a:cxn ang="0">
                  <a:pos x="64" y="275"/>
                </a:cxn>
                <a:cxn ang="0">
                  <a:pos x="48" y="364"/>
                </a:cxn>
                <a:cxn ang="0">
                  <a:pos x="48" y="364"/>
                </a:cxn>
                <a:cxn ang="0">
                  <a:pos x="39" y="407"/>
                </a:cxn>
                <a:cxn ang="0">
                  <a:pos x="29" y="451"/>
                </a:cxn>
                <a:cxn ang="0">
                  <a:pos x="19" y="495"/>
                </a:cxn>
                <a:cxn ang="0">
                  <a:pos x="11" y="538"/>
                </a:cxn>
                <a:cxn ang="0">
                  <a:pos x="11" y="538"/>
                </a:cxn>
                <a:cxn ang="0">
                  <a:pos x="4" y="580"/>
                </a:cxn>
                <a:cxn ang="0">
                  <a:pos x="1" y="600"/>
                </a:cxn>
                <a:cxn ang="0">
                  <a:pos x="0" y="621"/>
                </a:cxn>
                <a:cxn ang="0">
                  <a:pos x="0" y="707"/>
                </a:cxn>
                <a:cxn ang="0">
                  <a:pos x="0" y="707"/>
                </a:cxn>
                <a:cxn ang="0">
                  <a:pos x="0" y="709"/>
                </a:cxn>
                <a:cxn ang="0">
                  <a:pos x="1" y="710"/>
                </a:cxn>
                <a:cxn ang="0">
                  <a:pos x="3" y="711"/>
                </a:cxn>
                <a:cxn ang="0">
                  <a:pos x="5" y="712"/>
                </a:cxn>
                <a:cxn ang="0">
                  <a:pos x="6" y="711"/>
                </a:cxn>
                <a:cxn ang="0">
                  <a:pos x="8" y="710"/>
                </a:cxn>
                <a:cxn ang="0">
                  <a:pos x="9" y="709"/>
                </a:cxn>
                <a:cxn ang="0">
                  <a:pos x="9" y="707"/>
                </a:cxn>
                <a:cxn ang="0">
                  <a:pos x="9" y="621"/>
                </a:cxn>
                <a:cxn ang="0">
                  <a:pos x="9" y="621"/>
                </a:cxn>
                <a:cxn ang="0">
                  <a:pos x="10" y="609"/>
                </a:cxn>
                <a:cxn ang="0">
                  <a:pos x="11" y="596"/>
                </a:cxn>
                <a:cxn ang="0">
                  <a:pos x="14" y="572"/>
                </a:cxn>
                <a:cxn ang="0">
                  <a:pos x="22" y="523"/>
                </a:cxn>
                <a:cxn ang="0">
                  <a:pos x="22" y="523"/>
                </a:cxn>
                <a:cxn ang="0">
                  <a:pos x="32" y="480"/>
                </a:cxn>
                <a:cxn ang="0">
                  <a:pos x="41" y="436"/>
                </a:cxn>
                <a:cxn ang="0">
                  <a:pos x="51" y="392"/>
                </a:cxn>
                <a:cxn ang="0">
                  <a:pos x="61" y="348"/>
                </a:cxn>
                <a:cxn ang="0">
                  <a:pos x="61" y="348"/>
                </a:cxn>
                <a:cxn ang="0">
                  <a:pos x="76" y="260"/>
                </a:cxn>
                <a:cxn ang="0">
                  <a:pos x="91" y="171"/>
                </a:cxn>
                <a:cxn ang="0">
                  <a:pos x="91" y="171"/>
                </a:cxn>
                <a:cxn ang="0">
                  <a:pos x="98" y="129"/>
                </a:cxn>
                <a:cxn ang="0">
                  <a:pos x="105" y="88"/>
                </a:cxn>
                <a:cxn ang="0">
                  <a:pos x="108" y="67"/>
                </a:cxn>
                <a:cxn ang="0">
                  <a:pos x="111" y="47"/>
                </a:cxn>
                <a:cxn ang="0">
                  <a:pos x="112" y="26"/>
                </a:cxn>
                <a:cxn ang="0">
                  <a:pos x="113" y="5"/>
                </a:cxn>
                <a:cxn ang="0">
                  <a:pos x="113" y="5"/>
                </a:cxn>
                <a:cxn ang="0">
                  <a:pos x="113" y="3"/>
                </a:cxn>
                <a:cxn ang="0">
                  <a:pos x="112" y="1"/>
                </a:cxn>
                <a:cxn ang="0">
                  <a:pos x="110" y="1"/>
                </a:cxn>
                <a:cxn ang="0">
                  <a:pos x="109" y="0"/>
                </a:cxn>
                <a:cxn ang="0">
                  <a:pos x="107" y="1"/>
                </a:cxn>
                <a:cxn ang="0">
                  <a:pos x="105" y="1"/>
                </a:cxn>
                <a:cxn ang="0">
                  <a:pos x="104" y="3"/>
                </a:cxn>
                <a:cxn ang="0">
                  <a:pos x="104" y="5"/>
                </a:cxn>
                <a:cxn ang="0">
                  <a:pos x="104" y="5"/>
                </a:cxn>
              </a:cxnLst>
              <a:rect l="0" t="0" r="r" b="b"/>
              <a:pathLst>
                <a:path w="113" h="712">
                  <a:moveTo>
                    <a:pt x="104" y="5"/>
                  </a:moveTo>
                  <a:lnTo>
                    <a:pt x="104" y="5"/>
                  </a:lnTo>
                  <a:lnTo>
                    <a:pt x="103" y="28"/>
                  </a:lnTo>
                  <a:lnTo>
                    <a:pt x="101" y="51"/>
                  </a:lnTo>
                  <a:lnTo>
                    <a:pt x="98" y="74"/>
                  </a:lnTo>
                  <a:lnTo>
                    <a:pt x="95" y="95"/>
                  </a:lnTo>
                  <a:lnTo>
                    <a:pt x="86" y="141"/>
                  </a:lnTo>
                  <a:lnTo>
                    <a:pt x="78" y="185"/>
                  </a:lnTo>
                  <a:lnTo>
                    <a:pt x="78" y="185"/>
                  </a:lnTo>
                  <a:lnTo>
                    <a:pt x="64" y="275"/>
                  </a:lnTo>
                  <a:lnTo>
                    <a:pt x="48" y="364"/>
                  </a:lnTo>
                  <a:lnTo>
                    <a:pt x="48" y="364"/>
                  </a:lnTo>
                  <a:lnTo>
                    <a:pt x="39" y="407"/>
                  </a:lnTo>
                  <a:lnTo>
                    <a:pt x="29" y="451"/>
                  </a:lnTo>
                  <a:lnTo>
                    <a:pt x="19" y="495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4" y="580"/>
                  </a:lnTo>
                  <a:lnTo>
                    <a:pt x="1" y="600"/>
                  </a:lnTo>
                  <a:lnTo>
                    <a:pt x="0" y="621"/>
                  </a:lnTo>
                  <a:lnTo>
                    <a:pt x="0" y="707"/>
                  </a:lnTo>
                  <a:lnTo>
                    <a:pt x="0" y="707"/>
                  </a:lnTo>
                  <a:lnTo>
                    <a:pt x="0" y="709"/>
                  </a:lnTo>
                  <a:lnTo>
                    <a:pt x="1" y="710"/>
                  </a:lnTo>
                  <a:lnTo>
                    <a:pt x="3" y="711"/>
                  </a:lnTo>
                  <a:lnTo>
                    <a:pt x="5" y="712"/>
                  </a:lnTo>
                  <a:lnTo>
                    <a:pt x="6" y="711"/>
                  </a:lnTo>
                  <a:lnTo>
                    <a:pt x="8" y="710"/>
                  </a:lnTo>
                  <a:lnTo>
                    <a:pt x="9" y="709"/>
                  </a:lnTo>
                  <a:lnTo>
                    <a:pt x="9" y="707"/>
                  </a:lnTo>
                  <a:lnTo>
                    <a:pt x="9" y="621"/>
                  </a:lnTo>
                  <a:lnTo>
                    <a:pt x="9" y="621"/>
                  </a:lnTo>
                  <a:lnTo>
                    <a:pt x="10" y="609"/>
                  </a:lnTo>
                  <a:lnTo>
                    <a:pt x="11" y="596"/>
                  </a:lnTo>
                  <a:lnTo>
                    <a:pt x="14" y="572"/>
                  </a:lnTo>
                  <a:lnTo>
                    <a:pt x="22" y="523"/>
                  </a:lnTo>
                  <a:lnTo>
                    <a:pt x="22" y="523"/>
                  </a:lnTo>
                  <a:lnTo>
                    <a:pt x="32" y="480"/>
                  </a:lnTo>
                  <a:lnTo>
                    <a:pt x="41" y="436"/>
                  </a:lnTo>
                  <a:lnTo>
                    <a:pt x="51" y="392"/>
                  </a:lnTo>
                  <a:lnTo>
                    <a:pt x="61" y="348"/>
                  </a:lnTo>
                  <a:lnTo>
                    <a:pt x="61" y="348"/>
                  </a:lnTo>
                  <a:lnTo>
                    <a:pt x="76" y="260"/>
                  </a:lnTo>
                  <a:lnTo>
                    <a:pt x="91" y="171"/>
                  </a:lnTo>
                  <a:lnTo>
                    <a:pt x="91" y="171"/>
                  </a:lnTo>
                  <a:lnTo>
                    <a:pt x="98" y="129"/>
                  </a:lnTo>
                  <a:lnTo>
                    <a:pt x="105" y="88"/>
                  </a:lnTo>
                  <a:lnTo>
                    <a:pt x="108" y="67"/>
                  </a:lnTo>
                  <a:lnTo>
                    <a:pt x="111" y="47"/>
                  </a:lnTo>
                  <a:lnTo>
                    <a:pt x="112" y="26"/>
                  </a:lnTo>
                  <a:lnTo>
                    <a:pt x="113" y="5"/>
                  </a:lnTo>
                  <a:lnTo>
                    <a:pt x="113" y="5"/>
                  </a:lnTo>
                  <a:lnTo>
                    <a:pt x="113" y="3"/>
                  </a:lnTo>
                  <a:lnTo>
                    <a:pt x="112" y="1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7" y="1"/>
                  </a:lnTo>
                  <a:lnTo>
                    <a:pt x="105" y="1"/>
                  </a:lnTo>
                  <a:lnTo>
                    <a:pt x="104" y="3"/>
                  </a:lnTo>
                  <a:lnTo>
                    <a:pt x="104" y="5"/>
                  </a:lnTo>
                  <a:lnTo>
                    <a:pt x="104" y="5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chenying0907 726"/>
            <p:cNvSpPr/>
            <p:nvPr/>
          </p:nvSpPr>
          <p:spPr bwMode="auto">
            <a:xfrm>
              <a:off x="5576888" y="4230688"/>
              <a:ext cx="61913" cy="415925"/>
            </a:xfrm>
            <a:custGeom>
              <a:avLst/>
              <a:gdLst/>
              <a:ahLst/>
              <a:cxnLst>
                <a:cxn ang="0">
                  <a:pos x="119" y="4"/>
                </a:cxn>
                <a:cxn ang="0">
                  <a:pos x="118" y="1"/>
                </a:cxn>
                <a:cxn ang="0">
                  <a:pos x="115" y="0"/>
                </a:cxn>
                <a:cxn ang="0">
                  <a:pos x="110" y="3"/>
                </a:cxn>
                <a:cxn ang="0">
                  <a:pos x="110" y="4"/>
                </a:cxn>
                <a:cxn ang="0">
                  <a:pos x="105" y="22"/>
                </a:cxn>
                <a:cxn ang="0">
                  <a:pos x="101" y="35"/>
                </a:cxn>
                <a:cxn ang="0">
                  <a:pos x="100" y="39"/>
                </a:cxn>
                <a:cxn ang="0">
                  <a:pos x="99" y="66"/>
                </a:cxn>
                <a:cxn ang="0">
                  <a:pos x="94" y="92"/>
                </a:cxn>
                <a:cxn ang="0">
                  <a:pos x="86" y="145"/>
                </a:cxn>
                <a:cxn ang="0">
                  <a:pos x="78" y="184"/>
                </a:cxn>
                <a:cxn ang="0">
                  <a:pos x="74" y="196"/>
                </a:cxn>
                <a:cxn ang="0">
                  <a:pos x="63" y="239"/>
                </a:cxn>
                <a:cxn ang="0">
                  <a:pos x="57" y="281"/>
                </a:cxn>
                <a:cxn ang="0">
                  <a:pos x="50" y="334"/>
                </a:cxn>
                <a:cxn ang="0">
                  <a:pos x="44" y="386"/>
                </a:cxn>
                <a:cxn ang="0">
                  <a:pos x="39" y="437"/>
                </a:cxn>
                <a:cxn ang="0">
                  <a:pos x="15" y="588"/>
                </a:cxn>
                <a:cxn ang="0">
                  <a:pos x="8" y="635"/>
                </a:cxn>
                <a:cxn ang="0">
                  <a:pos x="4" y="682"/>
                </a:cxn>
                <a:cxn ang="0">
                  <a:pos x="5" y="704"/>
                </a:cxn>
                <a:cxn ang="0">
                  <a:pos x="7" y="750"/>
                </a:cxn>
                <a:cxn ang="0">
                  <a:pos x="6" y="773"/>
                </a:cxn>
                <a:cxn ang="0">
                  <a:pos x="3" y="774"/>
                </a:cxn>
                <a:cxn ang="0">
                  <a:pos x="0" y="778"/>
                </a:cxn>
                <a:cxn ang="0">
                  <a:pos x="0" y="782"/>
                </a:cxn>
                <a:cxn ang="0">
                  <a:pos x="2" y="785"/>
                </a:cxn>
                <a:cxn ang="0">
                  <a:pos x="6" y="787"/>
                </a:cxn>
                <a:cxn ang="0">
                  <a:pos x="10" y="787"/>
                </a:cxn>
                <a:cxn ang="0">
                  <a:pos x="13" y="785"/>
                </a:cxn>
                <a:cxn ang="0">
                  <a:pos x="15" y="782"/>
                </a:cxn>
                <a:cxn ang="0">
                  <a:pos x="16" y="736"/>
                </a:cxn>
                <a:cxn ang="0">
                  <a:pos x="14" y="691"/>
                </a:cxn>
                <a:cxn ang="0">
                  <a:pos x="14" y="663"/>
                </a:cxn>
                <a:cxn ang="0">
                  <a:pos x="21" y="609"/>
                </a:cxn>
                <a:cxn ang="0">
                  <a:pos x="25" y="583"/>
                </a:cxn>
                <a:cxn ang="0">
                  <a:pos x="48" y="436"/>
                </a:cxn>
                <a:cxn ang="0">
                  <a:pos x="53" y="386"/>
                </a:cxn>
                <a:cxn ang="0">
                  <a:pos x="56" y="360"/>
                </a:cxn>
                <a:cxn ang="0">
                  <a:pos x="68" y="283"/>
                </a:cxn>
                <a:cxn ang="0">
                  <a:pos x="87" y="182"/>
                </a:cxn>
                <a:cxn ang="0">
                  <a:pos x="93" y="156"/>
                </a:cxn>
                <a:cxn ang="0">
                  <a:pos x="108" y="76"/>
                </a:cxn>
                <a:cxn ang="0">
                  <a:pos x="109" y="67"/>
                </a:cxn>
                <a:cxn ang="0">
                  <a:pos x="110" y="39"/>
                </a:cxn>
                <a:cxn ang="0">
                  <a:pos x="110" y="35"/>
                </a:cxn>
                <a:cxn ang="0">
                  <a:pos x="114" y="22"/>
                </a:cxn>
                <a:cxn ang="0">
                  <a:pos x="119" y="4"/>
                </a:cxn>
              </a:cxnLst>
              <a:rect l="0" t="0" r="r" b="b"/>
              <a:pathLst>
                <a:path w="119" h="787">
                  <a:moveTo>
                    <a:pt x="119" y="4"/>
                  </a:moveTo>
                  <a:lnTo>
                    <a:pt x="119" y="4"/>
                  </a:lnTo>
                  <a:lnTo>
                    <a:pt x="119" y="3"/>
                  </a:lnTo>
                  <a:lnTo>
                    <a:pt x="118" y="1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1" y="1"/>
                  </a:lnTo>
                  <a:lnTo>
                    <a:pt x="110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8" y="13"/>
                  </a:lnTo>
                  <a:lnTo>
                    <a:pt x="105" y="22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0" y="39"/>
                  </a:lnTo>
                  <a:lnTo>
                    <a:pt x="100" y="39"/>
                  </a:lnTo>
                  <a:lnTo>
                    <a:pt x="100" y="53"/>
                  </a:lnTo>
                  <a:lnTo>
                    <a:pt x="99" y="66"/>
                  </a:lnTo>
                  <a:lnTo>
                    <a:pt x="94" y="92"/>
                  </a:lnTo>
                  <a:lnTo>
                    <a:pt x="94" y="92"/>
                  </a:lnTo>
                  <a:lnTo>
                    <a:pt x="90" y="118"/>
                  </a:lnTo>
                  <a:lnTo>
                    <a:pt x="86" y="145"/>
                  </a:lnTo>
                  <a:lnTo>
                    <a:pt x="81" y="170"/>
                  </a:lnTo>
                  <a:lnTo>
                    <a:pt x="78" y="184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69" y="217"/>
                  </a:lnTo>
                  <a:lnTo>
                    <a:pt x="63" y="239"/>
                  </a:lnTo>
                  <a:lnTo>
                    <a:pt x="60" y="259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0" y="334"/>
                  </a:lnTo>
                  <a:lnTo>
                    <a:pt x="47" y="359"/>
                  </a:lnTo>
                  <a:lnTo>
                    <a:pt x="44" y="386"/>
                  </a:lnTo>
                  <a:lnTo>
                    <a:pt x="44" y="386"/>
                  </a:lnTo>
                  <a:lnTo>
                    <a:pt x="39" y="437"/>
                  </a:lnTo>
                  <a:lnTo>
                    <a:pt x="30" y="488"/>
                  </a:lnTo>
                  <a:lnTo>
                    <a:pt x="15" y="588"/>
                  </a:lnTo>
                  <a:lnTo>
                    <a:pt x="15" y="588"/>
                  </a:lnTo>
                  <a:lnTo>
                    <a:pt x="8" y="635"/>
                  </a:lnTo>
                  <a:lnTo>
                    <a:pt x="5" y="658"/>
                  </a:lnTo>
                  <a:lnTo>
                    <a:pt x="4" y="682"/>
                  </a:lnTo>
                  <a:lnTo>
                    <a:pt x="4" y="682"/>
                  </a:lnTo>
                  <a:lnTo>
                    <a:pt x="5" y="704"/>
                  </a:lnTo>
                  <a:lnTo>
                    <a:pt x="6" y="727"/>
                  </a:lnTo>
                  <a:lnTo>
                    <a:pt x="7" y="750"/>
                  </a:lnTo>
                  <a:lnTo>
                    <a:pt x="6" y="773"/>
                  </a:lnTo>
                  <a:lnTo>
                    <a:pt x="6" y="773"/>
                  </a:lnTo>
                  <a:lnTo>
                    <a:pt x="4" y="773"/>
                  </a:lnTo>
                  <a:lnTo>
                    <a:pt x="3" y="774"/>
                  </a:lnTo>
                  <a:lnTo>
                    <a:pt x="2" y="776"/>
                  </a:lnTo>
                  <a:lnTo>
                    <a:pt x="0" y="778"/>
                  </a:lnTo>
                  <a:lnTo>
                    <a:pt x="0" y="782"/>
                  </a:lnTo>
                  <a:lnTo>
                    <a:pt x="0" y="782"/>
                  </a:lnTo>
                  <a:lnTo>
                    <a:pt x="0" y="784"/>
                  </a:lnTo>
                  <a:lnTo>
                    <a:pt x="2" y="785"/>
                  </a:lnTo>
                  <a:lnTo>
                    <a:pt x="4" y="786"/>
                  </a:lnTo>
                  <a:lnTo>
                    <a:pt x="6" y="787"/>
                  </a:lnTo>
                  <a:lnTo>
                    <a:pt x="10" y="787"/>
                  </a:lnTo>
                  <a:lnTo>
                    <a:pt x="10" y="787"/>
                  </a:lnTo>
                  <a:lnTo>
                    <a:pt x="12" y="786"/>
                  </a:lnTo>
                  <a:lnTo>
                    <a:pt x="13" y="785"/>
                  </a:lnTo>
                  <a:lnTo>
                    <a:pt x="15" y="782"/>
                  </a:lnTo>
                  <a:lnTo>
                    <a:pt x="15" y="782"/>
                  </a:lnTo>
                  <a:lnTo>
                    <a:pt x="16" y="759"/>
                  </a:lnTo>
                  <a:lnTo>
                    <a:pt x="16" y="736"/>
                  </a:lnTo>
                  <a:lnTo>
                    <a:pt x="14" y="691"/>
                  </a:lnTo>
                  <a:lnTo>
                    <a:pt x="14" y="691"/>
                  </a:lnTo>
                  <a:lnTo>
                    <a:pt x="14" y="677"/>
                  </a:lnTo>
                  <a:lnTo>
                    <a:pt x="14" y="663"/>
                  </a:lnTo>
                  <a:lnTo>
                    <a:pt x="17" y="636"/>
                  </a:lnTo>
                  <a:lnTo>
                    <a:pt x="21" y="609"/>
                  </a:lnTo>
                  <a:lnTo>
                    <a:pt x="25" y="583"/>
                  </a:lnTo>
                  <a:lnTo>
                    <a:pt x="25" y="583"/>
                  </a:lnTo>
                  <a:lnTo>
                    <a:pt x="41" y="484"/>
                  </a:lnTo>
                  <a:lnTo>
                    <a:pt x="48" y="436"/>
                  </a:lnTo>
                  <a:lnTo>
                    <a:pt x="51" y="411"/>
                  </a:lnTo>
                  <a:lnTo>
                    <a:pt x="53" y="386"/>
                  </a:lnTo>
                  <a:lnTo>
                    <a:pt x="53" y="386"/>
                  </a:lnTo>
                  <a:lnTo>
                    <a:pt x="56" y="360"/>
                  </a:lnTo>
                  <a:lnTo>
                    <a:pt x="59" y="335"/>
                  </a:lnTo>
                  <a:lnTo>
                    <a:pt x="68" y="283"/>
                  </a:lnTo>
                  <a:lnTo>
                    <a:pt x="77" y="232"/>
                  </a:lnTo>
                  <a:lnTo>
                    <a:pt x="87" y="182"/>
                  </a:lnTo>
                  <a:lnTo>
                    <a:pt x="87" y="182"/>
                  </a:lnTo>
                  <a:lnTo>
                    <a:pt x="93" y="156"/>
                  </a:lnTo>
                  <a:lnTo>
                    <a:pt x="98" y="129"/>
                  </a:lnTo>
                  <a:lnTo>
                    <a:pt x="108" y="76"/>
                  </a:lnTo>
                  <a:lnTo>
                    <a:pt x="108" y="76"/>
                  </a:lnTo>
                  <a:lnTo>
                    <a:pt x="109" y="67"/>
                  </a:lnTo>
                  <a:lnTo>
                    <a:pt x="110" y="58"/>
                  </a:lnTo>
                  <a:lnTo>
                    <a:pt x="110" y="39"/>
                  </a:lnTo>
                  <a:lnTo>
                    <a:pt x="110" y="39"/>
                  </a:lnTo>
                  <a:lnTo>
                    <a:pt x="110" y="35"/>
                  </a:lnTo>
                  <a:lnTo>
                    <a:pt x="111" y="31"/>
                  </a:lnTo>
                  <a:lnTo>
                    <a:pt x="114" y="22"/>
                  </a:lnTo>
                  <a:lnTo>
                    <a:pt x="117" y="13"/>
                  </a:lnTo>
                  <a:lnTo>
                    <a:pt x="119" y="4"/>
                  </a:lnTo>
                  <a:lnTo>
                    <a:pt x="119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chenying0907 727"/>
            <p:cNvSpPr/>
            <p:nvPr/>
          </p:nvSpPr>
          <p:spPr bwMode="auto">
            <a:xfrm>
              <a:off x="5589588" y="4140200"/>
              <a:ext cx="90488" cy="552450"/>
            </a:xfrm>
            <a:custGeom>
              <a:avLst/>
              <a:gdLst/>
              <a:ahLst/>
              <a:cxnLst>
                <a:cxn ang="0">
                  <a:pos x="161" y="4"/>
                </a:cxn>
                <a:cxn ang="0">
                  <a:pos x="159" y="73"/>
                </a:cxn>
                <a:cxn ang="0">
                  <a:pos x="153" y="141"/>
                </a:cxn>
                <a:cxn ang="0">
                  <a:pos x="142" y="208"/>
                </a:cxn>
                <a:cxn ang="0">
                  <a:pos x="125" y="276"/>
                </a:cxn>
                <a:cxn ang="0">
                  <a:pos x="109" y="340"/>
                </a:cxn>
                <a:cxn ang="0">
                  <a:pos x="87" y="436"/>
                </a:cxn>
                <a:cxn ang="0">
                  <a:pos x="77" y="503"/>
                </a:cxn>
                <a:cxn ang="0">
                  <a:pos x="73" y="536"/>
                </a:cxn>
                <a:cxn ang="0">
                  <a:pos x="63" y="599"/>
                </a:cxn>
                <a:cxn ang="0">
                  <a:pos x="47" y="695"/>
                </a:cxn>
                <a:cxn ang="0">
                  <a:pos x="39" y="759"/>
                </a:cxn>
                <a:cxn ang="0">
                  <a:pos x="38" y="791"/>
                </a:cxn>
                <a:cxn ang="0">
                  <a:pos x="33" y="856"/>
                </a:cxn>
                <a:cxn ang="0">
                  <a:pos x="22" y="920"/>
                </a:cxn>
                <a:cxn ang="0">
                  <a:pos x="10" y="973"/>
                </a:cxn>
                <a:cxn ang="0">
                  <a:pos x="1" y="1025"/>
                </a:cxn>
                <a:cxn ang="0">
                  <a:pos x="0" y="1028"/>
                </a:cxn>
                <a:cxn ang="0">
                  <a:pos x="0" y="1038"/>
                </a:cxn>
                <a:cxn ang="0">
                  <a:pos x="1" y="1041"/>
                </a:cxn>
                <a:cxn ang="0">
                  <a:pos x="5" y="1042"/>
                </a:cxn>
                <a:cxn ang="0">
                  <a:pos x="9" y="1041"/>
                </a:cxn>
                <a:cxn ang="0">
                  <a:pos x="10" y="1038"/>
                </a:cxn>
                <a:cxn ang="0">
                  <a:pos x="11" y="1021"/>
                </a:cxn>
                <a:cxn ang="0">
                  <a:pos x="16" y="988"/>
                </a:cxn>
                <a:cxn ang="0">
                  <a:pos x="27" y="938"/>
                </a:cxn>
                <a:cxn ang="0">
                  <a:pos x="34" y="905"/>
                </a:cxn>
                <a:cxn ang="0">
                  <a:pos x="44" y="849"/>
                </a:cxn>
                <a:cxn ang="0">
                  <a:pos x="48" y="791"/>
                </a:cxn>
                <a:cxn ang="0">
                  <a:pos x="49" y="759"/>
                </a:cxn>
                <a:cxn ang="0">
                  <a:pos x="57" y="695"/>
                </a:cxn>
                <a:cxn ang="0">
                  <a:pos x="74" y="600"/>
                </a:cxn>
                <a:cxn ang="0">
                  <a:pos x="82" y="536"/>
                </a:cxn>
                <a:cxn ang="0">
                  <a:pos x="86" y="501"/>
                </a:cxn>
                <a:cxn ang="0">
                  <a:pos x="97" y="431"/>
                </a:cxn>
                <a:cxn ang="0">
                  <a:pos x="113" y="362"/>
                </a:cxn>
                <a:cxn ang="0">
                  <a:pos x="140" y="261"/>
                </a:cxn>
                <a:cxn ang="0">
                  <a:pos x="148" y="229"/>
                </a:cxn>
                <a:cxn ang="0">
                  <a:pos x="160" y="166"/>
                </a:cxn>
                <a:cxn ang="0">
                  <a:pos x="168" y="101"/>
                </a:cxn>
                <a:cxn ang="0">
                  <a:pos x="171" y="37"/>
                </a:cxn>
                <a:cxn ang="0">
                  <a:pos x="171" y="4"/>
                </a:cxn>
                <a:cxn ang="0">
                  <a:pos x="170" y="1"/>
                </a:cxn>
                <a:cxn ang="0">
                  <a:pos x="167" y="0"/>
                </a:cxn>
                <a:cxn ang="0">
                  <a:pos x="163" y="1"/>
                </a:cxn>
                <a:cxn ang="0">
                  <a:pos x="161" y="4"/>
                </a:cxn>
              </a:cxnLst>
              <a:rect l="0" t="0" r="r" b="b"/>
              <a:pathLst>
                <a:path w="171" h="1042">
                  <a:moveTo>
                    <a:pt x="161" y="4"/>
                  </a:moveTo>
                  <a:lnTo>
                    <a:pt x="161" y="4"/>
                  </a:lnTo>
                  <a:lnTo>
                    <a:pt x="161" y="39"/>
                  </a:lnTo>
                  <a:lnTo>
                    <a:pt x="159" y="73"/>
                  </a:lnTo>
                  <a:lnTo>
                    <a:pt x="156" y="107"/>
                  </a:lnTo>
                  <a:lnTo>
                    <a:pt x="153" y="141"/>
                  </a:lnTo>
                  <a:lnTo>
                    <a:pt x="148" y="175"/>
                  </a:lnTo>
                  <a:lnTo>
                    <a:pt x="142" y="208"/>
                  </a:lnTo>
                  <a:lnTo>
                    <a:pt x="135" y="242"/>
                  </a:lnTo>
                  <a:lnTo>
                    <a:pt x="125" y="276"/>
                  </a:lnTo>
                  <a:lnTo>
                    <a:pt x="125" y="276"/>
                  </a:lnTo>
                  <a:lnTo>
                    <a:pt x="109" y="340"/>
                  </a:lnTo>
                  <a:lnTo>
                    <a:pt x="94" y="404"/>
                  </a:lnTo>
                  <a:lnTo>
                    <a:pt x="87" y="436"/>
                  </a:lnTo>
                  <a:lnTo>
                    <a:pt x="82" y="470"/>
                  </a:lnTo>
                  <a:lnTo>
                    <a:pt x="77" y="503"/>
                  </a:lnTo>
                  <a:lnTo>
                    <a:pt x="73" y="536"/>
                  </a:lnTo>
                  <a:lnTo>
                    <a:pt x="73" y="536"/>
                  </a:lnTo>
                  <a:lnTo>
                    <a:pt x="68" y="568"/>
                  </a:lnTo>
                  <a:lnTo>
                    <a:pt x="63" y="599"/>
                  </a:lnTo>
                  <a:lnTo>
                    <a:pt x="52" y="663"/>
                  </a:lnTo>
                  <a:lnTo>
                    <a:pt x="47" y="695"/>
                  </a:lnTo>
                  <a:lnTo>
                    <a:pt x="43" y="727"/>
                  </a:lnTo>
                  <a:lnTo>
                    <a:pt x="39" y="759"/>
                  </a:lnTo>
                  <a:lnTo>
                    <a:pt x="38" y="791"/>
                  </a:lnTo>
                  <a:lnTo>
                    <a:pt x="38" y="791"/>
                  </a:lnTo>
                  <a:lnTo>
                    <a:pt x="36" y="824"/>
                  </a:lnTo>
                  <a:lnTo>
                    <a:pt x="33" y="856"/>
                  </a:lnTo>
                  <a:lnTo>
                    <a:pt x="28" y="888"/>
                  </a:lnTo>
                  <a:lnTo>
                    <a:pt x="22" y="920"/>
                  </a:lnTo>
                  <a:lnTo>
                    <a:pt x="22" y="920"/>
                  </a:lnTo>
                  <a:lnTo>
                    <a:pt x="10" y="973"/>
                  </a:lnTo>
                  <a:lnTo>
                    <a:pt x="4" y="999"/>
                  </a:lnTo>
                  <a:lnTo>
                    <a:pt x="1" y="1025"/>
                  </a:lnTo>
                  <a:lnTo>
                    <a:pt x="1" y="1025"/>
                  </a:lnTo>
                  <a:lnTo>
                    <a:pt x="0" y="1028"/>
                  </a:lnTo>
                  <a:lnTo>
                    <a:pt x="0" y="1038"/>
                  </a:lnTo>
                  <a:lnTo>
                    <a:pt x="0" y="1038"/>
                  </a:lnTo>
                  <a:lnTo>
                    <a:pt x="0" y="1040"/>
                  </a:lnTo>
                  <a:lnTo>
                    <a:pt x="1" y="1041"/>
                  </a:lnTo>
                  <a:lnTo>
                    <a:pt x="3" y="1042"/>
                  </a:lnTo>
                  <a:lnTo>
                    <a:pt x="5" y="1042"/>
                  </a:lnTo>
                  <a:lnTo>
                    <a:pt x="6" y="1042"/>
                  </a:lnTo>
                  <a:lnTo>
                    <a:pt x="9" y="1041"/>
                  </a:lnTo>
                  <a:lnTo>
                    <a:pt x="10" y="1040"/>
                  </a:lnTo>
                  <a:lnTo>
                    <a:pt x="10" y="1038"/>
                  </a:lnTo>
                  <a:lnTo>
                    <a:pt x="10" y="1038"/>
                  </a:lnTo>
                  <a:lnTo>
                    <a:pt x="11" y="1021"/>
                  </a:lnTo>
                  <a:lnTo>
                    <a:pt x="13" y="1005"/>
                  </a:lnTo>
                  <a:lnTo>
                    <a:pt x="16" y="988"/>
                  </a:lnTo>
                  <a:lnTo>
                    <a:pt x="19" y="972"/>
                  </a:lnTo>
                  <a:lnTo>
                    <a:pt x="27" y="938"/>
                  </a:lnTo>
                  <a:lnTo>
                    <a:pt x="34" y="905"/>
                  </a:lnTo>
                  <a:lnTo>
                    <a:pt x="34" y="905"/>
                  </a:lnTo>
                  <a:lnTo>
                    <a:pt x="39" y="878"/>
                  </a:lnTo>
                  <a:lnTo>
                    <a:pt x="44" y="849"/>
                  </a:lnTo>
                  <a:lnTo>
                    <a:pt x="47" y="820"/>
                  </a:lnTo>
                  <a:lnTo>
                    <a:pt x="48" y="791"/>
                  </a:lnTo>
                  <a:lnTo>
                    <a:pt x="48" y="791"/>
                  </a:lnTo>
                  <a:lnTo>
                    <a:pt x="49" y="759"/>
                  </a:lnTo>
                  <a:lnTo>
                    <a:pt x="52" y="727"/>
                  </a:lnTo>
                  <a:lnTo>
                    <a:pt x="57" y="695"/>
                  </a:lnTo>
                  <a:lnTo>
                    <a:pt x="62" y="663"/>
                  </a:lnTo>
                  <a:lnTo>
                    <a:pt x="74" y="600"/>
                  </a:lnTo>
                  <a:lnTo>
                    <a:pt x="78" y="568"/>
                  </a:lnTo>
                  <a:lnTo>
                    <a:pt x="82" y="536"/>
                  </a:lnTo>
                  <a:lnTo>
                    <a:pt x="82" y="536"/>
                  </a:lnTo>
                  <a:lnTo>
                    <a:pt x="86" y="501"/>
                  </a:lnTo>
                  <a:lnTo>
                    <a:pt x="91" y="465"/>
                  </a:lnTo>
                  <a:lnTo>
                    <a:pt x="97" y="431"/>
                  </a:lnTo>
                  <a:lnTo>
                    <a:pt x="105" y="396"/>
                  </a:lnTo>
                  <a:lnTo>
                    <a:pt x="113" y="362"/>
                  </a:lnTo>
                  <a:lnTo>
                    <a:pt x="121" y="328"/>
                  </a:lnTo>
                  <a:lnTo>
                    <a:pt x="140" y="261"/>
                  </a:lnTo>
                  <a:lnTo>
                    <a:pt x="140" y="261"/>
                  </a:lnTo>
                  <a:lnTo>
                    <a:pt x="148" y="229"/>
                  </a:lnTo>
                  <a:lnTo>
                    <a:pt x="154" y="197"/>
                  </a:lnTo>
                  <a:lnTo>
                    <a:pt x="160" y="166"/>
                  </a:lnTo>
                  <a:lnTo>
                    <a:pt x="164" y="134"/>
                  </a:lnTo>
                  <a:lnTo>
                    <a:pt x="168" y="101"/>
                  </a:lnTo>
                  <a:lnTo>
                    <a:pt x="170" y="69"/>
                  </a:lnTo>
                  <a:lnTo>
                    <a:pt x="171" y="37"/>
                  </a:lnTo>
                  <a:lnTo>
                    <a:pt x="171" y="4"/>
                  </a:lnTo>
                  <a:lnTo>
                    <a:pt x="171" y="4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7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1" y="2"/>
                  </a:lnTo>
                  <a:lnTo>
                    <a:pt x="161" y="4"/>
                  </a:lnTo>
                  <a:lnTo>
                    <a:pt x="161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chenying0907 728"/>
            <p:cNvSpPr/>
            <p:nvPr/>
          </p:nvSpPr>
          <p:spPr bwMode="auto">
            <a:xfrm>
              <a:off x="5608638" y="4162425"/>
              <a:ext cx="123825" cy="544513"/>
            </a:xfrm>
            <a:custGeom>
              <a:avLst/>
              <a:gdLst/>
              <a:ahLst/>
              <a:cxnLst>
                <a:cxn ang="0">
                  <a:pos x="226" y="1"/>
                </a:cxn>
                <a:cxn ang="0">
                  <a:pos x="209" y="14"/>
                </a:cxn>
                <a:cxn ang="0">
                  <a:pos x="198" y="30"/>
                </a:cxn>
                <a:cxn ang="0">
                  <a:pos x="192" y="48"/>
                </a:cxn>
                <a:cxn ang="0">
                  <a:pos x="187" y="69"/>
                </a:cxn>
                <a:cxn ang="0">
                  <a:pos x="177" y="145"/>
                </a:cxn>
                <a:cxn ang="0">
                  <a:pos x="164" y="219"/>
                </a:cxn>
                <a:cxn ang="0">
                  <a:pos x="156" y="254"/>
                </a:cxn>
                <a:cxn ang="0">
                  <a:pos x="142" y="357"/>
                </a:cxn>
                <a:cxn ang="0">
                  <a:pos x="136" y="392"/>
                </a:cxn>
                <a:cxn ang="0">
                  <a:pos x="116" y="498"/>
                </a:cxn>
                <a:cxn ang="0">
                  <a:pos x="109" y="533"/>
                </a:cxn>
                <a:cxn ang="0">
                  <a:pos x="81" y="637"/>
                </a:cxn>
                <a:cxn ang="0">
                  <a:pos x="62" y="707"/>
                </a:cxn>
                <a:cxn ang="0">
                  <a:pos x="49" y="779"/>
                </a:cxn>
                <a:cxn ang="0">
                  <a:pos x="45" y="813"/>
                </a:cxn>
                <a:cxn ang="0">
                  <a:pos x="43" y="847"/>
                </a:cxn>
                <a:cxn ang="0">
                  <a:pos x="38" y="878"/>
                </a:cxn>
                <a:cxn ang="0">
                  <a:pos x="34" y="910"/>
                </a:cxn>
                <a:cxn ang="0">
                  <a:pos x="31" y="924"/>
                </a:cxn>
                <a:cxn ang="0">
                  <a:pos x="24" y="951"/>
                </a:cxn>
                <a:cxn ang="0">
                  <a:pos x="20" y="965"/>
                </a:cxn>
                <a:cxn ang="0">
                  <a:pos x="12" y="999"/>
                </a:cxn>
                <a:cxn ang="0">
                  <a:pos x="8" y="1010"/>
                </a:cxn>
                <a:cxn ang="0">
                  <a:pos x="3" y="1010"/>
                </a:cxn>
                <a:cxn ang="0">
                  <a:pos x="0" y="1014"/>
                </a:cxn>
                <a:cxn ang="0">
                  <a:pos x="0" y="1024"/>
                </a:cxn>
                <a:cxn ang="0">
                  <a:pos x="4" y="1029"/>
                </a:cxn>
                <a:cxn ang="0">
                  <a:pos x="9" y="1027"/>
                </a:cxn>
                <a:cxn ang="0">
                  <a:pos x="12" y="1021"/>
                </a:cxn>
                <a:cxn ang="0">
                  <a:pos x="18" y="1007"/>
                </a:cxn>
                <a:cxn ang="0">
                  <a:pos x="24" y="987"/>
                </a:cxn>
                <a:cxn ang="0">
                  <a:pos x="31" y="964"/>
                </a:cxn>
                <a:cxn ang="0">
                  <a:pos x="38" y="940"/>
                </a:cxn>
                <a:cxn ang="0">
                  <a:pos x="42" y="912"/>
                </a:cxn>
                <a:cxn ang="0">
                  <a:pos x="45" y="884"/>
                </a:cxn>
                <a:cxn ang="0">
                  <a:pos x="48" y="869"/>
                </a:cxn>
                <a:cxn ang="0">
                  <a:pos x="54" y="822"/>
                </a:cxn>
                <a:cxn ang="0">
                  <a:pos x="57" y="786"/>
                </a:cxn>
                <a:cxn ang="0">
                  <a:pos x="70" y="715"/>
                </a:cxn>
                <a:cxn ang="0">
                  <a:pos x="79" y="680"/>
                </a:cxn>
                <a:cxn ang="0">
                  <a:pos x="100" y="607"/>
                </a:cxn>
                <a:cxn ang="0">
                  <a:pos x="118" y="534"/>
                </a:cxn>
                <a:cxn ang="0">
                  <a:pos x="133" y="467"/>
                </a:cxn>
                <a:cxn ang="0">
                  <a:pos x="144" y="399"/>
                </a:cxn>
                <a:cxn ang="0">
                  <a:pos x="164" y="263"/>
                </a:cxn>
                <a:cxn ang="0">
                  <a:pos x="176" y="194"/>
                </a:cxn>
                <a:cxn ang="0">
                  <a:pos x="188" y="126"/>
                </a:cxn>
                <a:cxn ang="0">
                  <a:pos x="193" y="94"/>
                </a:cxn>
                <a:cxn ang="0">
                  <a:pos x="198" y="61"/>
                </a:cxn>
                <a:cxn ang="0">
                  <a:pos x="205" y="38"/>
                </a:cxn>
                <a:cxn ang="0">
                  <a:pos x="213" y="25"/>
                </a:cxn>
                <a:cxn ang="0">
                  <a:pos x="224" y="13"/>
                </a:cxn>
                <a:cxn ang="0">
                  <a:pos x="230" y="9"/>
                </a:cxn>
                <a:cxn ang="0">
                  <a:pos x="232" y="5"/>
                </a:cxn>
                <a:cxn ang="0">
                  <a:pos x="232" y="2"/>
                </a:cxn>
                <a:cxn ang="0">
                  <a:pos x="229" y="0"/>
                </a:cxn>
                <a:cxn ang="0">
                  <a:pos x="226" y="1"/>
                </a:cxn>
              </a:cxnLst>
              <a:rect l="0" t="0" r="r" b="b"/>
              <a:pathLst>
                <a:path w="232" h="1029">
                  <a:moveTo>
                    <a:pt x="226" y="1"/>
                  </a:moveTo>
                  <a:lnTo>
                    <a:pt x="226" y="1"/>
                  </a:lnTo>
                  <a:lnTo>
                    <a:pt x="216" y="7"/>
                  </a:lnTo>
                  <a:lnTo>
                    <a:pt x="209" y="14"/>
                  </a:lnTo>
                  <a:lnTo>
                    <a:pt x="203" y="22"/>
                  </a:lnTo>
                  <a:lnTo>
                    <a:pt x="198" y="30"/>
                  </a:lnTo>
                  <a:lnTo>
                    <a:pt x="195" y="39"/>
                  </a:lnTo>
                  <a:lnTo>
                    <a:pt x="192" y="48"/>
                  </a:lnTo>
                  <a:lnTo>
                    <a:pt x="189" y="59"/>
                  </a:lnTo>
                  <a:lnTo>
                    <a:pt x="187" y="69"/>
                  </a:lnTo>
                  <a:lnTo>
                    <a:pt x="187" y="69"/>
                  </a:lnTo>
                  <a:lnTo>
                    <a:pt x="177" y="145"/>
                  </a:lnTo>
                  <a:lnTo>
                    <a:pt x="171" y="182"/>
                  </a:lnTo>
                  <a:lnTo>
                    <a:pt x="164" y="219"/>
                  </a:lnTo>
                  <a:lnTo>
                    <a:pt x="164" y="219"/>
                  </a:lnTo>
                  <a:lnTo>
                    <a:pt x="156" y="254"/>
                  </a:lnTo>
                  <a:lnTo>
                    <a:pt x="151" y="288"/>
                  </a:lnTo>
                  <a:lnTo>
                    <a:pt x="142" y="357"/>
                  </a:lnTo>
                  <a:lnTo>
                    <a:pt x="142" y="357"/>
                  </a:lnTo>
                  <a:lnTo>
                    <a:pt x="136" y="392"/>
                  </a:lnTo>
                  <a:lnTo>
                    <a:pt x="130" y="428"/>
                  </a:lnTo>
                  <a:lnTo>
                    <a:pt x="116" y="498"/>
                  </a:lnTo>
                  <a:lnTo>
                    <a:pt x="116" y="498"/>
                  </a:lnTo>
                  <a:lnTo>
                    <a:pt x="109" y="533"/>
                  </a:lnTo>
                  <a:lnTo>
                    <a:pt x="100" y="568"/>
                  </a:lnTo>
                  <a:lnTo>
                    <a:pt x="81" y="637"/>
                  </a:lnTo>
                  <a:lnTo>
                    <a:pt x="71" y="672"/>
                  </a:lnTo>
                  <a:lnTo>
                    <a:pt x="62" y="707"/>
                  </a:lnTo>
                  <a:lnTo>
                    <a:pt x="54" y="743"/>
                  </a:lnTo>
                  <a:lnTo>
                    <a:pt x="49" y="779"/>
                  </a:lnTo>
                  <a:lnTo>
                    <a:pt x="49" y="779"/>
                  </a:lnTo>
                  <a:lnTo>
                    <a:pt x="45" y="813"/>
                  </a:lnTo>
                  <a:lnTo>
                    <a:pt x="43" y="847"/>
                  </a:lnTo>
                  <a:lnTo>
                    <a:pt x="43" y="847"/>
                  </a:lnTo>
                  <a:lnTo>
                    <a:pt x="41" y="862"/>
                  </a:lnTo>
                  <a:lnTo>
                    <a:pt x="38" y="878"/>
                  </a:lnTo>
                  <a:lnTo>
                    <a:pt x="35" y="894"/>
                  </a:lnTo>
                  <a:lnTo>
                    <a:pt x="34" y="910"/>
                  </a:lnTo>
                  <a:lnTo>
                    <a:pt x="34" y="910"/>
                  </a:lnTo>
                  <a:lnTo>
                    <a:pt x="31" y="924"/>
                  </a:lnTo>
                  <a:lnTo>
                    <a:pt x="28" y="938"/>
                  </a:lnTo>
                  <a:lnTo>
                    <a:pt x="24" y="951"/>
                  </a:lnTo>
                  <a:lnTo>
                    <a:pt x="20" y="965"/>
                  </a:lnTo>
                  <a:lnTo>
                    <a:pt x="20" y="965"/>
                  </a:lnTo>
                  <a:lnTo>
                    <a:pt x="15" y="987"/>
                  </a:lnTo>
                  <a:lnTo>
                    <a:pt x="12" y="999"/>
                  </a:lnTo>
                  <a:lnTo>
                    <a:pt x="8" y="1010"/>
                  </a:lnTo>
                  <a:lnTo>
                    <a:pt x="8" y="1010"/>
                  </a:lnTo>
                  <a:lnTo>
                    <a:pt x="5" y="1010"/>
                  </a:lnTo>
                  <a:lnTo>
                    <a:pt x="3" y="1010"/>
                  </a:lnTo>
                  <a:lnTo>
                    <a:pt x="0" y="1012"/>
                  </a:lnTo>
                  <a:lnTo>
                    <a:pt x="0" y="1014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1" y="1027"/>
                  </a:lnTo>
                  <a:lnTo>
                    <a:pt x="4" y="1029"/>
                  </a:lnTo>
                  <a:lnTo>
                    <a:pt x="7" y="1028"/>
                  </a:lnTo>
                  <a:lnTo>
                    <a:pt x="9" y="1027"/>
                  </a:lnTo>
                  <a:lnTo>
                    <a:pt x="9" y="1027"/>
                  </a:lnTo>
                  <a:lnTo>
                    <a:pt x="12" y="1021"/>
                  </a:lnTo>
                  <a:lnTo>
                    <a:pt x="14" y="1017"/>
                  </a:lnTo>
                  <a:lnTo>
                    <a:pt x="18" y="1007"/>
                  </a:lnTo>
                  <a:lnTo>
                    <a:pt x="20" y="998"/>
                  </a:lnTo>
                  <a:lnTo>
                    <a:pt x="24" y="987"/>
                  </a:lnTo>
                  <a:lnTo>
                    <a:pt x="24" y="987"/>
                  </a:lnTo>
                  <a:lnTo>
                    <a:pt x="31" y="964"/>
                  </a:lnTo>
                  <a:lnTo>
                    <a:pt x="38" y="940"/>
                  </a:lnTo>
                  <a:lnTo>
                    <a:pt x="38" y="940"/>
                  </a:lnTo>
                  <a:lnTo>
                    <a:pt x="41" y="926"/>
                  </a:lnTo>
                  <a:lnTo>
                    <a:pt x="42" y="912"/>
                  </a:lnTo>
                  <a:lnTo>
                    <a:pt x="43" y="899"/>
                  </a:lnTo>
                  <a:lnTo>
                    <a:pt x="45" y="884"/>
                  </a:lnTo>
                  <a:lnTo>
                    <a:pt x="45" y="884"/>
                  </a:lnTo>
                  <a:lnTo>
                    <a:pt x="48" y="869"/>
                  </a:lnTo>
                  <a:lnTo>
                    <a:pt x="51" y="853"/>
                  </a:lnTo>
                  <a:lnTo>
                    <a:pt x="54" y="822"/>
                  </a:lnTo>
                  <a:lnTo>
                    <a:pt x="54" y="822"/>
                  </a:lnTo>
                  <a:lnTo>
                    <a:pt x="57" y="786"/>
                  </a:lnTo>
                  <a:lnTo>
                    <a:pt x="62" y="750"/>
                  </a:lnTo>
                  <a:lnTo>
                    <a:pt x="70" y="715"/>
                  </a:lnTo>
                  <a:lnTo>
                    <a:pt x="74" y="697"/>
                  </a:lnTo>
                  <a:lnTo>
                    <a:pt x="79" y="680"/>
                  </a:lnTo>
                  <a:lnTo>
                    <a:pt x="79" y="680"/>
                  </a:lnTo>
                  <a:lnTo>
                    <a:pt x="100" y="607"/>
                  </a:lnTo>
                  <a:lnTo>
                    <a:pt x="118" y="534"/>
                  </a:lnTo>
                  <a:lnTo>
                    <a:pt x="118" y="534"/>
                  </a:lnTo>
                  <a:lnTo>
                    <a:pt x="125" y="501"/>
                  </a:lnTo>
                  <a:lnTo>
                    <a:pt x="133" y="467"/>
                  </a:lnTo>
                  <a:lnTo>
                    <a:pt x="139" y="433"/>
                  </a:lnTo>
                  <a:lnTo>
                    <a:pt x="144" y="399"/>
                  </a:lnTo>
                  <a:lnTo>
                    <a:pt x="164" y="263"/>
                  </a:lnTo>
                  <a:lnTo>
                    <a:pt x="164" y="263"/>
                  </a:lnTo>
                  <a:lnTo>
                    <a:pt x="169" y="228"/>
                  </a:lnTo>
                  <a:lnTo>
                    <a:pt x="176" y="194"/>
                  </a:lnTo>
                  <a:lnTo>
                    <a:pt x="182" y="160"/>
                  </a:lnTo>
                  <a:lnTo>
                    <a:pt x="188" y="126"/>
                  </a:lnTo>
                  <a:lnTo>
                    <a:pt x="188" y="126"/>
                  </a:lnTo>
                  <a:lnTo>
                    <a:pt x="193" y="94"/>
                  </a:lnTo>
                  <a:lnTo>
                    <a:pt x="195" y="77"/>
                  </a:lnTo>
                  <a:lnTo>
                    <a:pt x="198" y="61"/>
                  </a:lnTo>
                  <a:lnTo>
                    <a:pt x="202" y="45"/>
                  </a:lnTo>
                  <a:lnTo>
                    <a:pt x="205" y="38"/>
                  </a:lnTo>
                  <a:lnTo>
                    <a:pt x="208" y="32"/>
                  </a:lnTo>
                  <a:lnTo>
                    <a:pt x="213" y="25"/>
                  </a:lnTo>
                  <a:lnTo>
                    <a:pt x="217" y="18"/>
                  </a:lnTo>
                  <a:lnTo>
                    <a:pt x="224" y="13"/>
                  </a:lnTo>
                  <a:lnTo>
                    <a:pt x="230" y="9"/>
                  </a:lnTo>
                  <a:lnTo>
                    <a:pt x="230" y="9"/>
                  </a:lnTo>
                  <a:lnTo>
                    <a:pt x="232" y="7"/>
                  </a:lnTo>
                  <a:lnTo>
                    <a:pt x="232" y="5"/>
                  </a:lnTo>
                  <a:lnTo>
                    <a:pt x="232" y="4"/>
                  </a:lnTo>
                  <a:lnTo>
                    <a:pt x="232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6" y="1"/>
                  </a:lnTo>
                  <a:lnTo>
                    <a:pt x="226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chenying0907 729"/>
            <p:cNvSpPr/>
            <p:nvPr/>
          </p:nvSpPr>
          <p:spPr bwMode="auto">
            <a:xfrm>
              <a:off x="5638801" y="4605338"/>
              <a:ext cx="34925" cy="111125"/>
            </a:xfrm>
            <a:custGeom>
              <a:avLst/>
              <a:gdLst/>
              <a:ahLst/>
              <a:cxnLst>
                <a:cxn ang="0">
                  <a:pos x="58" y="1"/>
                </a:cxn>
                <a:cxn ang="0">
                  <a:pos x="58" y="1"/>
                </a:cxn>
                <a:cxn ang="0">
                  <a:pos x="52" y="10"/>
                </a:cxn>
                <a:cxn ang="0">
                  <a:pos x="48" y="20"/>
                </a:cxn>
                <a:cxn ang="0">
                  <a:pos x="44" y="31"/>
                </a:cxn>
                <a:cxn ang="0">
                  <a:pos x="41" y="42"/>
                </a:cxn>
                <a:cxn ang="0">
                  <a:pos x="36" y="66"/>
                </a:cxn>
                <a:cxn ang="0">
                  <a:pos x="32" y="87"/>
                </a:cxn>
                <a:cxn ang="0">
                  <a:pos x="32" y="87"/>
                </a:cxn>
                <a:cxn ang="0">
                  <a:pos x="24" y="117"/>
                </a:cxn>
                <a:cxn ang="0">
                  <a:pos x="15" y="147"/>
                </a:cxn>
                <a:cxn ang="0">
                  <a:pos x="6" y="176"/>
                </a:cxn>
                <a:cxn ang="0">
                  <a:pos x="3" y="192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09"/>
                </a:cxn>
                <a:cxn ang="0">
                  <a:pos x="1" y="210"/>
                </a:cxn>
                <a:cxn ang="0">
                  <a:pos x="4" y="212"/>
                </a:cxn>
                <a:cxn ang="0">
                  <a:pos x="5" y="212"/>
                </a:cxn>
                <a:cxn ang="0">
                  <a:pos x="8" y="212"/>
                </a:cxn>
                <a:cxn ang="0">
                  <a:pos x="9" y="211"/>
                </a:cxn>
                <a:cxn ang="0">
                  <a:pos x="10" y="209"/>
                </a:cxn>
                <a:cxn ang="0">
                  <a:pos x="10" y="209"/>
                </a:cxn>
                <a:cxn ang="0">
                  <a:pos x="14" y="184"/>
                </a:cxn>
                <a:cxn ang="0">
                  <a:pos x="21" y="161"/>
                </a:cxn>
                <a:cxn ang="0">
                  <a:pos x="35" y="112"/>
                </a:cxn>
                <a:cxn ang="0">
                  <a:pos x="35" y="112"/>
                </a:cxn>
                <a:cxn ang="0">
                  <a:pos x="42" y="89"/>
                </a:cxn>
                <a:cxn ang="0">
                  <a:pos x="47" y="66"/>
                </a:cxn>
                <a:cxn ang="0">
                  <a:pos x="47" y="66"/>
                </a:cxn>
                <a:cxn ang="0">
                  <a:pos x="50" y="51"/>
                </a:cxn>
                <a:cxn ang="0">
                  <a:pos x="53" y="36"/>
                </a:cxn>
                <a:cxn ang="0">
                  <a:pos x="55" y="27"/>
                </a:cxn>
                <a:cxn ang="0">
                  <a:pos x="58" y="20"/>
                </a:cxn>
                <a:cxn ang="0">
                  <a:pos x="61" y="13"/>
                </a:cxn>
                <a:cxn ang="0">
                  <a:pos x="65" y="8"/>
                </a:cxn>
                <a:cxn ang="0">
                  <a:pos x="65" y="8"/>
                </a:cxn>
                <a:cxn ang="0">
                  <a:pos x="66" y="6"/>
                </a:cxn>
                <a:cxn ang="0">
                  <a:pos x="66" y="4"/>
                </a:cxn>
                <a:cxn ang="0">
                  <a:pos x="64" y="1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8" y="1"/>
                </a:cxn>
              </a:cxnLst>
              <a:rect l="0" t="0" r="r" b="b"/>
              <a:pathLst>
                <a:path w="66" h="212">
                  <a:moveTo>
                    <a:pt x="58" y="1"/>
                  </a:moveTo>
                  <a:lnTo>
                    <a:pt x="58" y="1"/>
                  </a:lnTo>
                  <a:lnTo>
                    <a:pt x="52" y="10"/>
                  </a:lnTo>
                  <a:lnTo>
                    <a:pt x="48" y="20"/>
                  </a:lnTo>
                  <a:lnTo>
                    <a:pt x="44" y="31"/>
                  </a:lnTo>
                  <a:lnTo>
                    <a:pt x="41" y="42"/>
                  </a:lnTo>
                  <a:lnTo>
                    <a:pt x="36" y="66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24" y="117"/>
                  </a:lnTo>
                  <a:lnTo>
                    <a:pt x="15" y="147"/>
                  </a:lnTo>
                  <a:lnTo>
                    <a:pt x="6" y="176"/>
                  </a:lnTo>
                  <a:lnTo>
                    <a:pt x="3" y="19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1" y="210"/>
                  </a:lnTo>
                  <a:lnTo>
                    <a:pt x="4" y="212"/>
                  </a:lnTo>
                  <a:lnTo>
                    <a:pt x="5" y="212"/>
                  </a:lnTo>
                  <a:lnTo>
                    <a:pt x="8" y="212"/>
                  </a:lnTo>
                  <a:lnTo>
                    <a:pt x="9" y="211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4" y="184"/>
                  </a:lnTo>
                  <a:lnTo>
                    <a:pt x="21" y="161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42" y="89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50" y="51"/>
                  </a:lnTo>
                  <a:lnTo>
                    <a:pt x="53" y="36"/>
                  </a:lnTo>
                  <a:lnTo>
                    <a:pt x="55" y="27"/>
                  </a:lnTo>
                  <a:lnTo>
                    <a:pt x="58" y="20"/>
                  </a:lnTo>
                  <a:lnTo>
                    <a:pt x="61" y="13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4" y="1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8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chenying0907 730"/>
            <p:cNvSpPr/>
            <p:nvPr/>
          </p:nvSpPr>
          <p:spPr bwMode="auto">
            <a:xfrm>
              <a:off x="5664201" y="4646613"/>
              <a:ext cx="25400" cy="76200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37" y="4"/>
                </a:cxn>
                <a:cxn ang="0">
                  <a:pos x="36" y="12"/>
                </a:cxn>
                <a:cxn ang="0">
                  <a:pos x="35" y="21"/>
                </a:cxn>
                <a:cxn ang="0">
                  <a:pos x="30" y="35"/>
                </a:cxn>
                <a:cxn ang="0">
                  <a:pos x="25" y="51"/>
                </a:cxn>
                <a:cxn ang="0">
                  <a:pos x="20" y="66"/>
                </a:cxn>
                <a:cxn ang="0">
                  <a:pos x="20" y="66"/>
                </a:cxn>
                <a:cxn ang="0">
                  <a:pos x="15" y="84"/>
                </a:cxn>
                <a:cxn ang="0">
                  <a:pos x="9" y="101"/>
                </a:cxn>
                <a:cxn ang="0">
                  <a:pos x="4" y="119"/>
                </a:cxn>
                <a:cxn ang="0">
                  <a:pos x="0" y="136"/>
                </a:cxn>
                <a:cxn ang="0">
                  <a:pos x="0" y="136"/>
                </a:cxn>
                <a:cxn ang="0">
                  <a:pos x="0" y="139"/>
                </a:cxn>
                <a:cxn ang="0">
                  <a:pos x="1" y="140"/>
                </a:cxn>
                <a:cxn ang="0">
                  <a:pos x="2" y="142"/>
                </a:cxn>
                <a:cxn ang="0">
                  <a:pos x="3" y="142"/>
                </a:cxn>
                <a:cxn ang="0">
                  <a:pos x="5" y="142"/>
                </a:cxn>
                <a:cxn ang="0">
                  <a:pos x="7" y="142"/>
                </a:cxn>
                <a:cxn ang="0">
                  <a:pos x="8" y="141"/>
                </a:cxn>
                <a:cxn ang="0">
                  <a:pos x="9" y="139"/>
                </a:cxn>
                <a:cxn ang="0">
                  <a:pos x="9" y="139"/>
                </a:cxn>
                <a:cxn ang="0">
                  <a:pos x="13" y="121"/>
                </a:cxn>
                <a:cxn ang="0">
                  <a:pos x="18" y="103"/>
                </a:cxn>
                <a:cxn ang="0">
                  <a:pos x="29" y="69"/>
                </a:cxn>
                <a:cxn ang="0">
                  <a:pos x="29" y="69"/>
                </a:cxn>
                <a:cxn ang="0">
                  <a:pos x="34" y="53"/>
                </a:cxn>
                <a:cxn ang="0">
                  <a:pos x="40" y="37"/>
                </a:cxn>
                <a:cxn ang="0">
                  <a:pos x="44" y="21"/>
                </a:cxn>
                <a:cxn ang="0">
                  <a:pos x="46" y="12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7" y="4"/>
                </a:cxn>
                <a:cxn ang="0">
                  <a:pos x="37" y="4"/>
                </a:cxn>
              </a:cxnLst>
              <a:rect l="0" t="0" r="r" b="b"/>
              <a:pathLst>
                <a:path w="47" h="142">
                  <a:moveTo>
                    <a:pt x="37" y="4"/>
                  </a:moveTo>
                  <a:lnTo>
                    <a:pt x="37" y="4"/>
                  </a:lnTo>
                  <a:lnTo>
                    <a:pt x="36" y="12"/>
                  </a:lnTo>
                  <a:lnTo>
                    <a:pt x="35" y="21"/>
                  </a:lnTo>
                  <a:lnTo>
                    <a:pt x="30" y="35"/>
                  </a:lnTo>
                  <a:lnTo>
                    <a:pt x="25" y="51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5" y="84"/>
                  </a:lnTo>
                  <a:lnTo>
                    <a:pt x="9" y="101"/>
                  </a:lnTo>
                  <a:lnTo>
                    <a:pt x="4" y="119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0"/>
                  </a:lnTo>
                  <a:lnTo>
                    <a:pt x="2" y="142"/>
                  </a:lnTo>
                  <a:lnTo>
                    <a:pt x="3" y="142"/>
                  </a:lnTo>
                  <a:lnTo>
                    <a:pt x="5" y="142"/>
                  </a:lnTo>
                  <a:lnTo>
                    <a:pt x="7" y="142"/>
                  </a:lnTo>
                  <a:lnTo>
                    <a:pt x="8" y="141"/>
                  </a:lnTo>
                  <a:lnTo>
                    <a:pt x="9" y="139"/>
                  </a:lnTo>
                  <a:lnTo>
                    <a:pt x="9" y="139"/>
                  </a:lnTo>
                  <a:lnTo>
                    <a:pt x="13" y="121"/>
                  </a:lnTo>
                  <a:lnTo>
                    <a:pt x="18" y="103"/>
                  </a:lnTo>
                  <a:lnTo>
                    <a:pt x="29" y="69"/>
                  </a:lnTo>
                  <a:lnTo>
                    <a:pt x="29" y="69"/>
                  </a:lnTo>
                  <a:lnTo>
                    <a:pt x="34" y="53"/>
                  </a:lnTo>
                  <a:lnTo>
                    <a:pt x="40" y="37"/>
                  </a:lnTo>
                  <a:lnTo>
                    <a:pt x="44" y="21"/>
                  </a:lnTo>
                  <a:lnTo>
                    <a:pt x="46" y="12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chenying0907 731"/>
            <p:cNvSpPr/>
            <p:nvPr/>
          </p:nvSpPr>
          <p:spPr bwMode="auto">
            <a:xfrm>
              <a:off x="5680076" y="4684713"/>
              <a:ext cx="19050" cy="619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6" y="9"/>
                </a:cxn>
                <a:cxn ang="0">
                  <a:pos x="22" y="15"/>
                </a:cxn>
                <a:cxn ang="0">
                  <a:pos x="17" y="28"/>
                </a:cxn>
                <a:cxn ang="0">
                  <a:pos x="13" y="42"/>
                </a:cxn>
                <a:cxn ang="0">
                  <a:pos x="11" y="56"/>
                </a:cxn>
                <a:cxn ang="0">
                  <a:pos x="7" y="86"/>
                </a:cxn>
                <a:cxn ang="0">
                  <a:pos x="4" y="99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1" y="117"/>
                </a:cxn>
                <a:cxn ang="0">
                  <a:pos x="2" y="118"/>
                </a:cxn>
                <a:cxn ang="0">
                  <a:pos x="3" y="119"/>
                </a:cxn>
                <a:cxn ang="0">
                  <a:pos x="7" y="119"/>
                </a:cxn>
                <a:cxn ang="0">
                  <a:pos x="8" y="118"/>
                </a:cxn>
                <a:cxn ang="0">
                  <a:pos x="9" y="116"/>
                </a:cxn>
                <a:cxn ang="0">
                  <a:pos x="9" y="116"/>
                </a:cxn>
                <a:cxn ang="0">
                  <a:pos x="13" y="104"/>
                </a:cxn>
                <a:cxn ang="0">
                  <a:pos x="15" y="89"/>
                </a:cxn>
                <a:cxn ang="0">
                  <a:pos x="19" y="61"/>
                </a:cxn>
                <a:cxn ang="0">
                  <a:pos x="21" y="47"/>
                </a:cxn>
                <a:cxn ang="0">
                  <a:pos x="24" y="33"/>
                </a:cxn>
                <a:cxn ang="0">
                  <a:pos x="30" y="21"/>
                </a:cxn>
                <a:cxn ang="0">
                  <a:pos x="33" y="15"/>
                </a:cxn>
                <a:cxn ang="0">
                  <a:pos x="37" y="10"/>
                </a:cxn>
                <a:cxn ang="0">
                  <a:pos x="37" y="10"/>
                </a:cxn>
                <a:cxn ang="0">
                  <a:pos x="38" y="8"/>
                </a:cxn>
                <a:cxn ang="0">
                  <a:pos x="38" y="5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119">
                  <a:moveTo>
                    <a:pt x="30" y="2"/>
                  </a:moveTo>
                  <a:lnTo>
                    <a:pt x="30" y="2"/>
                  </a:lnTo>
                  <a:lnTo>
                    <a:pt x="26" y="9"/>
                  </a:lnTo>
                  <a:lnTo>
                    <a:pt x="22" y="15"/>
                  </a:lnTo>
                  <a:lnTo>
                    <a:pt x="17" y="28"/>
                  </a:lnTo>
                  <a:lnTo>
                    <a:pt x="13" y="42"/>
                  </a:lnTo>
                  <a:lnTo>
                    <a:pt x="11" y="56"/>
                  </a:lnTo>
                  <a:lnTo>
                    <a:pt x="7" y="86"/>
                  </a:lnTo>
                  <a:lnTo>
                    <a:pt x="4" y="99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1" y="117"/>
                  </a:lnTo>
                  <a:lnTo>
                    <a:pt x="2" y="118"/>
                  </a:lnTo>
                  <a:lnTo>
                    <a:pt x="3" y="119"/>
                  </a:lnTo>
                  <a:lnTo>
                    <a:pt x="7" y="119"/>
                  </a:lnTo>
                  <a:lnTo>
                    <a:pt x="8" y="118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13" y="104"/>
                  </a:lnTo>
                  <a:lnTo>
                    <a:pt x="15" y="89"/>
                  </a:lnTo>
                  <a:lnTo>
                    <a:pt x="19" y="61"/>
                  </a:lnTo>
                  <a:lnTo>
                    <a:pt x="21" y="47"/>
                  </a:lnTo>
                  <a:lnTo>
                    <a:pt x="24" y="33"/>
                  </a:lnTo>
                  <a:lnTo>
                    <a:pt x="30" y="21"/>
                  </a:lnTo>
                  <a:lnTo>
                    <a:pt x="33" y="15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8" y="8"/>
                  </a:lnTo>
                  <a:lnTo>
                    <a:pt x="38" y="5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chenying0907 732"/>
            <p:cNvSpPr/>
            <p:nvPr/>
          </p:nvSpPr>
          <p:spPr bwMode="auto">
            <a:xfrm>
              <a:off x="5694363" y="4205288"/>
              <a:ext cx="63500" cy="346075"/>
            </a:xfrm>
            <a:custGeom>
              <a:avLst/>
              <a:gdLst/>
              <a:ahLst/>
              <a:cxnLst>
                <a:cxn ang="0">
                  <a:pos x="111" y="4"/>
                </a:cxn>
                <a:cxn ang="0">
                  <a:pos x="100" y="44"/>
                </a:cxn>
                <a:cxn ang="0">
                  <a:pos x="91" y="83"/>
                </a:cxn>
                <a:cxn ang="0">
                  <a:pos x="81" y="165"/>
                </a:cxn>
                <a:cxn ang="0">
                  <a:pos x="78" y="186"/>
                </a:cxn>
                <a:cxn ang="0">
                  <a:pos x="69" y="230"/>
                </a:cxn>
                <a:cxn ang="0">
                  <a:pos x="64" y="250"/>
                </a:cxn>
                <a:cxn ang="0">
                  <a:pos x="58" y="272"/>
                </a:cxn>
                <a:cxn ang="0">
                  <a:pos x="51" y="319"/>
                </a:cxn>
                <a:cxn ang="0">
                  <a:pos x="47" y="341"/>
                </a:cxn>
                <a:cxn ang="0">
                  <a:pos x="32" y="412"/>
                </a:cxn>
                <a:cxn ang="0">
                  <a:pos x="20" y="482"/>
                </a:cxn>
                <a:cxn ang="0">
                  <a:pos x="17" y="506"/>
                </a:cxn>
                <a:cxn ang="0">
                  <a:pos x="7" y="550"/>
                </a:cxn>
                <a:cxn ang="0">
                  <a:pos x="2" y="573"/>
                </a:cxn>
                <a:cxn ang="0">
                  <a:pos x="0" y="591"/>
                </a:cxn>
                <a:cxn ang="0">
                  <a:pos x="1" y="631"/>
                </a:cxn>
                <a:cxn ang="0">
                  <a:pos x="2" y="650"/>
                </a:cxn>
                <a:cxn ang="0">
                  <a:pos x="3" y="653"/>
                </a:cxn>
                <a:cxn ang="0">
                  <a:pos x="6" y="654"/>
                </a:cxn>
                <a:cxn ang="0">
                  <a:pos x="10" y="653"/>
                </a:cxn>
                <a:cxn ang="0">
                  <a:pos x="11" y="650"/>
                </a:cxn>
                <a:cxn ang="0">
                  <a:pos x="10" y="608"/>
                </a:cxn>
                <a:cxn ang="0">
                  <a:pos x="11" y="577"/>
                </a:cxn>
                <a:cxn ang="0">
                  <a:pos x="12" y="567"/>
                </a:cxn>
                <a:cxn ang="0">
                  <a:pos x="22" y="528"/>
                </a:cxn>
                <a:cxn ang="0">
                  <a:pos x="28" y="498"/>
                </a:cxn>
                <a:cxn ang="0">
                  <a:pos x="29" y="489"/>
                </a:cxn>
                <a:cxn ang="0">
                  <a:pos x="35" y="454"/>
                </a:cxn>
                <a:cxn ang="0">
                  <a:pos x="41" y="420"/>
                </a:cxn>
                <a:cxn ang="0">
                  <a:pos x="51" y="362"/>
                </a:cxn>
                <a:cxn ang="0">
                  <a:pos x="56" y="343"/>
                </a:cxn>
                <a:cxn ang="0">
                  <a:pos x="65" y="303"/>
                </a:cxn>
                <a:cxn ang="0">
                  <a:pos x="71" y="262"/>
                </a:cxn>
                <a:cxn ang="0">
                  <a:pos x="80" y="219"/>
                </a:cxn>
                <a:cxn ang="0">
                  <a:pos x="88" y="176"/>
                </a:cxn>
                <a:cxn ang="0">
                  <a:pos x="95" y="134"/>
                </a:cxn>
                <a:cxn ang="0">
                  <a:pos x="104" y="70"/>
                </a:cxn>
                <a:cxn ang="0">
                  <a:pos x="113" y="27"/>
                </a:cxn>
                <a:cxn ang="0">
                  <a:pos x="119" y="7"/>
                </a:cxn>
                <a:cxn ang="0">
                  <a:pos x="119" y="3"/>
                </a:cxn>
                <a:cxn ang="0">
                  <a:pos x="116" y="0"/>
                </a:cxn>
                <a:cxn ang="0">
                  <a:pos x="113" y="2"/>
                </a:cxn>
                <a:cxn ang="0">
                  <a:pos x="111" y="4"/>
                </a:cxn>
              </a:cxnLst>
              <a:rect l="0" t="0" r="r" b="b"/>
              <a:pathLst>
                <a:path w="120" h="654">
                  <a:moveTo>
                    <a:pt x="111" y="4"/>
                  </a:moveTo>
                  <a:lnTo>
                    <a:pt x="111" y="4"/>
                  </a:lnTo>
                  <a:lnTo>
                    <a:pt x="104" y="24"/>
                  </a:lnTo>
                  <a:lnTo>
                    <a:pt x="100" y="44"/>
                  </a:lnTo>
                  <a:lnTo>
                    <a:pt x="96" y="63"/>
                  </a:lnTo>
                  <a:lnTo>
                    <a:pt x="91" y="83"/>
                  </a:lnTo>
                  <a:lnTo>
                    <a:pt x="86" y="123"/>
                  </a:lnTo>
                  <a:lnTo>
                    <a:pt x="81" y="165"/>
                  </a:lnTo>
                  <a:lnTo>
                    <a:pt x="81" y="165"/>
                  </a:lnTo>
                  <a:lnTo>
                    <a:pt x="78" y="186"/>
                  </a:lnTo>
                  <a:lnTo>
                    <a:pt x="74" y="208"/>
                  </a:lnTo>
                  <a:lnTo>
                    <a:pt x="69" y="230"/>
                  </a:lnTo>
                  <a:lnTo>
                    <a:pt x="64" y="250"/>
                  </a:lnTo>
                  <a:lnTo>
                    <a:pt x="64" y="250"/>
                  </a:lnTo>
                  <a:lnTo>
                    <a:pt x="60" y="262"/>
                  </a:lnTo>
                  <a:lnTo>
                    <a:pt x="58" y="272"/>
                  </a:lnTo>
                  <a:lnTo>
                    <a:pt x="54" y="296"/>
                  </a:lnTo>
                  <a:lnTo>
                    <a:pt x="51" y="319"/>
                  </a:lnTo>
                  <a:lnTo>
                    <a:pt x="47" y="341"/>
                  </a:lnTo>
                  <a:lnTo>
                    <a:pt x="47" y="341"/>
                  </a:lnTo>
                  <a:lnTo>
                    <a:pt x="39" y="375"/>
                  </a:lnTo>
                  <a:lnTo>
                    <a:pt x="32" y="412"/>
                  </a:lnTo>
                  <a:lnTo>
                    <a:pt x="25" y="447"/>
                  </a:lnTo>
                  <a:lnTo>
                    <a:pt x="20" y="482"/>
                  </a:lnTo>
                  <a:lnTo>
                    <a:pt x="20" y="482"/>
                  </a:lnTo>
                  <a:lnTo>
                    <a:pt x="17" y="506"/>
                  </a:lnTo>
                  <a:lnTo>
                    <a:pt x="12" y="527"/>
                  </a:lnTo>
                  <a:lnTo>
                    <a:pt x="7" y="550"/>
                  </a:lnTo>
                  <a:lnTo>
                    <a:pt x="2" y="573"/>
                  </a:lnTo>
                  <a:lnTo>
                    <a:pt x="2" y="573"/>
                  </a:lnTo>
                  <a:lnTo>
                    <a:pt x="1" y="582"/>
                  </a:lnTo>
                  <a:lnTo>
                    <a:pt x="0" y="591"/>
                  </a:lnTo>
                  <a:lnTo>
                    <a:pt x="0" y="611"/>
                  </a:lnTo>
                  <a:lnTo>
                    <a:pt x="1" y="631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2" y="652"/>
                  </a:lnTo>
                  <a:lnTo>
                    <a:pt x="3" y="653"/>
                  </a:lnTo>
                  <a:lnTo>
                    <a:pt x="5" y="654"/>
                  </a:lnTo>
                  <a:lnTo>
                    <a:pt x="6" y="654"/>
                  </a:lnTo>
                  <a:lnTo>
                    <a:pt x="8" y="654"/>
                  </a:lnTo>
                  <a:lnTo>
                    <a:pt x="10" y="653"/>
                  </a:lnTo>
                  <a:lnTo>
                    <a:pt x="11" y="652"/>
                  </a:lnTo>
                  <a:lnTo>
                    <a:pt x="11" y="650"/>
                  </a:lnTo>
                  <a:lnTo>
                    <a:pt x="11" y="650"/>
                  </a:lnTo>
                  <a:lnTo>
                    <a:pt x="10" y="608"/>
                  </a:lnTo>
                  <a:lnTo>
                    <a:pt x="10" y="587"/>
                  </a:lnTo>
                  <a:lnTo>
                    <a:pt x="11" y="577"/>
                  </a:lnTo>
                  <a:lnTo>
                    <a:pt x="12" y="567"/>
                  </a:lnTo>
                  <a:lnTo>
                    <a:pt x="12" y="567"/>
                  </a:lnTo>
                  <a:lnTo>
                    <a:pt x="17" y="548"/>
                  </a:lnTo>
                  <a:lnTo>
                    <a:pt x="22" y="528"/>
                  </a:lnTo>
                  <a:lnTo>
                    <a:pt x="27" y="509"/>
                  </a:lnTo>
                  <a:lnTo>
                    <a:pt x="28" y="498"/>
                  </a:lnTo>
                  <a:lnTo>
                    <a:pt x="29" y="489"/>
                  </a:lnTo>
                  <a:lnTo>
                    <a:pt x="29" y="489"/>
                  </a:lnTo>
                  <a:lnTo>
                    <a:pt x="32" y="471"/>
                  </a:lnTo>
                  <a:lnTo>
                    <a:pt x="35" y="454"/>
                  </a:lnTo>
                  <a:lnTo>
                    <a:pt x="41" y="420"/>
                  </a:lnTo>
                  <a:lnTo>
                    <a:pt x="41" y="420"/>
                  </a:lnTo>
                  <a:lnTo>
                    <a:pt x="47" y="382"/>
                  </a:lnTo>
                  <a:lnTo>
                    <a:pt x="51" y="362"/>
                  </a:lnTo>
                  <a:lnTo>
                    <a:pt x="56" y="343"/>
                  </a:lnTo>
                  <a:lnTo>
                    <a:pt x="56" y="343"/>
                  </a:lnTo>
                  <a:lnTo>
                    <a:pt x="60" y="324"/>
                  </a:lnTo>
                  <a:lnTo>
                    <a:pt x="65" y="303"/>
                  </a:lnTo>
                  <a:lnTo>
                    <a:pt x="71" y="262"/>
                  </a:lnTo>
                  <a:lnTo>
                    <a:pt x="71" y="262"/>
                  </a:lnTo>
                  <a:lnTo>
                    <a:pt x="75" y="240"/>
                  </a:lnTo>
                  <a:lnTo>
                    <a:pt x="80" y="219"/>
                  </a:lnTo>
                  <a:lnTo>
                    <a:pt x="84" y="198"/>
                  </a:lnTo>
                  <a:lnTo>
                    <a:pt x="88" y="176"/>
                  </a:lnTo>
                  <a:lnTo>
                    <a:pt x="88" y="176"/>
                  </a:lnTo>
                  <a:lnTo>
                    <a:pt x="95" y="134"/>
                  </a:lnTo>
                  <a:lnTo>
                    <a:pt x="100" y="90"/>
                  </a:lnTo>
                  <a:lnTo>
                    <a:pt x="104" y="70"/>
                  </a:lnTo>
                  <a:lnTo>
                    <a:pt x="108" y="48"/>
                  </a:lnTo>
                  <a:lnTo>
                    <a:pt x="113" y="27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20" y="5"/>
                  </a:lnTo>
                  <a:lnTo>
                    <a:pt x="119" y="3"/>
                  </a:lnTo>
                  <a:lnTo>
                    <a:pt x="118" y="2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3" y="2"/>
                  </a:lnTo>
                  <a:lnTo>
                    <a:pt x="112" y="3"/>
                  </a:lnTo>
                  <a:lnTo>
                    <a:pt x="111" y="4"/>
                  </a:lnTo>
                  <a:lnTo>
                    <a:pt x="111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chenying0907 733"/>
            <p:cNvSpPr/>
            <p:nvPr/>
          </p:nvSpPr>
          <p:spPr bwMode="auto">
            <a:xfrm>
              <a:off x="5746751" y="4235450"/>
              <a:ext cx="46038" cy="260350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0" y="31"/>
                </a:cxn>
                <a:cxn ang="0">
                  <a:pos x="69" y="60"/>
                </a:cxn>
                <a:cxn ang="0">
                  <a:pos x="70" y="106"/>
                </a:cxn>
                <a:cxn ang="0">
                  <a:pos x="70" y="120"/>
                </a:cxn>
                <a:cxn ang="0">
                  <a:pos x="65" y="152"/>
                </a:cxn>
                <a:cxn ang="0">
                  <a:pos x="50" y="215"/>
                </a:cxn>
                <a:cxn ang="0">
                  <a:pos x="44" y="248"/>
                </a:cxn>
                <a:cxn ang="0">
                  <a:pos x="40" y="279"/>
                </a:cxn>
                <a:cxn ang="0">
                  <a:pos x="30" y="342"/>
                </a:cxn>
                <a:cxn ang="0">
                  <a:pos x="21" y="373"/>
                </a:cxn>
                <a:cxn ang="0">
                  <a:pos x="7" y="430"/>
                </a:cxn>
                <a:cxn ang="0">
                  <a:pos x="1" y="473"/>
                </a:cxn>
                <a:cxn ang="0">
                  <a:pos x="0" y="488"/>
                </a:cxn>
                <a:cxn ang="0">
                  <a:pos x="2" y="491"/>
                </a:cxn>
                <a:cxn ang="0">
                  <a:pos x="5" y="492"/>
                </a:cxn>
                <a:cxn ang="0">
                  <a:pos x="8" y="491"/>
                </a:cxn>
                <a:cxn ang="0">
                  <a:pos x="9" y="488"/>
                </a:cxn>
                <a:cxn ang="0">
                  <a:pos x="10" y="472"/>
                </a:cxn>
                <a:cxn ang="0">
                  <a:pos x="17" y="428"/>
                </a:cxn>
                <a:cxn ang="0">
                  <a:pos x="33" y="369"/>
                </a:cxn>
                <a:cxn ang="0">
                  <a:pos x="40" y="341"/>
                </a:cxn>
                <a:cxn ang="0">
                  <a:pos x="49" y="284"/>
                </a:cxn>
                <a:cxn ang="0">
                  <a:pos x="53" y="256"/>
                </a:cxn>
                <a:cxn ang="0">
                  <a:pos x="58" y="224"/>
                </a:cxn>
                <a:cxn ang="0">
                  <a:pos x="72" y="161"/>
                </a:cxn>
                <a:cxn ang="0">
                  <a:pos x="78" y="129"/>
                </a:cxn>
                <a:cxn ang="0">
                  <a:pos x="80" y="103"/>
                </a:cxn>
                <a:cxn ang="0">
                  <a:pos x="80" y="76"/>
                </a:cxn>
                <a:cxn ang="0">
                  <a:pos x="81" y="22"/>
                </a:cxn>
                <a:cxn ang="0">
                  <a:pos x="85" y="5"/>
                </a:cxn>
                <a:cxn ang="0">
                  <a:pos x="85" y="3"/>
                </a:cxn>
                <a:cxn ang="0">
                  <a:pos x="83" y="0"/>
                </a:cxn>
                <a:cxn ang="0">
                  <a:pos x="78" y="0"/>
                </a:cxn>
                <a:cxn ang="0">
                  <a:pos x="76" y="2"/>
                </a:cxn>
              </a:cxnLst>
              <a:rect l="0" t="0" r="r" b="b"/>
              <a:pathLst>
                <a:path w="85" h="492">
                  <a:moveTo>
                    <a:pt x="76" y="2"/>
                  </a:moveTo>
                  <a:lnTo>
                    <a:pt x="76" y="2"/>
                  </a:lnTo>
                  <a:lnTo>
                    <a:pt x="72" y="17"/>
                  </a:lnTo>
                  <a:lnTo>
                    <a:pt x="70" y="31"/>
                  </a:lnTo>
                  <a:lnTo>
                    <a:pt x="69" y="46"/>
                  </a:lnTo>
                  <a:lnTo>
                    <a:pt x="69" y="60"/>
                  </a:lnTo>
                  <a:lnTo>
                    <a:pt x="70" y="91"/>
                  </a:lnTo>
                  <a:lnTo>
                    <a:pt x="70" y="106"/>
                  </a:lnTo>
                  <a:lnTo>
                    <a:pt x="70" y="120"/>
                  </a:lnTo>
                  <a:lnTo>
                    <a:pt x="70" y="120"/>
                  </a:lnTo>
                  <a:lnTo>
                    <a:pt x="68" y="136"/>
                  </a:lnTo>
                  <a:lnTo>
                    <a:pt x="65" y="152"/>
                  </a:lnTo>
                  <a:lnTo>
                    <a:pt x="58" y="184"/>
                  </a:lnTo>
                  <a:lnTo>
                    <a:pt x="50" y="215"/>
                  </a:lnTo>
                  <a:lnTo>
                    <a:pt x="47" y="232"/>
                  </a:lnTo>
                  <a:lnTo>
                    <a:pt x="44" y="248"/>
                  </a:lnTo>
                  <a:lnTo>
                    <a:pt x="44" y="248"/>
                  </a:lnTo>
                  <a:lnTo>
                    <a:pt x="40" y="279"/>
                  </a:lnTo>
                  <a:lnTo>
                    <a:pt x="36" y="311"/>
                  </a:lnTo>
                  <a:lnTo>
                    <a:pt x="30" y="342"/>
                  </a:lnTo>
                  <a:lnTo>
                    <a:pt x="21" y="373"/>
                  </a:lnTo>
                  <a:lnTo>
                    <a:pt x="21" y="373"/>
                  </a:lnTo>
                  <a:lnTo>
                    <a:pt x="14" y="401"/>
                  </a:lnTo>
                  <a:lnTo>
                    <a:pt x="7" y="430"/>
                  </a:lnTo>
                  <a:lnTo>
                    <a:pt x="3" y="459"/>
                  </a:lnTo>
                  <a:lnTo>
                    <a:pt x="1" y="473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1" y="490"/>
                  </a:lnTo>
                  <a:lnTo>
                    <a:pt x="2" y="491"/>
                  </a:lnTo>
                  <a:lnTo>
                    <a:pt x="3" y="492"/>
                  </a:lnTo>
                  <a:lnTo>
                    <a:pt x="5" y="492"/>
                  </a:lnTo>
                  <a:lnTo>
                    <a:pt x="6" y="492"/>
                  </a:lnTo>
                  <a:lnTo>
                    <a:pt x="8" y="491"/>
                  </a:lnTo>
                  <a:lnTo>
                    <a:pt x="9" y="490"/>
                  </a:lnTo>
                  <a:lnTo>
                    <a:pt x="9" y="488"/>
                  </a:lnTo>
                  <a:lnTo>
                    <a:pt x="9" y="488"/>
                  </a:lnTo>
                  <a:lnTo>
                    <a:pt x="10" y="472"/>
                  </a:lnTo>
                  <a:lnTo>
                    <a:pt x="12" y="458"/>
                  </a:lnTo>
                  <a:lnTo>
                    <a:pt x="17" y="428"/>
                  </a:lnTo>
                  <a:lnTo>
                    <a:pt x="25" y="398"/>
                  </a:lnTo>
                  <a:lnTo>
                    <a:pt x="33" y="369"/>
                  </a:lnTo>
                  <a:lnTo>
                    <a:pt x="33" y="369"/>
                  </a:lnTo>
                  <a:lnTo>
                    <a:pt x="40" y="341"/>
                  </a:lnTo>
                  <a:lnTo>
                    <a:pt x="45" y="313"/>
                  </a:lnTo>
                  <a:lnTo>
                    <a:pt x="49" y="284"/>
                  </a:lnTo>
                  <a:lnTo>
                    <a:pt x="53" y="256"/>
                  </a:lnTo>
                  <a:lnTo>
                    <a:pt x="53" y="256"/>
                  </a:lnTo>
                  <a:lnTo>
                    <a:pt x="55" y="240"/>
                  </a:lnTo>
                  <a:lnTo>
                    <a:pt x="58" y="224"/>
                  </a:lnTo>
                  <a:lnTo>
                    <a:pt x="65" y="192"/>
                  </a:lnTo>
                  <a:lnTo>
                    <a:pt x="72" y="161"/>
                  </a:lnTo>
                  <a:lnTo>
                    <a:pt x="78" y="129"/>
                  </a:lnTo>
                  <a:lnTo>
                    <a:pt x="78" y="129"/>
                  </a:lnTo>
                  <a:lnTo>
                    <a:pt x="79" y="116"/>
                  </a:lnTo>
                  <a:lnTo>
                    <a:pt x="80" y="103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40"/>
                  </a:lnTo>
                  <a:lnTo>
                    <a:pt x="81" y="22"/>
                  </a:lnTo>
                  <a:lnTo>
                    <a:pt x="82" y="14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4" y="1"/>
                  </a:lnTo>
                  <a:lnTo>
                    <a:pt x="83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6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chenying0907 734"/>
            <p:cNvSpPr/>
            <p:nvPr/>
          </p:nvSpPr>
          <p:spPr bwMode="auto">
            <a:xfrm>
              <a:off x="5780088" y="4264025"/>
              <a:ext cx="34925" cy="196850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4"/>
                </a:cxn>
                <a:cxn ang="0">
                  <a:pos x="56" y="51"/>
                </a:cxn>
                <a:cxn ang="0">
                  <a:pos x="52" y="96"/>
                </a:cxn>
                <a:cxn ang="0">
                  <a:pos x="47" y="141"/>
                </a:cxn>
                <a:cxn ang="0">
                  <a:pos x="41" y="187"/>
                </a:cxn>
                <a:cxn ang="0">
                  <a:pos x="41" y="187"/>
                </a:cxn>
                <a:cxn ang="0">
                  <a:pos x="37" y="210"/>
                </a:cxn>
                <a:cxn ang="0">
                  <a:pos x="32" y="232"/>
                </a:cxn>
                <a:cxn ang="0">
                  <a:pos x="20" y="278"/>
                </a:cxn>
                <a:cxn ang="0">
                  <a:pos x="9" y="322"/>
                </a:cxn>
                <a:cxn ang="0">
                  <a:pos x="4" y="345"/>
                </a:cxn>
                <a:cxn ang="0">
                  <a:pos x="0" y="368"/>
                </a:cxn>
                <a:cxn ang="0">
                  <a:pos x="0" y="368"/>
                </a:cxn>
                <a:cxn ang="0">
                  <a:pos x="0" y="370"/>
                </a:cxn>
                <a:cxn ang="0">
                  <a:pos x="1" y="372"/>
                </a:cxn>
                <a:cxn ang="0">
                  <a:pos x="4" y="374"/>
                </a:cxn>
                <a:cxn ang="0">
                  <a:pos x="5" y="374"/>
                </a:cxn>
                <a:cxn ang="0">
                  <a:pos x="7" y="374"/>
                </a:cxn>
                <a:cxn ang="0">
                  <a:pos x="8" y="373"/>
                </a:cxn>
                <a:cxn ang="0">
                  <a:pos x="9" y="371"/>
                </a:cxn>
                <a:cxn ang="0">
                  <a:pos x="9" y="371"/>
                </a:cxn>
                <a:cxn ang="0">
                  <a:pos x="13" y="348"/>
                </a:cxn>
                <a:cxn ang="0">
                  <a:pos x="18" y="325"/>
                </a:cxn>
                <a:cxn ang="0">
                  <a:pos x="30" y="280"/>
                </a:cxn>
                <a:cxn ang="0">
                  <a:pos x="41" y="235"/>
                </a:cxn>
                <a:cxn ang="0">
                  <a:pos x="46" y="213"/>
                </a:cxn>
                <a:cxn ang="0">
                  <a:pos x="50" y="190"/>
                </a:cxn>
                <a:cxn ang="0">
                  <a:pos x="50" y="190"/>
                </a:cxn>
                <a:cxn ang="0">
                  <a:pos x="58" y="144"/>
                </a:cxn>
                <a:cxn ang="0">
                  <a:pos x="62" y="97"/>
                </a:cxn>
                <a:cxn ang="0">
                  <a:pos x="65" y="51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62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7" y="2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66" h="374">
                  <a:moveTo>
                    <a:pt x="57" y="4"/>
                  </a:moveTo>
                  <a:lnTo>
                    <a:pt x="57" y="4"/>
                  </a:lnTo>
                  <a:lnTo>
                    <a:pt x="56" y="51"/>
                  </a:lnTo>
                  <a:lnTo>
                    <a:pt x="52" y="96"/>
                  </a:lnTo>
                  <a:lnTo>
                    <a:pt x="47" y="141"/>
                  </a:lnTo>
                  <a:lnTo>
                    <a:pt x="41" y="187"/>
                  </a:lnTo>
                  <a:lnTo>
                    <a:pt x="41" y="187"/>
                  </a:lnTo>
                  <a:lnTo>
                    <a:pt x="37" y="210"/>
                  </a:lnTo>
                  <a:lnTo>
                    <a:pt x="32" y="232"/>
                  </a:lnTo>
                  <a:lnTo>
                    <a:pt x="20" y="278"/>
                  </a:lnTo>
                  <a:lnTo>
                    <a:pt x="9" y="322"/>
                  </a:lnTo>
                  <a:lnTo>
                    <a:pt x="4" y="345"/>
                  </a:lnTo>
                  <a:lnTo>
                    <a:pt x="0" y="368"/>
                  </a:lnTo>
                  <a:lnTo>
                    <a:pt x="0" y="368"/>
                  </a:lnTo>
                  <a:lnTo>
                    <a:pt x="0" y="370"/>
                  </a:lnTo>
                  <a:lnTo>
                    <a:pt x="1" y="372"/>
                  </a:lnTo>
                  <a:lnTo>
                    <a:pt x="4" y="374"/>
                  </a:lnTo>
                  <a:lnTo>
                    <a:pt x="5" y="374"/>
                  </a:lnTo>
                  <a:lnTo>
                    <a:pt x="7" y="374"/>
                  </a:lnTo>
                  <a:lnTo>
                    <a:pt x="8" y="373"/>
                  </a:lnTo>
                  <a:lnTo>
                    <a:pt x="9" y="371"/>
                  </a:lnTo>
                  <a:lnTo>
                    <a:pt x="9" y="371"/>
                  </a:lnTo>
                  <a:lnTo>
                    <a:pt x="13" y="348"/>
                  </a:lnTo>
                  <a:lnTo>
                    <a:pt x="18" y="325"/>
                  </a:lnTo>
                  <a:lnTo>
                    <a:pt x="30" y="280"/>
                  </a:lnTo>
                  <a:lnTo>
                    <a:pt x="41" y="235"/>
                  </a:lnTo>
                  <a:lnTo>
                    <a:pt x="46" y="213"/>
                  </a:lnTo>
                  <a:lnTo>
                    <a:pt x="50" y="190"/>
                  </a:lnTo>
                  <a:lnTo>
                    <a:pt x="50" y="190"/>
                  </a:lnTo>
                  <a:lnTo>
                    <a:pt x="58" y="144"/>
                  </a:lnTo>
                  <a:lnTo>
                    <a:pt x="62" y="97"/>
                  </a:lnTo>
                  <a:lnTo>
                    <a:pt x="65" y="51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7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chenying0907 735"/>
            <p:cNvSpPr/>
            <p:nvPr/>
          </p:nvSpPr>
          <p:spPr bwMode="auto">
            <a:xfrm>
              <a:off x="5805488" y="4286250"/>
              <a:ext cx="42863" cy="160338"/>
            </a:xfrm>
            <a:custGeom>
              <a:avLst/>
              <a:gdLst/>
              <a:ahLst/>
              <a:cxnLst>
                <a:cxn ang="0">
                  <a:pos x="72" y="4"/>
                </a:cxn>
                <a:cxn ang="0">
                  <a:pos x="72" y="4"/>
                </a:cxn>
                <a:cxn ang="0">
                  <a:pos x="70" y="24"/>
                </a:cxn>
                <a:cxn ang="0">
                  <a:pos x="68" y="44"/>
                </a:cxn>
                <a:cxn ang="0">
                  <a:pos x="65" y="63"/>
                </a:cxn>
                <a:cxn ang="0">
                  <a:pos x="61" y="82"/>
                </a:cxn>
                <a:cxn ang="0">
                  <a:pos x="54" y="120"/>
                </a:cxn>
                <a:cxn ang="0">
                  <a:pos x="47" y="158"/>
                </a:cxn>
                <a:cxn ang="0">
                  <a:pos x="47" y="158"/>
                </a:cxn>
                <a:cxn ang="0">
                  <a:pos x="43" y="177"/>
                </a:cxn>
                <a:cxn ang="0">
                  <a:pos x="36" y="195"/>
                </a:cxn>
                <a:cxn ang="0">
                  <a:pos x="24" y="230"/>
                </a:cxn>
                <a:cxn ang="0">
                  <a:pos x="24" y="230"/>
                </a:cxn>
                <a:cxn ang="0">
                  <a:pos x="20" y="246"/>
                </a:cxn>
                <a:cxn ang="0">
                  <a:pos x="16" y="264"/>
                </a:cxn>
                <a:cxn ang="0">
                  <a:pos x="14" y="272"/>
                </a:cxn>
                <a:cxn ang="0">
                  <a:pos x="11" y="280"/>
                </a:cxn>
                <a:cxn ang="0">
                  <a:pos x="6" y="289"/>
                </a:cxn>
                <a:cxn ang="0">
                  <a:pos x="1" y="296"/>
                </a:cxn>
                <a:cxn ang="0">
                  <a:pos x="1" y="296"/>
                </a:cxn>
                <a:cxn ang="0">
                  <a:pos x="0" y="298"/>
                </a:cxn>
                <a:cxn ang="0">
                  <a:pos x="0" y="299"/>
                </a:cxn>
                <a:cxn ang="0">
                  <a:pos x="2" y="302"/>
                </a:cxn>
                <a:cxn ang="0">
                  <a:pos x="3" y="303"/>
                </a:cxn>
                <a:cxn ang="0">
                  <a:pos x="4" y="304"/>
                </a:cxn>
                <a:cxn ang="0">
                  <a:pos x="6" y="303"/>
                </a:cxn>
                <a:cxn ang="0">
                  <a:pos x="9" y="302"/>
                </a:cxn>
                <a:cxn ang="0">
                  <a:pos x="9" y="302"/>
                </a:cxn>
                <a:cxn ang="0">
                  <a:pos x="13" y="297"/>
                </a:cxn>
                <a:cxn ang="0">
                  <a:pos x="16" y="291"/>
                </a:cxn>
                <a:cxn ang="0">
                  <a:pos x="21" y="279"/>
                </a:cxn>
                <a:cxn ang="0">
                  <a:pos x="24" y="267"/>
                </a:cxn>
                <a:cxn ang="0">
                  <a:pos x="27" y="253"/>
                </a:cxn>
                <a:cxn ang="0">
                  <a:pos x="27" y="253"/>
                </a:cxn>
                <a:cxn ang="0">
                  <a:pos x="32" y="232"/>
                </a:cxn>
                <a:cxn ang="0">
                  <a:pos x="39" y="211"/>
                </a:cxn>
                <a:cxn ang="0">
                  <a:pos x="48" y="190"/>
                </a:cxn>
                <a:cxn ang="0">
                  <a:pos x="54" y="170"/>
                </a:cxn>
                <a:cxn ang="0">
                  <a:pos x="54" y="170"/>
                </a:cxn>
                <a:cxn ang="0">
                  <a:pos x="63" y="129"/>
                </a:cxn>
                <a:cxn ang="0">
                  <a:pos x="72" y="88"/>
                </a:cxn>
                <a:cxn ang="0">
                  <a:pos x="76" y="67"/>
                </a:cxn>
                <a:cxn ang="0">
                  <a:pos x="78" y="47"/>
                </a:cxn>
                <a:cxn ang="0">
                  <a:pos x="80" y="25"/>
                </a:cxn>
                <a:cxn ang="0">
                  <a:pos x="81" y="4"/>
                </a:cxn>
                <a:cxn ang="0">
                  <a:pos x="81" y="4"/>
                </a:cxn>
                <a:cxn ang="0">
                  <a:pos x="80" y="3"/>
                </a:cxn>
                <a:cxn ang="0">
                  <a:pos x="79" y="1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5" y="0"/>
                </a:cxn>
                <a:cxn ang="0">
                  <a:pos x="73" y="1"/>
                </a:cxn>
                <a:cxn ang="0">
                  <a:pos x="72" y="3"/>
                </a:cxn>
                <a:cxn ang="0">
                  <a:pos x="72" y="4"/>
                </a:cxn>
                <a:cxn ang="0">
                  <a:pos x="72" y="4"/>
                </a:cxn>
              </a:cxnLst>
              <a:rect l="0" t="0" r="r" b="b"/>
              <a:pathLst>
                <a:path w="81" h="304">
                  <a:moveTo>
                    <a:pt x="72" y="4"/>
                  </a:moveTo>
                  <a:lnTo>
                    <a:pt x="72" y="4"/>
                  </a:lnTo>
                  <a:lnTo>
                    <a:pt x="70" y="24"/>
                  </a:lnTo>
                  <a:lnTo>
                    <a:pt x="68" y="44"/>
                  </a:lnTo>
                  <a:lnTo>
                    <a:pt x="65" y="63"/>
                  </a:lnTo>
                  <a:lnTo>
                    <a:pt x="61" y="82"/>
                  </a:lnTo>
                  <a:lnTo>
                    <a:pt x="54" y="120"/>
                  </a:lnTo>
                  <a:lnTo>
                    <a:pt x="47" y="158"/>
                  </a:lnTo>
                  <a:lnTo>
                    <a:pt x="47" y="158"/>
                  </a:lnTo>
                  <a:lnTo>
                    <a:pt x="43" y="177"/>
                  </a:lnTo>
                  <a:lnTo>
                    <a:pt x="36" y="195"/>
                  </a:lnTo>
                  <a:lnTo>
                    <a:pt x="24" y="230"/>
                  </a:lnTo>
                  <a:lnTo>
                    <a:pt x="24" y="230"/>
                  </a:lnTo>
                  <a:lnTo>
                    <a:pt x="20" y="246"/>
                  </a:lnTo>
                  <a:lnTo>
                    <a:pt x="16" y="264"/>
                  </a:lnTo>
                  <a:lnTo>
                    <a:pt x="14" y="272"/>
                  </a:lnTo>
                  <a:lnTo>
                    <a:pt x="11" y="280"/>
                  </a:lnTo>
                  <a:lnTo>
                    <a:pt x="6" y="289"/>
                  </a:lnTo>
                  <a:lnTo>
                    <a:pt x="1" y="296"/>
                  </a:lnTo>
                  <a:lnTo>
                    <a:pt x="1" y="296"/>
                  </a:lnTo>
                  <a:lnTo>
                    <a:pt x="0" y="298"/>
                  </a:lnTo>
                  <a:lnTo>
                    <a:pt x="0" y="299"/>
                  </a:lnTo>
                  <a:lnTo>
                    <a:pt x="2" y="302"/>
                  </a:lnTo>
                  <a:lnTo>
                    <a:pt x="3" y="303"/>
                  </a:lnTo>
                  <a:lnTo>
                    <a:pt x="4" y="304"/>
                  </a:lnTo>
                  <a:lnTo>
                    <a:pt x="6" y="303"/>
                  </a:lnTo>
                  <a:lnTo>
                    <a:pt x="9" y="302"/>
                  </a:lnTo>
                  <a:lnTo>
                    <a:pt x="9" y="302"/>
                  </a:lnTo>
                  <a:lnTo>
                    <a:pt x="13" y="297"/>
                  </a:lnTo>
                  <a:lnTo>
                    <a:pt x="16" y="291"/>
                  </a:lnTo>
                  <a:lnTo>
                    <a:pt x="21" y="279"/>
                  </a:lnTo>
                  <a:lnTo>
                    <a:pt x="24" y="267"/>
                  </a:lnTo>
                  <a:lnTo>
                    <a:pt x="27" y="253"/>
                  </a:lnTo>
                  <a:lnTo>
                    <a:pt x="27" y="253"/>
                  </a:lnTo>
                  <a:lnTo>
                    <a:pt x="32" y="232"/>
                  </a:lnTo>
                  <a:lnTo>
                    <a:pt x="39" y="211"/>
                  </a:lnTo>
                  <a:lnTo>
                    <a:pt x="48" y="190"/>
                  </a:lnTo>
                  <a:lnTo>
                    <a:pt x="54" y="170"/>
                  </a:lnTo>
                  <a:lnTo>
                    <a:pt x="54" y="170"/>
                  </a:lnTo>
                  <a:lnTo>
                    <a:pt x="63" y="129"/>
                  </a:lnTo>
                  <a:lnTo>
                    <a:pt x="72" y="88"/>
                  </a:lnTo>
                  <a:lnTo>
                    <a:pt x="76" y="67"/>
                  </a:lnTo>
                  <a:lnTo>
                    <a:pt x="78" y="47"/>
                  </a:lnTo>
                  <a:lnTo>
                    <a:pt x="80" y="25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80" y="3"/>
                  </a:lnTo>
                  <a:lnTo>
                    <a:pt x="79" y="1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5" y="0"/>
                  </a:lnTo>
                  <a:lnTo>
                    <a:pt x="73" y="1"/>
                  </a:lnTo>
                  <a:lnTo>
                    <a:pt x="72" y="3"/>
                  </a:lnTo>
                  <a:lnTo>
                    <a:pt x="72" y="4"/>
                  </a:lnTo>
                  <a:lnTo>
                    <a:pt x="72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chenying0907 736"/>
            <p:cNvSpPr/>
            <p:nvPr/>
          </p:nvSpPr>
          <p:spPr bwMode="auto">
            <a:xfrm>
              <a:off x="5845176" y="4311650"/>
              <a:ext cx="38100" cy="122238"/>
            </a:xfrm>
            <a:custGeom>
              <a:avLst/>
              <a:gdLst/>
              <a:ahLst/>
              <a:cxnLst>
                <a:cxn ang="0">
                  <a:pos x="62" y="4"/>
                </a:cxn>
                <a:cxn ang="0">
                  <a:pos x="62" y="4"/>
                </a:cxn>
                <a:cxn ang="0">
                  <a:pos x="59" y="36"/>
                </a:cxn>
                <a:cxn ang="0">
                  <a:pos x="55" y="69"/>
                </a:cxn>
                <a:cxn ang="0">
                  <a:pos x="53" y="86"/>
                </a:cxn>
                <a:cxn ang="0">
                  <a:pos x="50" y="101"/>
                </a:cxn>
                <a:cxn ang="0">
                  <a:pos x="47" y="117"/>
                </a:cxn>
                <a:cxn ang="0">
                  <a:pos x="42" y="132"/>
                </a:cxn>
                <a:cxn ang="0">
                  <a:pos x="42" y="132"/>
                </a:cxn>
                <a:cxn ang="0">
                  <a:pos x="36" y="145"/>
                </a:cxn>
                <a:cxn ang="0">
                  <a:pos x="30" y="159"/>
                </a:cxn>
                <a:cxn ang="0">
                  <a:pos x="17" y="185"/>
                </a:cxn>
                <a:cxn ang="0">
                  <a:pos x="17" y="185"/>
                </a:cxn>
                <a:cxn ang="0">
                  <a:pos x="16" y="189"/>
                </a:cxn>
                <a:cxn ang="0">
                  <a:pos x="15" y="194"/>
                </a:cxn>
                <a:cxn ang="0">
                  <a:pos x="13" y="206"/>
                </a:cxn>
                <a:cxn ang="0">
                  <a:pos x="12" y="212"/>
                </a:cxn>
                <a:cxn ang="0">
                  <a:pos x="10" y="217"/>
                </a:cxn>
                <a:cxn ang="0">
                  <a:pos x="7" y="221"/>
                </a:cxn>
                <a:cxn ang="0">
                  <a:pos x="4" y="223"/>
                </a:cxn>
                <a:cxn ang="0">
                  <a:pos x="4" y="223"/>
                </a:cxn>
                <a:cxn ang="0">
                  <a:pos x="2" y="224"/>
                </a:cxn>
                <a:cxn ang="0">
                  <a:pos x="1" y="225"/>
                </a:cxn>
                <a:cxn ang="0">
                  <a:pos x="0" y="227"/>
                </a:cxn>
                <a:cxn ang="0">
                  <a:pos x="1" y="228"/>
                </a:cxn>
                <a:cxn ang="0">
                  <a:pos x="1" y="230"/>
                </a:cxn>
                <a:cxn ang="0">
                  <a:pos x="2" y="231"/>
                </a:cxn>
                <a:cxn ang="0">
                  <a:pos x="4" y="232"/>
                </a:cxn>
                <a:cxn ang="0">
                  <a:pos x="6" y="232"/>
                </a:cxn>
                <a:cxn ang="0">
                  <a:pos x="6" y="232"/>
                </a:cxn>
                <a:cxn ang="0">
                  <a:pos x="9" y="230"/>
                </a:cxn>
                <a:cxn ang="0">
                  <a:pos x="12" y="229"/>
                </a:cxn>
                <a:cxn ang="0">
                  <a:pos x="15" y="225"/>
                </a:cxn>
                <a:cxn ang="0">
                  <a:pos x="18" y="219"/>
                </a:cxn>
                <a:cxn ang="0">
                  <a:pos x="20" y="213"/>
                </a:cxn>
                <a:cxn ang="0">
                  <a:pos x="20" y="213"/>
                </a:cxn>
                <a:cxn ang="0">
                  <a:pos x="22" y="205"/>
                </a:cxn>
                <a:cxn ang="0">
                  <a:pos x="24" y="198"/>
                </a:cxn>
                <a:cxn ang="0">
                  <a:pos x="25" y="191"/>
                </a:cxn>
                <a:cxn ang="0">
                  <a:pos x="29" y="184"/>
                </a:cxn>
                <a:cxn ang="0">
                  <a:pos x="29" y="184"/>
                </a:cxn>
                <a:cxn ang="0">
                  <a:pos x="44" y="150"/>
                </a:cxn>
                <a:cxn ang="0">
                  <a:pos x="44" y="150"/>
                </a:cxn>
                <a:cxn ang="0">
                  <a:pos x="51" y="133"/>
                </a:cxn>
                <a:cxn ang="0">
                  <a:pos x="56" y="116"/>
                </a:cxn>
                <a:cxn ang="0">
                  <a:pos x="61" y="97"/>
                </a:cxn>
                <a:cxn ang="0">
                  <a:pos x="63" y="78"/>
                </a:cxn>
                <a:cxn ang="0">
                  <a:pos x="67" y="41"/>
                </a:cxn>
                <a:cxn ang="0">
                  <a:pos x="71" y="4"/>
                </a:cxn>
                <a:cxn ang="0">
                  <a:pos x="71" y="4"/>
                </a:cxn>
                <a:cxn ang="0">
                  <a:pos x="71" y="2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4" y="1"/>
                </a:cxn>
                <a:cxn ang="0">
                  <a:pos x="63" y="2"/>
                </a:cxn>
                <a:cxn ang="0">
                  <a:pos x="62" y="4"/>
                </a:cxn>
                <a:cxn ang="0">
                  <a:pos x="62" y="4"/>
                </a:cxn>
              </a:cxnLst>
              <a:rect l="0" t="0" r="r" b="b"/>
              <a:pathLst>
                <a:path w="71" h="232">
                  <a:moveTo>
                    <a:pt x="62" y="4"/>
                  </a:moveTo>
                  <a:lnTo>
                    <a:pt x="62" y="4"/>
                  </a:lnTo>
                  <a:lnTo>
                    <a:pt x="59" y="36"/>
                  </a:lnTo>
                  <a:lnTo>
                    <a:pt x="55" y="69"/>
                  </a:lnTo>
                  <a:lnTo>
                    <a:pt x="53" y="86"/>
                  </a:lnTo>
                  <a:lnTo>
                    <a:pt x="50" y="101"/>
                  </a:lnTo>
                  <a:lnTo>
                    <a:pt x="47" y="117"/>
                  </a:lnTo>
                  <a:lnTo>
                    <a:pt x="42" y="132"/>
                  </a:lnTo>
                  <a:lnTo>
                    <a:pt x="42" y="132"/>
                  </a:lnTo>
                  <a:lnTo>
                    <a:pt x="36" y="145"/>
                  </a:lnTo>
                  <a:lnTo>
                    <a:pt x="30" y="159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6" y="189"/>
                  </a:lnTo>
                  <a:lnTo>
                    <a:pt x="15" y="194"/>
                  </a:lnTo>
                  <a:lnTo>
                    <a:pt x="13" y="206"/>
                  </a:lnTo>
                  <a:lnTo>
                    <a:pt x="12" y="212"/>
                  </a:lnTo>
                  <a:lnTo>
                    <a:pt x="10" y="217"/>
                  </a:lnTo>
                  <a:lnTo>
                    <a:pt x="7" y="221"/>
                  </a:lnTo>
                  <a:lnTo>
                    <a:pt x="4" y="223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1" y="225"/>
                  </a:lnTo>
                  <a:lnTo>
                    <a:pt x="0" y="227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2" y="231"/>
                  </a:lnTo>
                  <a:lnTo>
                    <a:pt x="4" y="232"/>
                  </a:lnTo>
                  <a:lnTo>
                    <a:pt x="6" y="232"/>
                  </a:lnTo>
                  <a:lnTo>
                    <a:pt x="6" y="232"/>
                  </a:lnTo>
                  <a:lnTo>
                    <a:pt x="9" y="230"/>
                  </a:lnTo>
                  <a:lnTo>
                    <a:pt x="12" y="229"/>
                  </a:lnTo>
                  <a:lnTo>
                    <a:pt x="15" y="225"/>
                  </a:lnTo>
                  <a:lnTo>
                    <a:pt x="18" y="219"/>
                  </a:lnTo>
                  <a:lnTo>
                    <a:pt x="20" y="213"/>
                  </a:lnTo>
                  <a:lnTo>
                    <a:pt x="20" y="213"/>
                  </a:lnTo>
                  <a:lnTo>
                    <a:pt x="22" y="205"/>
                  </a:lnTo>
                  <a:lnTo>
                    <a:pt x="24" y="198"/>
                  </a:lnTo>
                  <a:lnTo>
                    <a:pt x="25" y="191"/>
                  </a:lnTo>
                  <a:lnTo>
                    <a:pt x="29" y="184"/>
                  </a:lnTo>
                  <a:lnTo>
                    <a:pt x="29" y="184"/>
                  </a:lnTo>
                  <a:lnTo>
                    <a:pt x="44" y="150"/>
                  </a:lnTo>
                  <a:lnTo>
                    <a:pt x="44" y="150"/>
                  </a:lnTo>
                  <a:lnTo>
                    <a:pt x="51" y="133"/>
                  </a:lnTo>
                  <a:lnTo>
                    <a:pt x="56" y="116"/>
                  </a:lnTo>
                  <a:lnTo>
                    <a:pt x="61" y="97"/>
                  </a:lnTo>
                  <a:lnTo>
                    <a:pt x="63" y="78"/>
                  </a:lnTo>
                  <a:lnTo>
                    <a:pt x="67" y="41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4" y="1"/>
                  </a:lnTo>
                  <a:lnTo>
                    <a:pt x="63" y="2"/>
                  </a:lnTo>
                  <a:lnTo>
                    <a:pt x="62" y="4"/>
                  </a:lnTo>
                  <a:lnTo>
                    <a:pt x="62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chenying0907 737"/>
            <p:cNvSpPr>
              <a:spLocks noEditPoints="1"/>
            </p:cNvSpPr>
            <p:nvPr/>
          </p:nvSpPr>
          <p:spPr bwMode="auto">
            <a:xfrm>
              <a:off x="5284788" y="4124325"/>
              <a:ext cx="636588" cy="654050"/>
            </a:xfrm>
            <a:custGeom>
              <a:avLst/>
              <a:gdLst/>
              <a:ahLst/>
              <a:cxnLst>
                <a:cxn ang="0">
                  <a:pos x="758" y="1226"/>
                </a:cxn>
                <a:cxn ang="0">
                  <a:pos x="680" y="1170"/>
                </a:cxn>
                <a:cxn ang="0">
                  <a:pos x="470" y="963"/>
                </a:cxn>
                <a:cxn ang="0">
                  <a:pos x="211" y="691"/>
                </a:cxn>
                <a:cxn ang="0">
                  <a:pos x="48" y="528"/>
                </a:cxn>
                <a:cxn ang="0">
                  <a:pos x="0" y="453"/>
                </a:cxn>
                <a:cxn ang="0">
                  <a:pos x="29" y="394"/>
                </a:cxn>
                <a:cxn ang="0">
                  <a:pos x="72" y="374"/>
                </a:cxn>
                <a:cxn ang="0">
                  <a:pos x="164" y="413"/>
                </a:cxn>
                <a:cxn ang="0">
                  <a:pos x="255" y="461"/>
                </a:cxn>
                <a:cxn ang="0">
                  <a:pos x="308" y="497"/>
                </a:cxn>
                <a:cxn ang="0">
                  <a:pos x="631" y="168"/>
                </a:cxn>
                <a:cxn ang="0">
                  <a:pos x="619" y="78"/>
                </a:cxn>
                <a:cxn ang="0">
                  <a:pos x="679" y="7"/>
                </a:cxn>
                <a:cxn ang="0">
                  <a:pos x="745" y="4"/>
                </a:cxn>
                <a:cxn ang="0">
                  <a:pos x="863" y="85"/>
                </a:cxn>
                <a:cxn ang="0">
                  <a:pos x="1020" y="246"/>
                </a:cxn>
                <a:cxn ang="0">
                  <a:pos x="1174" y="417"/>
                </a:cxn>
                <a:cxn ang="0">
                  <a:pos x="1203" y="504"/>
                </a:cxn>
                <a:cxn ang="0">
                  <a:pos x="1174" y="569"/>
                </a:cxn>
                <a:cxn ang="0">
                  <a:pos x="1108" y="602"/>
                </a:cxn>
                <a:cxn ang="0">
                  <a:pos x="1042" y="592"/>
                </a:cxn>
                <a:cxn ang="0">
                  <a:pos x="836" y="812"/>
                </a:cxn>
                <a:cxn ang="0">
                  <a:pos x="742" y="946"/>
                </a:cxn>
                <a:cxn ang="0">
                  <a:pos x="805" y="1026"/>
                </a:cxn>
                <a:cxn ang="0">
                  <a:pos x="848" y="1140"/>
                </a:cxn>
                <a:cxn ang="0">
                  <a:pos x="846" y="1212"/>
                </a:cxn>
                <a:cxn ang="0">
                  <a:pos x="807" y="1236"/>
                </a:cxn>
                <a:cxn ang="0">
                  <a:pos x="55" y="431"/>
                </a:cxn>
                <a:cxn ang="0">
                  <a:pos x="48" y="453"/>
                </a:cxn>
                <a:cxn ang="0">
                  <a:pos x="200" y="613"/>
                </a:cxn>
                <a:cxn ang="0">
                  <a:pos x="478" y="907"/>
                </a:cxn>
                <a:cxn ang="0">
                  <a:pos x="666" y="1093"/>
                </a:cxn>
                <a:cxn ang="0">
                  <a:pos x="780" y="1186"/>
                </a:cxn>
                <a:cxn ang="0">
                  <a:pos x="805" y="1181"/>
                </a:cxn>
                <a:cxn ang="0">
                  <a:pos x="795" y="1129"/>
                </a:cxn>
                <a:cxn ang="0">
                  <a:pos x="725" y="996"/>
                </a:cxn>
                <a:cxn ang="0">
                  <a:pos x="690" y="931"/>
                </a:cxn>
                <a:cxn ang="0">
                  <a:pos x="687" y="904"/>
                </a:cxn>
                <a:cxn ang="0">
                  <a:pos x="816" y="768"/>
                </a:cxn>
                <a:cxn ang="0">
                  <a:pos x="1010" y="557"/>
                </a:cxn>
                <a:cxn ang="0">
                  <a:pos x="1025" y="536"/>
                </a:cxn>
                <a:cxn ang="0">
                  <a:pos x="1050" y="540"/>
                </a:cxn>
                <a:cxn ang="0">
                  <a:pos x="1110" y="559"/>
                </a:cxn>
                <a:cxn ang="0">
                  <a:pos x="1143" y="535"/>
                </a:cxn>
                <a:cxn ang="0">
                  <a:pos x="1158" y="486"/>
                </a:cxn>
                <a:cxn ang="0">
                  <a:pos x="1111" y="411"/>
                </a:cxn>
                <a:cxn ang="0">
                  <a:pos x="996" y="286"/>
                </a:cxn>
                <a:cxn ang="0">
                  <a:pos x="822" y="108"/>
                </a:cxn>
                <a:cxn ang="0">
                  <a:pos x="747" y="50"/>
                </a:cxn>
                <a:cxn ang="0">
                  <a:pos x="688" y="57"/>
                </a:cxn>
                <a:cxn ang="0">
                  <a:pos x="658" y="111"/>
                </a:cxn>
                <a:cxn ang="0">
                  <a:pos x="679" y="159"/>
                </a:cxn>
                <a:cxn ang="0">
                  <a:pos x="674" y="184"/>
                </a:cxn>
                <a:cxn ang="0">
                  <a:pos x="425" y="444"/>
                </a:cxn>
                <a:cxn ang="0">
                  <a:pos x="324" y="533"/>
                </a:cxn>
                <a:cxn ang="0">
                  <a:pos x="301" y="542"/>
                </a:cxn>
                <a:cxn ang="0">
                  <a:pos x="235" y="502"/>
                </a:cxn>
                <a:cxn ang="0">
                  <a:pos x="170" y="470"/>
                </a:cxn>
                <a:cxn ang="0">
                  <a:pos x="116" y="434"/>
                </a:cxn>
              </a:cxnLst>
              <a:rect l="0" t="0" r="r" b="b"/>
              <a:pathLst>
                <a:path w="1204" h="1236">
                  <a:moveTo>
                    <a:pt x="799" y="1236"/>
                  </a:moveTo>
                  <a:lnTo>
                    <a:pt x="799" y="1236"/>
                  </a:lnTo>
                  <a:lnTo>
                    <a:pt x="792" y="1236"/>
                  </a:lnTo>
                  <a:lnTo>
                    <a:pt x="784" y="1235"/>
                  </a:lnTo>
                  <a:lnTo>
                    <a:pt x="777" y="1233"/>
                  </a:lnTo>
                  <a:lnTo>
                    <a:pt x="769" y="1231"/>
                  </a:lnTo>
                  <a:lnTo>
                    <a:pt x="769" y="1231"/>
                  </a:lnTo>
                  <a:lnTo>
                    <a:pt x="758" y="1226"/>
                  </a:lnTo>
                  <a:lnTo>
                    <a:pt x="747" y="1220"/>
                  </a:lnTo>
                  <a:lnTo>
                    <a:pt x="735" y="1214"/>
                  </a:lnTo>
                  <a:lnTo>
                    <a:pt x="724" y="1207"/>
                  </a:lnTo>
                  <a:lnTo>
                    <a:pt x="713" y="1199"/>
                  </a:lnTo>
                  <a:lnTo>
                    <a:pt x="701" y="1191"/>
                  </a:lnTo>
                  <a:lnTo>
                    <a:pt x="691" y="1180"/>
                  </a:lnTo>
                  <a:lnTo>
                    <a:pt x="680" y="1170"/>
                  </a:lnTo>
                  <a:lnTo>
                    <a:pt x="680" y="1170"/>
                  </a:lnTo>
                  <a:lnTo>
                    <a:pt x="656" y="1147"/>
                  </a:lnTo>
                  <a:lnTo>
                    <a:pt x="631" y="1124"/>
                  </a:lnTo>
                  <a:lnTo>
                    <a:pt x="631" y="1124"/>
                  </a:lnTo>
                  <a:lnTo>
                    <a:pt x="606" y="1103"/>
                  </a:lnTo>
                  <a:lnTo>
                    <a:pt x="582" y="1080"/>
                  </a:lnTo>
                  <a:lnTo>
                    <a:pt x="582" y="1080"/>
                  </a:lnTo>
                  <a:lnTo>
                    <a:pt x="526" y="1022"/>
                  </a:lnTo>
                  <a:lnTo>
                    <a:pt x="470" y="963"/>
                  </a:lnTo>
                  <a:lnTo>
                    <a:pt x="470" y="963"/>
                  </a:lnTo>
                  <a:lnTo>
                    <a:pt x="422" y="915"/>
                  </a:lnTo>
                  <a:lnTo>
                    <a:pt x="375" y="865"/>
                  </a:lnTo>
                  <a:lnTo>
                    <a:pt x="375" y="865"/>
                  </a:lnTo>
                  <a:lnTo>
                    <a:pt x="321" y="809"/>
                  </a:lnTo>
                  <a:lnTo>
                    <a:pt x="268" y="752"/>
                  </a:lnTo>
                  <a:lnTo>
                    <a:pt x="268" y="752"/>
                  </a:lnTo>
                  <a:lnTo>
                    <a:pt x="211" y="691"/>
                  </a:lnTo>
                  <a:lnTo>
                    <a:pt x="182" y="660"/>
                  </a:lnTo>
                  <a:lnTo>
                    <a:pt x="152" y="629"/>
                  </a:lnTo>
                  <a:lnTo>
                    <a:pt x="152" y="629"/>
                  </a:lnTo>
                  <a:lnTo>
                    <a:pt x="108" y="587"/>
                  </a:lnTo>
                  <a:lnTo>
                    <a:pt x="108" y="587"/>
                  </a:lnTo>
                  <a:lnTo>
                    <a:pt x="77" y="558"/>
                  </a:lnTo>
                  <a:lnTo>
                    <a:pt x="48" y="528"/>
                  </a:lnTo>
                  <a:lnTo>
                    <a:pt x="48" y="528"/>
                  </a:lnTo>
                  <a:lnTo>
                    <a:pt x="33" y="511"/>
                  </a:lnTo>
                  <a:lnTo>
                    <a:pt x="26" y="503"/>
                  </a:lnTo>
                  <a:lnTo>
                    <a:pt x="18" y="493"/>
                  </a:lnTo>
                  <a:lnTo>
                    <a:pt x="12" y="483"/>
                  </a:lnTo>
                  <a:lnTo>
                    <a:pt x="7" y="474"/>
                  </a:lnTo>
                  <a:lnTo>
                    <a:pt x="3" y="463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0" y="448"/>
                  </a:lnTo>
                  <a:lnTo>
                    <a:pt x="0" y="443"/>
                  </a:lnTo>
                  <a:lnTo>
                    <a:pt x="1" y="437"/>
                  </a:lnTo>
                  <a:lnTo>
                    <a:pt x="2" y="432"/>
                  </a:lnTo>
                  <a:lnTo>
                    <a:pt x="6" y="422"/>
                  </a:lnTo>
                  <a:lnTo>
                    <a:pt x="13" y="412"/>
                  </a:lnTo>
                  <a:lnTo>
                    <a:pt x="21" y="402"/>
                  </a:lnTo>
                  <a:lnTo>
                    <a:pt x="29" y="394"/>
                  </a:lnTo>
                  <a:lnTo>
                    <a:pt x="38" y="387"/>
                  </a:lnTo>
                  <a:lnTo>
                    <a:pt x="47" y="382"/>
                  </a:lnTo>
                  <a:lnTo>
                    <a:pt x="47" y="382"/>
                  </a:lnTo>
                  <a:lnTo>
                    <a:pt x="53" y="379"/>
                  </a:lnTo>
                  <a:lnTo>
                    <a:pt x="59" y="377"/>
                  </a:lnTo>
                  <a:lnTo>
                    <a:pt x="65" y="376"/>
                  </a:lnTo>
                  <a:lnTo>
                    <a:pt x="72" y="374"/>
                  </a:lnTo>
                  <a:lnTo>
                    <a:pt x="72" y="374"/>
                  </a:lnTo>
                  <a:lnTo>
                    <a:pt x="83" y="376"/>
                  </a:lnTo>
                  <a:lnTo>
                    <a:pt x="95" y="378"/>
                  </a:lnTo>
                  <a:lnTo>
                    <a:pt x="106" y="382"/>
                  </a:lnTo>
                  <a:lnTo>
                    <a:pt x="120" y="387"/>
                  </a:lnTo>
                  <a:lnTo>
                    <a:pt x="120" y="387"/>
                  </a:lnTo>
                  <a:lnTo>
                    <a:pt x="131" y="392"/>
                  </a:lnTo>
                  <a:lnTo>
                    <a:pt x="142" y="399"/>
                  </a:lnTo>
                  <a:lnTo>
                    <a:pt x="164" y="413"/>
                  </a:lnTo>
                  <a:lnTo>
                    <a:pt x="164" y="413"/>
                  </a:lnTo>
                  <a:lnTo>
                    <a:pt x="191" y="429"/>
                  </a:lnTo>
                  <a:lnTo>
                    <a:pt x="205" y="436"/>
                  </a:lnTo>
                  <a:lnTo>
                    <a:pt x="219" y="443"/>
                  </a:lnTo>
                  <a:lnTo>
                    <a:pt x="219" y="443"/>
                  </a:lnTo>
                  <a:lnTo>
                    <a:pt x="228" y="447"/>
                  </a:lnTo>
                  <a:lnTo>
                    <a:pt x="237" y="451"/>
                  </a:lnTo>
                  <a:lnTo>
                    <a:pt x="255" y="461"/>
                  </a:lnTo>
                  <a:lnTo>
                    <a:pt x="255" y="461"/>
                  </a:lnTo>
                  <a:lnTo>
                    <a:pt x="275" y="472"/>
                  </a:lnTo>
                  <a:lnTo>
                    <a:pt x="275" y="472"/>
                  </a:lnTo>
                  <a:lnTo>
                    <a:pt x="283" y="478"/>
                  </a:lnTo>
                  <a:lnTo>
                    <a:pt x="292" y="485"/>
                  </a:lnTo>
                  <a:lnTo>
                    <a:pt x="292" y="485"/>
                  </a:lnTo>
                  <a:lnTo>
                    <a:pt x="305" y="494"/>
                  </a:lnTo>
                  <a:lnTo>
                    <a:pt x="308" y="497"/>
                  </a:lnTo>
                  <a:lnTo>
                    <a:pt x="312" y="494"/>
                  </a:lnTo>
                  <a:lnTo>
                    <a:pt x="312" y="494"/>
                  </a:lnTo>
                  <a:lnTo>
                    <a:pt x="393" y="412"/>
                  </a:lnTo>
                  <a:lnTo>
                    <a:pt x="474" y="328"/>
                  </a:lnTo>
                  <a:lnTo>
                    <a:pt x="474" y="328"/>
                  </a:lnTo>
                  <a:lnTo>
                    <a:pt x="550" y="249"/>
                  </a:lnTo>
                  <a:lnTo>
                    <a:pt x="628" y="171"/>
                  </a:lnTo>
                  <a:lnTo>
                    <a:pt x="631" y="168"/>
                  </a:lnTo>
                  <a:lnTo>
                    <a:pt x="629" y="164"/>
                  </a:lnTo>
                  <a:lnTo>
                    <a:pt x="629" y="164"/>
                  </a:lnTo>
                  <a:lnTo>
                    <a:pt x="623" y="151"/>
                  </a:lnTo>
                  <a:lnTo>
                    <a:pt x="618" y="137"/>
                  </a:lnTo>
                  <a:lnTo>
                    <a:pt x="615" y="122"/>
                  </a:lnTo>
                  <a:lnTo>
                    <a:pt x="614" y="108"/>
                  </a:lnTo>
                  <a:lnTo>
                    <a:pt x="615" y="92"/>
                  </a:lnTo>
                  <a:lnTo>
                    <a:pt x="619" y="78"/>
                  </a:lnTo>
                  <a:lnTo>
                    <a:pt x="624" y="64"/>
                  </a:lnTo>
                  <a:lnTo>
                    <a:pt x="630" y="50"/>
                  </a:lnTo>
                  <a:lnTo>
                    <a:pt x="630" y="50"/>
                  </a:lnTo>
                  <a:lnTo>
                    <a:pt x="638" y="39"/>
                  </a:lnTo>
                  <a:lnTo>
                    <a:pt x="646" y="28"/>
                  </a:lnTo>
                  <a:lnTo>
                    <a:pt x="656" y="20"/>
                  </a:lnTo>
                  <a:lnTo>
                    <a:pt x="667" y="13"/>
                  </a:lnTo>
                  <a:lnTo>
                    <a:pt x="679" y="7"/>
                  </a:lnTo>
                  <a:lnTo>
                    <a:pt x="690" y="3"/>
                  </a:lnTo>
                  <a:lnTo>
                    <a:pt x="703" y="1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5" y="1"/>
                  </a:lnTo>
                  <a:lnTo>
                    <a:pt x="734" y="2"/>
                  </a:lnTo>
                  <a:lnTo>
                    <a:pt x="734" y="2"/>
                  </a:lnTo>
                  <a:lnTo>
                    <a:pt x="745" y="4"/>
                  </a:lnTo>
                  <a:lnTo>
                    <a:pt x="754" y="6"/>
                  </a:lnTo>
                  <a:lnTo>
                    <a:pt x="763" y="9"/>
                  </a:lnTo>
                  <a:lnTo>
                    <a:pt x="773" y="13"/>
                  </a:lnTo>
                  <a:lnTo>
                    <a:pt x="789" y="21"/>
                  </a:lnTo>
                  <a:lnTo>
                    <a:pt x="806" y="33"/>
                  </a:lnTo>
                  <a:lnTo>
                    <a:pt x="820" y="44"/>
                  </a:lnTo>
                  <a:lnTo>
                    <a:pt x="834" y="57"/>
                  </a:lnTo>
                  <a:lnTo>
                    <a:pt x="863" y="85"/>
                  </a:lnTo>
                  <a:lnTo>
                    <a:pt x="865" y="87"/>
                  </a:lnTo>
                  <a:lnTo>
                    <a:pt x="865" y="87"/>
                  </a:lnTo>
                  <a:lnTo>
                    <a:pt x="903" y="125"/>
                  </a:lnTo>
                  <a:lnTo>
                    <a:pt x="939" y="163"/>
                  </a:lnTo>
                  <a:lnTo>
                    <a:pt x="939" y="163"/>
                  </a:lnTo>
                  <a:lnTo>
                    <a:pt x="976" y="201"/>
                  </a:lnTo>
                  <a:lnTo>
                    <a:pt x="1013" y="239"/>
                  </a:lnTo>
                  <a:lnTo>
                    <a:pt x="1020" y="246"/>
                  </a:lnTo>
                  <a:lnTo>
                    <a:pt x="1020" y="246"/>
                  </a:lnTo>
                  <a:lnTo>
                    <a:pt x="1053" y="279"/>
                  </a:lnTo>
                  <a:lnTo>
                    <a:pt x="1085" y="313"/>
                  </a:lnTo>
                  <a:lnTo>
                    <a:pt x="1117" y="348"/>
                  </a:lnTo>
                  <a:lnTo>
                    <a:pt x="1147" y="383"/>
                  </a:lnTo>
                  <a:lnTo>
                    <a:pt x="1155" y="391"/>
                  </a:lnTo>
                  <a:lnTo>
                    <a:pt x="1155" y="391"/>
                  </a:lnTo>
                  <a:lnTo>
                    <a:pt x="1174" y="417"/>
                  </a:lnTo>
                  <a:lnTo>
                    <a:pt x="1184" y="429"/>
                  </a:lnTo>
                  <a:lnTo>
                    <a:pt x="1192" y="443"/>
                  </a:lnTo>
                  <a:lnTo>
                    <a:pt x="1198" y="457"/>
                  </a:lnTo>
                  <a:lnTo>
                    <a:pt x="1202" y="472"/>
                  </a:lnTo>
                  <a:lnTo>
                    <a:pt x="1203" y="479"/>
                  </a:lnTo>
                  <a:lnTo>
                    <a:pt x="1204" y="487"/>
                  </a:lnTo>
                  <a:lnTo>
                    <a:pt x="1203" y="495"/>
                  </a:lnTo>
                  <a:lnTo>
                    <a:pt x="1203" y="504"/>
                  </a:lnTo>
                  <a:lnTo>
                    <a:pt x="1203" y="504"/>
                  </a:lnTo>
                  <a:lnTo>
                    <a:pt x="1201" y="514"/>
                  </a:lnTo>
                  <a:lnTo>
                    <a:pt x="1198" y="524"/>
                  </a:lnTo>
                  <a:lnTo>
                    <a:pt x="1195" y="535"/>
                  </a:lnTo>
                  <a:lnTo>
                    <a:pt x="1191" y="544"/>
                  </a:lnTo>
                  <a:lnTo>
                    <a:pt x="1186" y="552"/>
                  </a:lnTo>
                  <a:lnTo>
                    <a:pt x="1181" y="560"/>
                  </a:lnTo>
                  <a:lnTo>
                    <a:pt x="1174" y="569"/>
                  </a:lnTo>
                  <a:lnTo>
                    <a:pt x="1167" y="575"/>
                  </a:lnTo>
                  <a:lnTo>
                    <a:pt x="1160" y="581"/>
                  </a:lnTo>
                  <a:lnTo>
                    <a:pt x="1153" y="586"/>
                  </a:lnTo>
                  <a:lnTo>
                    <a:pt x="1144" y="591"/>
                  </a:lnTo>
                  <a:lnTo>
                    <a:pt x="1136" y="596"/>
                  </a:lnTo>
                  <a:lnTo>
                    <a:pt x="1127" y="599"/>
                  </a:lnTo>
                  <a:lnTo>
                    <a:pt x="1117" y="601"/>
                  </a:lnTo>
                  <a:lnTo>
                    <a:pt x="1108" y="602"/>
                  </a:lnTo>
                  <a:lnTo>
                    <a:pt x="1098" y="603"/>
                  </a:lnTo>
                  <a:lnTo>
                    <a:pt x="1098" y="603"/>
                  </a:lnTo>
                  <a:lnTo>
                    <a:pt x="1085" y="602"/>
                  </a:lnTo>
                  <a:lnTo>
                    <a:pt x="1073" y="600"/>
                  </a:lnTo>
                  <a:lnTo>
                    <a:pt x="1061" y="596"/>
                  </a:lnTo>
                  <a:lnTo>
                    <a:pt x="1048" y="591"/>
                  </a:lnTo>
                  <a:lnTo>
                    <a:pt x="1045" y="589"/>
                  </a:lnTo>
                  <a:lnTo>
                    <a:pt x="1042" y="592"/>
                  </a:lnTo>
                  <a:lnTo>
                    <a:pt x="1042" y="592"/>
                  </a:lnTo>
                  <a:lnTo>
                    <a:pt x="993" y="644"/>
                  </a:lnTo>
                  <a:lnTo>
                    <a:pt x="944" y="697"/>
                  </a:lnTo>
                  <a:lnTo>
                    <a:pt x="944" y="697"/>
                  </a:lnTo>
                  <a:lnTo>
                    <a:pt x="890" y="755"/>
                  </a:lnTo>
                  <a:lnTo>
                    <a:pt x="863" y="784"/>
                  </a:lnTo>
                  <a:lnTo>
                    <a:pt x="836" y="812"/>
                  </a:lnTo>
                  <a:lnTo>
                    <a:pt x="836" y="812"/>
                  </a:lnTo>
                  <a:lnTo>
                    <a:pt x="806" y="842"/>
                  </a:lnTo>
                  <a:lnTo>
                    <a:pt x="778" y="873"/>
                  </a:lnTo>
                  <a:lnTo>
                    <a:pt x="778" y="873"/>
                  </a:lnTo>
                  <a:lnTo>
                    <a:pt x="731" y="923"/>
                  </a:lnTo>
                  <a:lnTo>
                    <a:pt x="728" y="926"/>
                  </a:lnTo>
                  <a:lnTo>
                    <a:pt x="730" y="930"/>
                  </a:lnTo>
                  <a:lnTo>
                    <a:pt x="730" y="930"/>
                  </a:lnTo>
                  <a:lnTo>
                    <a:pt x="742" y="946"/>
                  </a:lnTo>
                  <a:lnTo>
                    <a:pt x="742" y="946"/>
                  </a:lnTo>
                  <a:lnTo>
                    <a:pt x="754" y="962"/>
                  </a:lnTo>
                  <a:lnTo>
                    <a:pt x="767" y="979"/>
                  </a:lnTo>
                  <a:lnTo>
                    <a:pt x="771" y="983"/>
                  </a:lnTo>
                  <a:lnTo>
                    <a:pt x="771" y="983"/>
                  </a:lnTo>
                  <a:lnTo>
                    <a:pt x="790" y="1004"/>
                  </a:lnTo>
                  <a:lnTo>
                    <a:pt x="798" y="1015"/>
                  </a:lnTo>
                  <a:lnTo>
                    <a:pt x="805" y="1026"/>
                  </a:lnTo>
                  <a:lnTo>
                    <a:pt x="805" y="1026"/>
                  </a:lnTo>
                  <a:lnTo>
                    <a:pt x="811" y="1041"/>
                  </a:lnTo>
                  <a:lnTo>
                    <a:pt x="817" y="1056"/>
                  </a:lnTo>
                  <a:lnTo>
                    <a:pt x="828" y="1087"/>
                  </a:lnTo>
                  <a:lnTo>
                    <a:pt x="828" y="1087"/>
                  </a:lnTo>
                  <a:lnTo>
                    <a:pt x="838" y="1114"/>
                  </a:lnTo>
                  <a:lnTo>
                    <a:pt x="848" y="1140"/>
                  </a:lnTo>
                  <a:lnTo>
                    <a:pt x="848" y="1140"/>
                  </a:lnTo>
                  <a:lnTo>
                    <a:pt x="851" y="1150"/>
                  </a:lnTo>
                  <a:lnTo>
                    <a:pt x="854" y="1160"/>
                  </a:lnTo>
                  <a:lnTo>
                    <a:pt x="855" y="1169"/>
                  </a:lnTo>
                  <a:lnTo>
                    <a:pt x="856" y="1178"/>
                  </a:lnTo>
                  <a:lnTo>
                    <a:pt x="855" y="1187"/>
                  </a:lnTo>
                  <a:lnTo>
                    <a:pt x="853" y="1197"/>
                  </a:lnTo>
                  <a:lnTo>
                    <a:pt x="850" y="1204"/>
                  </a:lnTo>
                  <a:lnTo>
                    <a:pt x="846" y="1212"/>
                  </a:lnTo>
                  <a:lnTo>
                    <a:pt x="846" y="1212"/>
                  </a:lnTo>
                  <a:lnTo>
                    <a:pt x="842" y="1217"/>
                  </a:lnTo>
                  <a:lnTo>
                    <a:pt x="837" y="1223"/>
                  </a:lnTo>
                  <a:lnTo>
                    <a:pt x="831" y="1227"/>
                  </a:lnTo>
                  <a:lnTo>
                    <a:pt x="826" y="1230"/>
                  </a:lnTo>
                  <a:lnTo>
                    <a:pt x="820" y="1233"/>
                  </a:lnTo>
                  <a:lnTo>
                    <a:pt x="813" y="1235"/>
                  </a:lnTo>
                  <a:lnTo>
                    <a:pt x="807" y="1236"/>
                  </a:lnTo>
                  <a:lnTo>
                    <a:pt x="799" y="1236"/>
                  </a:lnTo>
                  <a:lnTo>
                    <a:pt x="799" y="1236"/>
                  </a:lnTo>
                  <a:close/>
                  <a:moveTo>
                    <a:pt x="86" y="424"/>
                  </a:moveTo>
                  <a:lnTo>
                    <a:pt x="86" y="424"/>
                  </a:lnTo>
                  <a:lnTo>
                    <a:pt x="76" y="424"/>
                  </a:lnTo>
                  <a:lnTo>
                    <a:pt x="65" y="427"/>
                  </a:lnTo>
                  <a:lnTo>
                    <a:pt x="60" y="429"/>
                  </a:lnTo>
                  <a:lnTo>
                    <a:pt x="55" y="431"/>
                  </a:lnTo>
                  <a:lnTo>
                    <a:pt x="50" y="434"/>
                  </a:lnTo>
                  <a:lnTo>
                    <a:pt x="47" y="439"/>
                  </a:lnTo>
                  <a:lnTo>
                    <a:pt x="47" y="439"/>
                  </a:lnTo>
                  <a:lnTo>
                    <a:pt x="46" y="442"/>
                  </a:lnTo>
                  <a:lnTo>
                    <a:pt x="45" y="446"/>
                  </a:lnTo>
                  <a:lnTo>
                    <a:pt x="46" y="449"/>
                  </a:lnTo>
                  <a:lnTo>
                    <a:pt x="48" y="453"/>
                  </a:lnTo>
                  <a:lnTo>
                    <a:pt x="48" y="453"/>
                  </a:lnTo>
                  <a:lnTo>
                    <a:pt x="60" y="471"/>
                  </a:lnTo>
                  <a:lnTo>
                    <a:pt x="73" y="487"/>
                  </a:lnTo>
                  <a:lnTo>
                    <a:pt x="88" y="503"/>
                  </a:lnTo>
                  <a:lnTo>
                    <a:pt x="104" y="519"/>
                  </a:lnTo>
                  <a:lnTo>
                    <a:pt x="104" y="519"/>
                  </a:lnTo>
                  <a:lnTo>
                    <a:pt x="129" y="542"/>
                  </a:lnTo>
                  <a:lnTo>
                    <a:pt x="153" y="566"/>
                  </a:lnTo>
                  <a:lnTo>
                    <a:pt x="200" y="613"/>
                  </a:lnTo>
                  <a:lnTo>
                    <a:pt x="247" y="662"/>
                  </a:lnTo>
                  <a:lnTo>
                    <a:pt x="291" y="710"/>
                  </a:lnTo>
                  <a:lnTo>
                    <a:pt x="291" y="710"/>
                  </a:lnTo>
                  <a:lnTo>
                    <a:pt x="349" y="772"/>
                  </a:lnTo>
                  <a:lnTo>
                    <a:pt x="407" y="833"/>
                  </a:lnTo>
                  <a:lnTo>
                    <a:pt x="407" y="833"/>
                  </a:lnTo>
                  <a:lnTo>
                    <a:pt x="443" y="870"/>
                  </a:lnTo>
                  <a:lnTo>
                    <a:pt x="478" y="907"/>
                  </a:lnTo>
                  <a:lnTo>
                    <a:pt x="478" y="907"/>
                  </a:lnTo>
                  <a:lnTo>
                    <a:pt x="518" y="950"/>
                  </a:lnTo>
                  <a:lnTo>
                    <a:pt x="560" y="992"/>
                  </a:lnTo>
                  <a:lnTo>
                    <a:pt x="560" y="992"/>
                  </a:lnTo>
                  <a:lnTo>
                    <a:pt x="595" y="1027"/>
                  </a:lnTo>
                  <a:lnTo>
                    <a:pt x="631" y="1060"/>
                  </a:lnTo>
                  <a:lnTo>
                    <a:pt x="631" y="1060"/>
                  </a:lnTo>
                  <a:lnTo>
                    <a:pt x="666" y="1093"/>
                  </a:lnTo>
                  <a:lnTo>
                    <a:pt x="701" y="1128"/>
                  </a:lnTo>
                  <a:lnTo>
                    <a:pt x="701" y="1128"/>
                  </a:lnTo>
                  <a:lnTo>
                    <a:pt x="717" y="1143"/>
                  </a:lnTo>
                  <a:lnTo>
                    <a:pt x="736" y="1161"/>
                  </a:lnTo>
                  <a:lnTo>
                    <a:pt x="748" y="1169"/>
                  </a:lnTo>
                  <a:lnTo>
                    <a:pt x="758" y="1176"/>
                  </a:lnTo>
                  <a:lnTo>
                    <a:pt x="769" y="1182"/>
                  </a:lnTo>
                  <a:lnTo>
                    <a:pt x="780" y="1186"/>
                  </a:lnTo>
                  <a:lnTo>
                    <a:pt x="780" y="1186"/>
                  </a:lnTo>
                  <a:lnTo>
                    <a:pt x="786" y="1187"/>
                  </a:lnTo>
                  <a:lnTo>
                    <a:pt x="791" y="1188"/>
                  </a:lnTo>
                  <a:lnTo>
                    <a:pt x="791" y="1188"/>
                  </a:lnTo>
                  <a:lnTo>
                    <a:pt x="796" y="1187"/>
                  </a:lnTo>
                  <a:lnTo>
                    <a:pt x="800" y="1186"/>
                  </a:lnTo>
                  <a:lnTo>
                    <a:pt x="802" y="1183"/>
                  </a:lnTo>
                  <a:lnTo>
                    <a:pt x="805" y="1181"/>
                  </a:lnTo>
                  <a:lnTo>
                    <a:pt x="805" y="1181"/>
                  </a:lnTo>
                  <a:lnTo>
                    <a:pt x="807" y="1177"/>
                  </a:lnTo>
                  <a:lnTo>
                    <a:pt x="808" y="1172"/>
                  </a:lnTo>
                  <a:lnTo>
                    <a:pt x="808" y="1166"/>
                  </a:lnTo>
                  <a:lnTo>
                    <a:pt x="807" y="1160"/>
                  </a:lnTo>
                  <a:lnTo>
                    <a:pt x="801" y="1145"/>
                  </a:lnTo>
                  <a:lnTo>
                    <a:pt x="795" y="1129"/>
                  </a:lnTo>
                  <a:lnTo>
                    <a:pt x="795" y="1129"/>
                  </a:lnTo>
                  <a:lnTo>
                    <a:pt x="791" y="1118"/>
                  </a:lnTo>
                  <a:lnTo>
                    <a:pt x="791" y="1118"/>
                  </a:lnTo>
                  <a:lnTo>
                    <a:pt x="783" y="1097"/>
                  </a:lnTo>
                  <a:lnTo>
                    <a:pt x="774" y="1076"/>
                  </a:lnTo>
                  <a:lnTo>
                    <a:pt x="763" y="1055"/>
                  </a:lnTo>
                  <a:lnTo>
                    <a:pt x="752" y="1036"/>
                  </a:lnTo>
                  <a:lnTo>
                    <a:pt x="738" y="1016"/>
                  </a:lnTo>
                  <a:lnTo>
                    <a:pt x="725" y="996"/>
                  </a:lnTo>
                  <a:lnTo>
                    <a:pt x="709" y="977"/>
                  </a:lnTo>
                  <a:lnTo>
                    <a:pt x="694" y="956"/>
                  </a:lnTo>
                  <a:lnTo>
                    <a:pt x="694" y="956"/>
                  </a:lnTo>
                  <a:lnTo>
                    <a:pt x="691" y="951"/>
                  </a:lnTo>
                  <a:lnTo>
                    <a:pt x="689" y="946"/>
                  </a:lnTo>
                  <a:lnTo>
                    <a:pt x="688" y="940"/>
                  </a:lnTo>
                  <a:lnTo>
                    <a:pt x="689" y="934"/>
                  </a:lnTo>
                  <a:lnTo>
                    <a:pt x="690" y="931"/>
                  </a:lnTo>
                  <a:lnTo>
                    <a:pt x="688" y="929"/>
                  </a:lnTo>
                  <a:lnTo>
                    <a:pt x="688" y="929"/>
                  </a:lnTo>
                  <a:lnTo>
                    <a:pt x="685" y="923"/>
                  </a:lnTo>
                  <a:lnTo>
                    <a:pt x="684" y="919"/>
                  </a:lnTo>
                  <a:lnTo>
                    <a:pt x="684" y="916"/>
                  </a:lnTo>
                  <a:lnTo>
                    <a:pt x="684" y="912"/>
                  </a:lnTo>
                  <a:lnTo>
                    <a:pt x="685" y="907"/>
                  </a:lnTo>
                  <a:lnTo>
                    <a:pt x="687" y="904"/>
                  </a:lnTo>
                  <a:lnTo>
                    <a:pt x="690" y="900"/>
                  </a:lnTo>
                  <a:lnTo>
                    <a:pt x="690" y="900"/>
                  </a:lnTo>
                  <a:lnTo>
                    <a:pt x="721" y="867"/>
                  </a:lnTo>
                  <a:lnTo>
                    <a:pt x="752" y="835"/>
                  </a:lnTo>
                  <a:lnTo>
                    <a:pt x="752" y="835"/>
                  </a:lnTo>
                  <a:lnTo>
                    <a:pt x="783" y="801"/>
                  </a:lnTo>
                  <a:lnTo>
                    <a:pt x="816" y="768"/>
                  </a:lnTo>
                  <a:lnTo>
                    <a:pt x="816" y="768"/>
                  </a:lnTo>
                  <a:lnTo>
                    <a:pt x="842" y="741"/>
                  </a:lnTo>
                  <a:lnTo>
                    <a:pt x="868" y="713"/>
                  </a:lnTo>
                  <a:lnTo>
                    <a:pt x="918" y="659"/>
                  </a:lnTo>
                  <a:lnTo>
                    <a:pt x="918" y="659"/>
                  </a:lnTo>
                  <a:lnTo>
                    <a:pt x="963" y="610"/>
                  </a:lnTo>
                  <a:lnTo>
                    <a:pt x="1008" y="562"/>
                  </a:lnTo>
                  <a:lnTo>
                    <a:pt x="1010" y="560"/>
                  </a:lnTo>
                  <a:lnTo>
                    <a:pt x="1010" y="557"/>
                  </a:lnTo>
                  <a:lnTo>
                    <a:pt x="1010" y="557"/>
                  </a:lnTo>
                  <a:lnTo>
                    <a:pt x="1010" y="554"/>
                  </a:lnTo>
                  <a:lnTo>
                    <a:pt x="1011" y="550"/>
                  </a:lnTo>
                  <a:lnTo>
                    <a:pt x="1013" y="546"/>
                  </a:lnTo>
                  <a:lnTo>
                    <a:pt x="1016" y="543"/>
                  </a:lnTo>
                  <a:lnTo>
                    <a:pt x="1016" y="543"/>
                  </a:lnTo>
                  <a:lnTo>
                    <a:pt x="1020" y="539"/>
                  </a:lnTo>
                  <a:lnTo>
                    <a:pt x="1025" y="536"/>
                  </a:lnTo>
                  <a:lnTo>
                    <a:pt x="1030" y="535"/>
                  </a:lnTo>
                  <a:lnTo>
                    <a:pt x="1035" y="534"/>
                  </a:lnTo>
                  <a:lnTo>
                    <a:pt x="1035" y="534"/>
                  </a:lnTo>
                  <a:lnTo>
                    <a:pt x="1039" y="535"/>
                  </a:lnTo>
                  <a:lnTo>
                    <a:pt x="1043" y="536"/>
                  </a:lnTo>
                  <a:lnTo>
                    <a:pt x="1046" y="537"/>
                  </a:lnTo>
                  <a:lnTo>
                    <a:pt x="1050" y="540"/>
                  </a:lnTo>
                  <a:lnTo>
                    <a:pt x="1050" y="540"/>
                  </a:lnTo>
                  <a:lnTo>
                    <a:pt x="1061" y="547"/>
                  </a:lnTo>
                  <a:lnTo>
                    <a:pt x="1074" y="554"/>
                  </a:lnTo>
                  <a:lnTo>
                    <a:pt x="1081" y="556"/>
                  </a:lnTo>
                  <a:lnTo>
                    <a:pt x="1089" y="558"/>
                  </a:lnTo>
                  <a:lnTo>
                    <a:pt x="1096" y="559"/>
                  </a:lnTo>
                  <a:lnTo>
                    <a:pt x="1103" y="560"/>
                  </a:lnTo>
                  <a:lnTo>
                    <a:pt x="1103" y="560"/>
                  </a:lnTo>
                  <a:lnTo>
                    <a:pt x="1110" y="559"/>
                  </a:lnTo>
                  <a:lnTo>
                    <a:pt x="1117" y="558"/>
                  </a:lnTo>
                  <a:lnTo>
                    <a:pt x="1117" y="558"/>
                  </a:lnTo>
                  <a:lnTo>
                    <a:pt x="1123" y="555"/>
                  </a:lnTo>
                  <a:lnTo>
                    <a:pt x="1128" y="551"/>
                  </a:lnTo>
                  <a:lnTo>
                    <a:pt x="1136" y="542"/>
                  </a:lnTo>
                  <a:lnTo>
                    <a:pt x="1136" y="542"/>
                  </a:lnTo>
                  <a:lnTo>
                    <a:pt x="1143" y="535"/>
                  </a:lnTo>
                  <a:lnTo>
                    <a:pt x="1143" y="535"/>
                  </a:lnTo>
                  <a:lnTo>
                    <a:pt x="1150" y="529"/>
                  </a:lnTo>
                  <a:lnTo>
                    <a:pt x="1154" y="523"/>
                  </a:lnTo>
                  <a:lnTo>
                    <a:pt x="1157" y="517"/>
                  </a:lnTo>
                  <a:lnTo>
                    <a:pt x="1159" y="511"/>
                  </a:lnTo>
                  <a:lnTo>
                    <a:pt x="1160" y="505"/>
                  </a:lnTo>
                  <a:lnTo>
                    <a:pt x="1160" y="498"/>
                  </a:lnTo>
                  <a:lnTo>
                    <a:pt x="1160" y="492"/>
                  </a:lnTo>
                  <a:lnTo>
                    <a:pt x="1158" y="486"/>
                  </a:lnTo>
                  <a:lnTo>
                    <a:pt x="1154" y="474"/>
                  </a:lnTo>
                  <a:lnTo>
                    <a:pt x="1147" y="462"/>
                  </a:lnTo>
                  <a:lnTo>
                    <a:pt x="1141" y="451"/>
                  </a:lnTo>
                  <a:lnTo>
                    <a:pt x="1134" y="441"/>
                  </a:lnTo>
                  <a:lnTo>
                    <a:pt x="1130" y="434"/>
                  </a:lnTo>
                  <a:lnTo>
                    <a:pt x="1130" y="434"/>
                  </a:lnTo>
                  <a:lnTo>
                    <a:pt x="1122" y="422"/>
                  </a:lnTo>
                  <a:lnTo>
                    <a:pt x="1111" y="411"/>
                  </a:lnTo>
                  <a:lnTo>
                    <a:pt x="1091" y="389"/>
                  </a:lnTo>
                  <a:lnTo>
                    <a:pt x="1091" y="389"/>
                  </a:lnTo>
                  <a:lnTo>
                    <a:pt x="1076" y="373"/>
                  </a:lnTo>
                  <a:lnTo>
                    <a:pt x="1063" y="357"/>
                  </a:lnTo>
                  <a:lnTo>
                    <a:pt x="1063" y="357"/>
                  </a:lnTo>
                  <a:lnTo>
                    <a:pt x="1046" y="338"/>
                  </a:lnTo>
                  <a:lnTo>
                    <a:pt x="1030" y="321"/>
                  </a:lnTo>
                  <a:lnTo>
                    <a:pt x="996" y="286"/>
                  </a:lnTo>
                  <a:lnTo>
                    <a:pt x="996" y="286"/>
                  </a:lnTo>
                  <a:lnTo>
                    <a:pt x="981" y="271"/>
                  </a:lnTo>
                  <a:lnTo>
                    <a:pt x="981" y="271"/>
                  </a:lnTo>
                  <a:lnTo>
                    <a:pt x="941" y="230"/>
                  </a:lnTo>
                  <a:lnTo>
                    <a:pt x="902" y="190"/>
                  </a:lnTo>
                  <a:lnTo>
                    <a:pt x="902" y="190"/>
                  </a:lnTo>
                  <a:lnTo>
                    <a:pt x="862" y="148"/>
                  </a:lnTo>
                  <a:lnTo>
                    <a:pt x="822" y="108"/>
                  </a:lnTo>
                  <a:lnTo>
                    <a:pt x="816" y="102"/>
                  </a:lnTo>
                  <a:lnTo>
                    <a:pt x="816" y="102"/>
                  </a:lnTo>
                  <a:lnTo>
                    <a:pt x="799" y="85"/>
                  </a:lnTo>
                  <a:lnTo>
                    <a:pt x="789" y="76"/>
                  </a:lnTo>
                  <a:lnTo>
                    <a:pt x="780" y="69"/>
                  </a:lnTo>
                  <a:lnTo>
                    <a:pt x="769" y="62"/>
                  </a:lnTo>
                  <a:lnTo>
                    <a:pt x="758" y="55"/>
                  </a:lnTo>
                  <a:lnTo>
                    <a:pt x="747" y="50"/>
                  </a:lnTo>
                  <a:lnTo>
                    <a:pt x="734" y="47"/>
                  </a:lnTo>
                  <a:lnTo>
                    <a:pt x="734" y="47"/>
                  </a:lnTo>
                  <a:lnTo>
                    <a:pt x="724" y="46"/>
                  </a:lnTo>
                  <a:lnTo>
                    <a:pt x="724" y="46"/>
                  </a:lnTo>
                  <a:lnTo>
                    <a:pt x="714" y="47"/>
                  </a:lnTo>
                  <a:lnTo>
                    <a:pt x="704" y="49"/>
                  </a:lnTo>
                  <a:lnTo>
                    <a:pt x="696" y="52"/>
                  </a:lnTo>
                  <a:lnTo>
                    <a:pt x="688" y="57"/>
                  </a:lnTo>
                  <a:lnTo>
                    <a:pt x="680" y="63"/>
                  </a:lnTo>
                  <a:lnTo>
                    <a:pt x="673" y="70"/>
                  </a:lnTo>
                  <a:lnTo>
                    <a:pt x="667" y="77"/>
                  </a:lnTo>
                  <a:lnTo>
                    <a:pt x="663" y="85"/>
                  </a:lnTo>
                  <a:lnTo>
                    <a:pt x="663" y="85"/>
                  </a:lnTo>
                  <a:lnTo>
                    <a:pt x="660" y="94"/>
                  </a:lnTo>
                  <a:lnTo>
                    <a:pt x="658" y="102"/>
                  </a:lnTo>
                  <a:lnTo>
                    <a:pt x="658" y="111"/>
                  </a:lnTo>
                  <a:lnTo>
                    <a:pt x="659" y="119"/>
                  </a:lnTo>
                  <a:lnTo>
                    <a:pt x="661" y="128"/>
                  </a:lnTo>
                  <a:lnTo>
                    <a:pt x="664" y="135"/>
                  </a:lnTo>
                  <a:lnTo>
                    <a:pt x="668" y="143"/>
                  </a:lnTo>
                  <a:lnTo>
                    <a:pt x="673" y="150"/>
                  </a:lnTo>
                  <a:lnTo>
                    <a:pt x="673" y="150"/>
                  </a:lnTo>
                  <a:lnTo>
                    <a:pt x="677" y="154"/>
                  </a:lnTo>
                  <a:lnTo>
                    <a:pt x="679" y="159"/>
                  </a:lnTo>
                  <a:lnTo>
                    <a:pt x="680" y="164"/>
                  </a:lnTo>
                  <a:lnTo>
                    <a:pt x="680" y="167"/>
                  </a:lnTo>
                  <a:lnTo>
                    <a:pt x="679" y="174"/>
                  </a:lnTo>
                  <a:lnTo>
                    <a:pt x="675" y="178"/>
                  </a:lnTo>
                  <a:lnTo>
                    <a:pt x="675" y="179"/>
                  </a:lnTo>
                  <a:lnTo>
                    <a:pt x="675" y="181"/>
                  </a:lnTo>
                  <a:lnTo>
                    <a:pt x="675" y="181"/>
                  </a:lnTo>
                  <a:lnTo>
                    <a:pt x="674" y="184"/>
                  </a:lnTo>
                  <a:lnTo>
                    <a:pt x="673" y="189"/>
                  </a:lnTo>
                  <a:lnTo>
                    <a:pt x="671" y="192"/>
                  </a:lnTo>
                  <a:lnTo>
                    <a:pt x="668" y="195"/>
                  </a:lnTo>
                  <a:lnTo>
                    <a:pt x="668" y="195"/>
                  </a:lnTo>
                  <a:lnTo>
                    <a:pt x="587" y="277"/>
                  </a:lnTo>
                  <a:lnTo>
                    <a:pt x="506" y="361"/>
                  </a:lnTo>
                  <a:lnTo>
                    <a:pt x="506" y="361"/>
                  </a:lnTo>
                  <a:lnTo>
                    <a:pt x="425" y="444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0" y="529"/>
                  </a:lnTo>
                  <a:lnTo>
                    <a:pt x="337" y="531"/>
                  </a:lnTo>
                  <a:lnTo>
                    <a:pt x="332" y="533"/>
                  </a:lnTo>
                  <a:lnTo>
                    <a:pt x="328" y="534"/>
                  </a:lnTo>
                  <a:lnTo>
                    <a:pt x="328" y="534"/>
                  </a:lnTo>
                  <a:lnTo>
                    <a:pt x="324" y="533"/>
                  </a:lnTo>
                  <a:lnTo>
                    <a:pt x="321" y="533"/>
                  </a:lnTo>
                  <a:lnTo>
                    <a:pt x="319" y="535"/>
                  </a:lnTo>
                  <a:lnTo>
                    <a:pt x="319" y="535"/>
                  </a:lnTo>
                  <a:lnTo>
                    <a:pt x="315" y="538"/>
                  </a:lnTo>
                  <a:lnTo>
                    <a:pt x="311" y="540"/>
                  </a:lnTo>
                  <a:lnTo>
                    <a:pt x="306" y="542"/>
                  </a:lnTo>
                  <a:lnTo>
                    <a:pt x="301" y="542"/>
                  </a:lnTo>
                  <a:lnTo>
                    <a:pt x="301" y="542"/>
                  </a:lnTo>
                  <a:lnTo>
                    <a:pt x="296" y="542"/>
                  </a:lnTo>
                  <a:lnTo>
                    <a:pt x="292" y="540"/>
                  </a:lnTo>
                  <a:lnTo>
                    <a:pt x="292" y="540"/>
                  </a:lnTo>
                  <a:lnTo>
                    <a:pt x="282" y="536"/>
                  </a:lnTo>
                  <a:lnTo>
                    <a:pt x="273" y="529"/>
                  </a:lnTo>
                  <a:lnTo>
                    <a:pt x="253" y="515"/>
                  </a:lnTo>
                  <a:lnTo>
                    <a:pt x="253" y="515"/>
                  </a:lnTo>
                  <a:lnTo>
                    <a:pt x="235" y="502"/>
                  </a:lnTo>
                  <a:lnTo>
                    <a:pt x="225" y="495"/>
                  </a:lnTo>
                  <a:lnTo>
                    <a:pt x="215" y="490"/>
                  </a:lnTo>
                  <a:lnTo>
                    <a:pt x="215" y="490"/>
                  </a:lnTo>
                  <a:lnTo>
                    <a:pt x="199" y="484"/>
                  </a:lnTo>
                  <a:lnTo>
                    <a:pt x="199" y="484"/>
                  </a:lnTo>
                  <a:lnTo>
                    <a:pt x="185" y="478"/>
                  </a:lnTo>
                  <a:lnTo>
                    <a:pt x="178" y="474"/>
                  </a:lnTo>
                  <a:lnTo>
                    <a:pt x="170" y="470"/>
                  </a:lnTo>
                  <a:lnTo>
                    <a:pt x="170" y="470"/>
                  </a:lnTo>
                  <a:lnTo>
                    <a:pt x="161" y="462"/>
                  </a:lnTo>
                  <a:lnTo>
                    <a:pt x="161" y="462"/>
                  </a:lnTo>
                  <a:lnTo>
                    <a:pt x="148" y="451"/>
                  </a:lnTo>
                  <a:lnTo>
                    <a:pt x="139" y="446"/>
                  </a:lnTo>
                  <a:lnTo>
                    <a:pt x="132" y="442"/>
                  </a:lnTo>
                  <a:lnTo>
                    <a:pt x="132" y="442"/>
                  </a:lnTo>
                  <a:lnTo>
                    <a:pt x="116" y="434"/>
                  </a:lnTo>
                  <a:lnTo>
                    <a:pt x="116" y="434"/>
                  </a:lnTo>
                  <a:lnTo>
                    <a:pt x="104" y="429"/>
                  </a:lnTo>
                  <a:lnTo>
                    <a:pt x="92" y="424"/>
                  </a:lnTo>
                  <a:lnTo>
                    <a:pt x="92" y="424"/>
                  </a:lnTo>
                  <a:lnTo>
                    <a:pt x="86" y="424"/>
                  </a:lnTo>
                  <a:lnTo>
                    <a:pt x="86" y="42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chenying0907 738"/>
            <p:cNvSpPr/>
            <p:nvPr/>
          </p:nvSpPr>
          <p:spPr bwMode="auto">
            <a:xfrm>
              <a:off x="5268913" y="4529138"/>
              <a:ext cx="252413" cy="261938"/>
            </a:xfrm>
            <a:custGeom>
              <a:avLst/>
              <a:gdLst/>
              <a:ahLst/>
              <a:cxnLst>
                <a:cxn ang="0">
                  <a:pos x="74" y="493"/>
                </a:cxn>
                <a:cxn ang="0">
                  <a:pos x="47" y="485"/>
                </a:cxn>
                <a:cxn ang="0">
                  <a:pos x="23" y="469"/>
                </a:cxn>
                <a:cxn ang="0">
                  <a:pos x="11" y="456"/>
                </a:cxn>
                <a:cxn ang="0">
                  <a:pos x="8" y="448"/>
                </a:cxn>
                <a:cxn ang="0">
                  <a:pos x="2" y="430"/>
                </a:cxn>
                <a:cxn ang="0">
                  <a:pos x="0" y="399"/>
                </a:cxn>
                <a:cxn ang="0">
                  <a:pos x="9" y="366"/>
                </a:cxn>
                <a:cxn ang="0">
                  <a:pos x="27" y="331"/>
                </a:cxn>
                <a:cxn ang="0">
                  <a:pos x="56" y="292"/>
                </a:cxn>
                <a:cxn ang="0">
                  <a:pos x="79" y="267"/>
                </a:cxn>
                <a:cxn ang="0">
                  <a:pos x="105" y="233"/>
                </a:cxn>
                <a:cxn ang="0">
                  <a:pos x="125" y="208"/>
                </a:cxn>
                <a:cxn ang="0">
                  <a:pos x="164" y="167"/>
                </a:cxn>
                <a:cxn ang="0">
                  <a:pos x="325" y="7"/>
                </a:cxn>
                <a:cxn ang="0">
                  <a:pos x="333" y="2"/>
                </a:cxn>
                <a:cxn ang="0">
                  <a:pos x="341" y="0"/>
                </a:cxn>
                <a:cxn ang="0">
                  <a:pos x="358" y="9"/>
                </a:cxn>
                <a:cxn ang="0">
                  <a:pos x="364" y="21"/>
                </a:cxn>
                <a:cxn ang="0">
                  <a:pos x="362" y="32"/>
                </a:cxn>
                <a:cxn ang="0">
                  <a:pos x="357" y="39"/>
                </a:cxn>
                <a:cxn ang="0">
                  <a:pos x="293" y="101"/>
                </a:cxn>
                <a:cxn ang="0">
                  <a:pos x="193" y="199"/>
                </a:cxn>
                <a:cxn ang="0">
                  <a:pos x="140" y="263"/>
                </a:cxn>
                <a:cxn ang="0">
                  <a:pos x="113" y="300"/>
                </a:cxn>
                <a:cxn ang="0">
                  <a:pos x="76" y="339"/>
                </a:cxn>
                <a:cxn ang="0">
                  <a:pos x="57" y="367"/>
                </a:cxn>
                <a:cxn ang="0">
                  <a:pos x="45" y="405"/>
                </a:cxn>
                <a:cxn ang="0">
                  <a:pos x="47" y="426"/>
                </a:cxn>
                <a:cxn ang="0">
                  <a:pos x="50" y="429"/>
                </a:cxn>
                <a:cxn ang="0">
                  <a:pos x="55" y="436"/>
                </a:cxn>
                <a:cxn ang="0">
                  <a:pos x="71" y="445"/>
                </a:cxn>
                <a:cxn ang="0">
                  <a:pos x="89" y="448"/>
                </a:cxn>
                <a:cxn ang="0">
                  <a:pos x="116" y="442"/>
                </a:cxn>
                <a:cxn ang="0">
                  <a:pos x="144" y="426"/>
                </a:cxn>
                <a:cxn ang="0">
                  <a:pos x="196" y="377"/>
                </a:cxn>
                <a:cxn ang="0">
                  <a:pos x="242" y="324"/>
                </a:cxn>
                <a:cxn ang="0">
                  <a:pos x="294" y="271"/>
                </a:cxn>
                <a:cxn ang="0">
                  <a:pos x="371" y="194"/>
                </a:cxn>
                <a:cxn ang="0">
                  <a:pos x="442" y="114"/>
                </a:cxn>
                <a:cxn ang="0">
                  <a:pos x="448" y="107"/>
                </a:cxn>
                <a:cxn ang="0">
                  <a:pos x="456" y="106"/>
                </a:cxn>
                <a:cxn ang="0">
                  <a:pos x="472" y="115"/>
                </a:cxn>
                <a:cxn ang="0">
                  <a:pos x="478" y="125"/>
                </a:cxn>
                <a:cxn ang="0">
                  <a:pos x="478" y="138"/>
                </a:cxn>
                <a:cxn ang="0">
                  <a:pos x="473" y="147"/>
                </a:cxn>
                <a:cxn ang="0">
                  <a:pos x="408" y="220"/>
                </a:cxn>
                <a:cxn ang="0">
                  <a:pos x="340" y="289"/>
                </a:cxn>
                <a:cxn ang="0">
                  <a:pos x="223" y="410"/>
                </a:cxn>
                <a:cxn ang="0">
                  <a:pos x="189" y="445"/>
                </a:cxn>
                <a:cxn ang="0">
                  <a:pos x="135" y="480"/>
                </a:cxn>
                <a:cxn ang="0">
                  <a:pos x="100" y="492"/>
                </a:cxn>
                <a:cxn ang="0">
                  <a:pos x="84" y="493"/>
                </a:cxn>
              </a:cxnLst>
              <a:rect l="0" t="0" r="r" b="b"/>
              <a:pathLst>
                <a:path w="479" h="493">
                  <a:moveTo>
                    <a:pt x="84" y="493"/>
                  </a:moveTo>
                  <a:lnTo>
                    <a:pt x="84" y="493"/>
                  </a:lnTo>
                  <a:lnTo>
                    <a:pt x="74" y="493"/>
                  </a:lnTo>
                  <a:lnTo>
                    <a:pt x="65" y="491"/>
                  </a:lnTo>
                  <a:lnTo>
                    <a:pt x="56" y="489"/>
                  </a:lnTo>
                  <a:lnTo>
                    <a:pt x="47" y="485"/>
                  </a:lnTo>
                  <a:lnTo>
                    <a:pt x="39" y="480"/>
                  </a:lnTo>
                  <a:lnTo>
                    <a:pt x="31" y="475"/>
                  </a:lnTo>
                  <a:lnTo>
                    <a:pt x="23" y="469"/>
                  </a:lnTo>
                  <a:lnTo>
                    <a:pt x="14" y="462"/>
                  </a:lnTo>
                  <a:lnTo>
                    <a:pt x="14" y="462"/>
                  </a:lnTo>
                  <a:lnTo>
                    <a:pt x="11" y="456"/>
                  </a:lnTo>
                  <a:lnTo>
                    <a:pt x="8" y="449"/>
                  </a:lnTo>
                  <a:lnTo>
                    <a:pt x="8" y="449"/>
                  </a:lnTo>
                  <a:lnTo>
                    <a:pt x="8" y="448"/>
                  </a:lnTo>
                  <a:lnTo>
                    <a:pt x="8" y="448"/>
                  </a:lnTo>
                  <a:lnTo>
                    <a:pt x="4" y="439"/>
                  </a:lnTo>
                  <a:lnTo>
                    <a:pt x="2" y="430"/>
                  </a:lnTo>
                  <a:lnTo>
                    <a:pt x="0" y="419"/>
                  </a:lnTo>
                  <a:lnTo>
                    <a:pt x="0" y="409"/>
                  </a:lnTo>
                  <a:lnTo>
                    <a:pt x="0" y="399"/>
                  </a:lnTo>
                  <a:lnTo>
                    <a:pt x="2" y="388"/>
                  </a:lnTo>
                  <a:lnTo>
                    <a:pt x="5" y="377"/>
                  </a:lnTo>
                  <a:lnTo>
                    <a:pt x="9" y="366"/>
                  </a:lnTo>
                  <a:lnTo>
                    <a:pt x="13" y="354"/>
                  </a:lnTo>
                  <a:lnTo>
                    <a:pt x="20" y="342"/>
                  </a:lnTo>
                  <a:lnTo>
                    <a:pt x="27" y="331"/>
                  </a:lnTo>
                  <a:lnTo>
                    <a:pt x="35" y="318"/>
                  </a:lnTo>
                  <a:lnTo>
                    <a:pt x="44" y="306"/>
                  </a:lnTo>
                  <a:lnTo>
                    <a:pt x="56" y="292"/>
                  </a:lnTo>
                  <a:lnTo>
                    <a:pt x="67" y="280"/>
                  </a:lnTo>
                  <a:lnTo>
                    <a:pt x="79" y="267"/>
                  </a:lnTo>
                  <a:lnTo>
                    <a:pt x="79" y="267"/>
                  </a:lnTo>
                  <a:lnTo>
                    <a:pt x="87" y="258"/>
                  </a:lnTo>
                  <a:lnTo>
                    <a:pt x="94" y="250"/>
                  </a:lnTo>
                  <a:lnTo>
                    <a:pt x="105" y="233"/>
                  </a:lnTo>
                  <a:lnTo>
                    <a:pt x="105" y="233"/>
                  </a:lnTo>
                  <a:lnTo>
                    <a:pt x="115" y="220"/>
                  </a:lnTo>
                  <a:lnTo>
                    <a:pt x="125" y="208"/>
                  </a:lnTo>
                  <a:lnTo>
                    <a:pt x="125" y="208"/>
                  </a:lnTo>
                  <a:lnTo>
                    <a:pt x="144" y="187"/>
                  </a:lnTo>
                  <a:lnTo>
                    <a:pt x="164" y="167"/>
                  </a:lnTo>
                  <a:lnTo>
                    <a:pt x="164" y="167"/>
                  </a:lnTo>
                  <a:lnTo>
                    <a:pt x="185" y="148"/>
                  </a:lnTo>
                  <a:lnTo>
                    <a:pt x="325" y="7"/>
                  </a:lnTo>
                  <a:lnTo>
                    <a:pt x="325" y="7"/>
                  </a:lnTo>
                  <a:lnTo>
                    <a:pt x="328" y="4"/>
                  </a:lnTo>
                  <a:lnTo>
                    <a:pt x="333" y="2"/>
                  </a:lnTo>
                  <a:lnTo>
                    <a:pt x="337" y="1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7" y="1"/>
                  </a:lnTo>
                  <a:lnTo>
                    <a:pt x="353" y="4"/>
                  </a:lnTo>
                  <a:lnTo>
                    <a:pt x="358" y="9"/>
                  </a:lnTo>
                  <a:lnTo>
                    <a:pt x="362" y="15"/>
                  </a:lnTo>
                  <a:lnTo>
                    <a:pt x="362" y="15"/>
                  </a:lnTo>
                  <a:lnTo>
                    <a:pt x="364" y="21"/>
                  </a:lnTo>
                  <a:lnTo>
                    <a:pt x="365" y="26"/>
                  </a:lnTo>
                  <a:lnTo>
                    <a:pt x="364" y="29"/>
                  </a:lnTo>
                  <a:lnTo>
                    <a:pt x="362" y="32"/>
                  </a:lnTo>
                  <a:lnTo>
                    <a:pt x="360" y="36"/>
                  </a:lnTo>
                  <a:lnTo>
                    <a:pt x="357" y="39"/>
                  </a:lnTo>
                  <a:lnTo>
                    <a:pt x="357" y="39"/>
                  </a:lnTo>
                  <a:lnTo>
                    <a:pt x="325" y="70"/>
                  </a:lnTo>
                  <a:lnTo>
                    <a:pt x="293" y="101"/>
                  </a:lnTo>
                  <a:lnTo>
                    <a:pt x="293" y="101"/>
                  </a:lnTo>
                  <a:lnTo>
                    <a:pt x="252" y="139"/>
                  </a:lnTo>
                  <a:lnTo>
                    <a:pt x="212" y="179"/>
                  </a:lnTo>
                  <a:lnTo>
                    <a:pt x="193" y="199"/>
                  </a:lnTo>
                  <a:lnTo>
                    <a:pt x="174" y="220"/>
                  </a:lnTo>
                  <a:lnTo>
                    <a:pt x="157" y="242"/>
                  </a:lnTo>
                  <a:lnTo>
                    <a:pt x="140" y="263"/>
                  </a:lnTo>
                  <a:lnTo>
                    <a:pt x="140" y="263"/>
                  </a:lnTo>
                  <a:lnTo>
                    <a:pt x="127" y="281"/>
                  </a:lnTo>
                  <a:lnTo>
                    <a:pt x="113" y="300"/>
                  </a:lnTo>
                  <a:lnTo>
                    <a:pt x="95" y="319"/>
                  </a:lnTo>
                  <a:lnTo>
                    <a:pt x="76" y="339"/>
                  </a:lnTo>
                  <a:lnTo>
                    <a:pt x="76" y="339"/>
                  </a:lnTo>
                  <a:lnTo>
                    <a:pt x="70" y="346"/>
                  </a:lnTo>
                  <a:lnTo>
                    <a:pt x="63" y="355"/>
                  </a:lnTo>
                  <a:lnTo>
                    <a:pt x="57" y="367"/>
                  </a:lnTo>
                  <a:lnTo>
                    <a:pt x="52" y="379"/>
                  </a:lnTo>
                  <a:lnTo>
                    <a:pt x="47" y="391"/>
                  </a:lnTo>
                  <a:lnTo>
                    <a:pt x="45" y="405"/>
                  </a:lnTo>
                  <a:lnTo>
                    <a:pt x="45" y="416"/>
                  </a:lnTo>
                  <a:lnTo>
                    <a:pt x="46" y="421"/>
                  </a:lnTo>
                  <a:lnTo>
                    <a:pt x="47" y="426"/>
                  </a:lnTo>
                  <a:lnTo>
                    <a:pt x="47" y="427"/>
                  </a:lnTo>
                  <a:lnTo>
                    <a:pt x="50" y="429"/>
                  </a:lnTo>
                  <a:lnTo>
                    <a:pt x="50" y="429"/>
                  </a:lnTo>
                  <a:lnTo>
                    <a:pt x="54" y="435"/>
                  </a:lnTo>
                  <a:lnTo>
                    <a:pt x="54" y="436"/>
                  </a:lnTo>
                  <a:lnTo>
                    <a:pt x="55" y="436"/>
                  </a:lnTo>
                  <a:lnTo>
                    <a:pt x="55" y="436"/>
                  </a:lnTo>
                  <a:lnTo>
                    <a:pt x="63" y="441"/>
                  </a:lnTo>
                  <a:lnTo>
                    <a:pt x="71" y="445"/>
                  </a:lnTo>
                  <a:lnTo>
                    <a:pt x="79" y="447"/>
                  </a:lnTo>
                  <a:lnTo>
                    <a:pt x="89" y="448"/>
                  </a:lnTo>
                  <a:lnTo>
                    <a:pt x="89" y="448"/>
                  </a:lnTo>
                  <a:lnTo>
                    <a:pt x="98" y="447"/>
                  </a:lnTo>
                  <a:lnTo>
                    <a:pt x="106" y="445"/>
                  </a:lnTo>
                  <a:lnTo>
                    <a:pt x="116" y="442"/>
                  </a:lnTo>
                  <a:lnTo>
                    <a:pt x="125" y="437"/>
                  </a:lnTo>
                  <a:lnTo>
                    <a:pt x="134" y="432"/>
                  </a:lnTo>
                  <a:lnTo>
                    <a:pt x="144" y="426"/>
                  </a:lnTo>
                  <a:lnTo>
                    <a:pt x="162" y="411"/>
                  </a:lnTo>
                  <a:lnTo>
                    <a:pt x="180" y="395"/>
                  </a:lnTo>
                  <a:lnTo>
                    <a:pt x="196" y="377"/>
                  </a:lnTo>
                  <a:lnTo>
                    <a:pt x="227" y="341"/>
                  </a:lnTo>
                  <a:lnTo>
                    <a:pt x="227" y="341"/>
                  </a:lnTo>
                  <a:lnTo>
                    <a:pt x="242" y="324"/>
                  </a:lnTo>
                  <a:lnTo>
                    <a:pt x="253" y="311"/>
                  </a:lnTo>
                  <a:lnTo>
                    <a:pt x="253" y="311"/>
                  </a:lnTo>
                  <a:lnTo>
                    <a:pt x="294" y="271"/>
                  </a:lnTo>
                  <a:lnTo>
                    <a:pt x="294" y="271"/>
                  </a:lnTo>
                  <a:lnTo>
                    <a:pt x="333" y="233"/>
                  </a:lnTo>
                  <a:lnTo>
                    <a:pt x="371" y="194"/>
                  </a:lnTo>
                  <a:lnTo>
                    <a:pt x="407" y="155"/>
                  </a:lnTo>
                  <a:lnTo>
                    <a:pt x="424" y="134"/>
                  </a:lnTo>
                  <a:lnTo>
                    <a:pt x="442" y="114"/>
                  </a:lnTo>
                  <a:lnTo>
                    <a:pt x="442" y="114"/>
                  </a:lnTo>
                  <a:lnTo>
                    <a:pt x="445" y="111"/>
                  </a:lnTo>
                  <a:lnTo>
                    <a:pt x="448" y="107"/>
                  </a:lnTo>
                  <a:lnTo>
                    <a:pt x="452" y="106"/>
                  </a:lnTo>
                  <a:lnTo>
                    <a:pt x="456" y="106"/>
                  </a:lnTo>
                  <a:lnTo>
                    <a:pt x="456" y="106"/>
                  </a:lnTo>
                  <a:lnTo>
                    <a:pt x="462" y="107"/>
                  </a:lnTo>
                  <a:lnTo>
                    <a:pt x="468" y="111"/>
                  </a:lnTo>
                  <a:lnTo>
                    <a:pt x="472" y="115"/>
                  </a:lnTo>
                  <a:lnTo>
                    <a:pt x="476" y="121"/>
                  </a:lnTo>
                  <a:lnTo>
                    <a:pt x="476" y="121"/>
                  </a:lnTo>
                  <a:lnTo>
                    <a:pt x="478" y="125"/>
                  </a:lnTo>
                  <a:lnTo>
                    <a:pt x="479" y="131"/>
                  </a:lnTo>
                  <a:lnTo>
                    <a:pt x="478" y="135"/>
                  </a:lnTo>
                  <a:lnTo>
                    <a:pt x="478" y="138"/>
                  </a:lnTo>
                  <a:lnTo>
                    <a:pt x="476" y="143"/>
                  </a:lnTo>
                  <a:lnTo>
                    <a:pt x="473" y="147"/>
                  </a:lnTo>
                  <a:lnTo>
                    <a:pt x="473" y="147"/>
                  </a:lnTo>
                  <a:lnTo>
                    <a:pt x="458" y="165"/>
                  </a:lnTo>
                  <a:lnTo>
                    <a:pt x="442" y="184"/>
                  </a:lnTo>
                  <a:lnTo>
                    <a:pt x="408" y="220"/>
                  </a:lnTo>
                  <a:lnTo>
                    <a:pt x="374" y="255"/>
                  </a:lnTo>
                  <a:lnTo>
                    <a:pt x="340" y="289"/>
                  </a:lnTo>
                  <a:lnTo>
                    <a:pt x="340" y="289"/>
                  </a:lnTo>
                  <a:lnTo>
                    <a:pt x="280" y="348"/>
                  </a:lnTo>
                  <a:lnTo>
                    <a:pt x="251" y="379"/>
                  </a:lnTo>
                  <a:lnTo>
                    <a:pt x="223" y="410"/>
                  </a:lnTo>
                  <a:lnTo>
                    <a:pt x="223" y="410"/>
                  </a:lnTo>
                  <a:lnTo>
                    <a:pt x="207" y="429"/>
                  </a:lnTo>
                  <a:lnTo>
                    <a:pt x="189" y="445"/>
                  </a:lnTo>
                  <a:lnTo>
                    <a:pt x="171" y="460"/>
                  </a:lnTo>
                  <a:lnTo>
                    <a:pt x="153" y="471"/>
                  </a:lnTo>
                  <a:lnTo>
                    <a:pt x="135" y="480"/>
                  </a:lnTo>
                  <a:lnTo>
                    <a:pt x="118" y="488"/>
                  </a:lnTo>
                  <a:lnTo>
                    <a:pt x="109" y="490"/>
                  </a:lnTo>
                  <a:lnTo>
                    <a:pt x="100" y="492"/>
                  </a:lnTo>
                  <a:lnTo>
                    <a:pt x="92" y="493"/>
                  </a:lnTo>
                  <a:lnTo>
                    <a:pt x="84" y="493"/>
                  </a:lnTo>
                  <a:lnTo>
                    <a:pt x="84" y="49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2" name="chenying0907 70"/>
          <p:cNvGrpSpPr/>
          <p:nvPr/>
        </p:nvGrpSpPr>
        <p:grpSpPr>
          <a:xfrm>
            <a:off x="6406688" y="629907"/>
            <a:ext cx="418541" cy="427838"/>
            <a:chOff x="5268913" y="4124325"/>
            <a:chExt cx="652463" cy="66675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3" name="chenying0907 719"/>
            <p:cNvSpPr/>
            <p:nvPr/>
          </p:nvSpPr>
          <p:spPr bwMode="auto">
            <a:xfrm>
              <a:off x="5356226" y="4351338"/>
              <a:ext cx="9525" cy="57150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4" y="15"/>
                </a:cxn>
                <a:cxn ang="0">
                  <a:pos x="7" y="25"/>
                </a:cxn>
                <a:cxn ang="0">
                  <a:pos x="9" y="35"/>
                </a:cxn>
                <a:cxn ang="0">
                  <a:pos x="11" y="46"/>
                </a:cxn>
                <a:cxn ang="0">
                  <a:pos x="11" y="46"/>
                </a:cxn>
                <a:cxn ang="0">
                  <a:pos x="11" y="53"/>
                </a:cxn>
                <a:cxn ang="0">
                  <a:pos x="9" y="60"/>
                </a:cxn>
                <a:cxn ang="0">
                  <a:pos x="6" y="75"/>
                </a:cxn>
                <a:cxn ang="0">
                  <a:pos x="2" y="89"/>
                </a:cxn>
                <a:cxn ang="0">
                  <a:pos x="1" y="9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3" y="108"/>
                </a:cxn>
                <a:cxn ang="0">
                  <a:pos x="5" y="109"/>
                </a:cxn>
                <a:cxn ang="0">
                  <a:pos x="6" y="108"/>
                </a:cxn>
                <a:cxn ang="0">
                  <a:pos x="8" y="108"/>
                </a:cxn>
                <a:cxn ang="0">
                  <a:pos x="9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2" y="89"/>
                </a:cxn>
                <a:cxn ang="0">
                  <a:pos x="15" y="75"/>
                </a:cxn>
                <a:cxn ang="0">
                  <a:pos x="18" y="60"/>
                </a:cxn>
                <a:cxn ang="0">
                  <a:pos x="20" y="46"/>
                </a:cxn>
                <a:cxn ang="0">
                  <a:pos x="20" y="46"/>
                </a:cxn>
                <a:cxn ang="0">
                  <a:pos x="20" y="41"/>
                </a:cxn>
                <a:cxn ang="0">
                  <a:pos x="20" y="35"/>
                </a:cxn>
                <a:cxn ang="0">
                  <a:pos x="18" y="24"/>
                </a:cxn>
                <a:cxn ang="0">
                  <a:pos x="14" y="13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20" h="109">
                  <a:moveTo>
                    <a:pt x="9" y="3"/>
                  </a:move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15"/>
                  </a:lnTo>
                  <a:lnTo>
                    <a:pt x="7" y="25"/>
                  </a:lnTo>
                  <a:lnTo>
                    <a:pt x="9" y="35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53"/>
                  </a:lnTo>
                  <a:lnTo>
                    <a:pt x="9" y="60"/>
                  </a:lnTo>
                  <a:lnTo>
                    <a:pt x="6" y="75"/>
                  </a:lnTo>
                  <a:lnTo>
                    <a:pt x="2" y="89"/>
                  </a:lnTo>
                  <a:lnTo>
                    <a:pt x="1" y="9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3" y="108"/>
                  </a:lnTo>
                  <a:lnTo>
                    <a:pt x="5" y="109"/>
                  </a:lnTo>
                  <a:lnTo>
                    <a:pt x="6" y="108"/>
                  </a:lnTo>
                  <a:lnTo>
                    <a:pt x="8" y="108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2" y="89"/>
                  </a:lnTo>
                  <a:lnTo>
                    <a:pt x="15" y="75"/>
                  </a:lnTo>
                  <a:lnTo>
                    <a:pt x="18" y="60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1"/>
                  </a:lnTo>
                  <a:lnTo>
                    <a:pt x="20" y="35"/>
                  </a:lnTo>
                  <a:lnTo>
                    <a:pt x="18" y="24"/>
                  </a:lnTo>
                  <a:lnTo>
                    <a:pt x="14" y="13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4" name="chenying0907 720"/>
            <p:cNvSpPr/>
            <p:nvPr/>
          </p:nvSpPr>
          <p:spPr bwMode="auto">
            <a:xfrm>
              <a:off x="5392738" y="4365625"/>
              <a:ext cx="12700" cy="80963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7" y="1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4" y="24"/>
                </a:cxn>
                <a:cxn ang="0">
                  <a:pos x="11" y="43"/>
                </a:cxn>
                <a:cxn ang="0">
                  <a:pos x="4" y="80"/>
                </a:cxn>
                <a:cxn ang="0">
                  <a:pos x="4" y="80"/>
                </a:cxn>
                <a:cxn ang="0">
                  <a:pos x="1" y="96"/>
                </a:cxn>
                <a:cxn ang="0">
                  <a:pos x="0" y="114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1" y="149"/>
                </a:cxn>
                <a:cxn ang="0">
                  <a:pos x="2" y="150"/>
                </a:cxn>
                <a:cxn ang="0">
                  <a:pos x="5" y="151"/>
                </a:cxn>
                <a:cxn ang="0">
                  <a:pos x="7" y="151"/>
                </a:cxn>
                <a:cxn ang="0">
                  <a:pos x="8" y="151"/>
                </a:cxn>
                <a:cxn ang="0">
                  <a:pos x="10" y="150"/>
                </a:cxn>
                <a:cxn ang="0">
                  <a:pos x="11" y="149"/>
                </a:cxn>
                <a:cxn ang="0">
                  <a:pos x="11" y="147"/>
                </a:cxn>
                <a:cxn ang="0">
                  <a:pos x="11" y="147"/>
                </a:cxn>
                <a:cxn ang="0">
                  <a:pos x="11" y="126"/>
                </a:cxn>
                <a:cxn ang="0">
                  <a:pos x="11" y="107"/>
                </a:cxn>
                <a:cxn ang="0">
                  <a:pos x="13" y="86"/>
                </a:cxn>
                <a:cxn ang="0">
                  <a:pos x="16" y="65"/>
                </a:cxn>
                <a:cxn ang="0">
                  <a:pos x="16" y="65"/>
                </a:cxn>
                <a:cxn ang="0">
                  <a:pos x="22" y="35"/>
                </a:cxn>
                <a:cxn ang="0">
                  <a:pos x="24" y="20"/>
                </a:cxn>
                <a:cxn ang="0">
                  <a:pos x="25" y="4"/>
                </a:cxn>
                <a:cxn ang="0">
                  <a:pos x="25" y="4"/>
                </a:cxn>
              </a:cxnLst>
              <a:rect l="0" t="0" r="r" b="b"/>
              <a:pathLst>
                <a:path w="25" h="151">
                  <a:moveTo>
                    <a:pt x="25" y="4"/>
                  </a:moveTo>
                  <a:lnTo>
                    <a:pt x="25" y="4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24"/>
                  </a:lnTo>
                  <a:lnTo>
                    <a:pt x="11" y="43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1" y="96"/>
                  </a:lnTo>
                  <a:lnTo>
                    <a:pt x="0" y="114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1" y="149"/>
                  </a:lnTo>
                  <a:lnTo>
                    <a:pt x="2" y="150"/>
                  </a:lnTo>
                  <a:lnTo>
                    <a:pt x="5" y="151"/>
                  </a:lnTo>
                  <a:lnTo>
                    <a:pt x="7" y="151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1" y="149"/>
                  </a:lnTo>
                  <a:lnTo>
                    <a:pt x="11" y="147"/>
                  </a:lnTo>
                  <a:lnTo>
                    <a:pt x="11" y="147"/>
                  </a:lnTo>
                  <a:lnTo>
                    <a:pt x="11" y="126"/>
                  </a:lnTo>
                  <a:lnTo>
                    <a:pt x="11" y="107"/>
                  </a:lnTo>
                  <a:lnTo>
                    <a:pt x="13" y="86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22" y="35"/>
                  </a:lnTo>
                  <a:lnTo>
                    <a:pt x="24" y="20"/>
                  </a:lnTo>
                  <a:lnTo>
                    <a:pt x="25" y="4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5" name="chenying0907 721"/>
            <p:cNvSpPr/>
            <p:nvPr/>
          </p:nvSpPr>
          <p:spPr bwMode="auto">
            <a:xfrm>
              <a:off x="5421313" y="4389438"/>
              <a:ext cx="19050" cy="84138"/>
            </a:xfrm>
            <a:custGeom>
              <a:avLst/>
              <a:gdLst/>
              <a:ahLst/>
              <a:cxnLst>
                <a:cxn ang="0">
                  <a:pos x="29" y="2"/>
                </a:cxn>
                <a:cxn ang="0">
                  <a:pos x="29" y="2"/>
                </a:cxn>
                <a:cxn ang="0">
                  <a:pos x="22" y="16"/>
                </a:cxn>
                <a:cxn ang="0">
                  <a:pos x="18" y="30"/>
                </a:cxn>
                <a:cxn ang="0">
                  <a:pos x="15" y="46"/>
                </a:cxn>
                <a:cxn ang="0">
                  <a:pos x="13" y="61"/>
                </a:cxn>
                <a:cxn ang="0">
                  <a:pos x="13" y="61"/>
                </a:cxn>
                <a:cxn ang="0">
                  <a:pos x="8" y="85"/>
                </a:cxn>
                <a:cxn ang="0">
                  <a:pos x="4" y="109"/>
                </a:cxn>
                <a:cxn ang="0">
                  <a:pos x="1" y="133"/>
                </a:cxn>
                <a:cxn ang="0">
                  <a:pos x="0" y="157"/>
                </a:cxn>
                <a:cxn ang="0">
                  <a:pos x="0" y="157"/>
                </a:cxn>
                <a:cxn ang="0">
                  <a:pos x="0" y="158"/>
                </a:cxn>
                <a:cxn ang="0">
                  <a:pos x="1" y="160"/>
                </a:cxn>
                <a:cxn ang="0">
                  <a:pos x="2" y="161"/>
                </a:cxn>
                <a:cxn ang="0">
                  <a:pos x="4" y="161"/>
                </a:cxn>
                <a:cxn ang="0">
                  <a:pos x="6" y="161"/>
                </a:cxn>
                <a:cxn ang="0">
                  <a:pos x="7" y="160"/>
                </a:cxn>
                <a:cxn ang="0">
                  <a:pos x="8" y="158"/>
                </a:cxn>
                <a:cxn ang="0">
                  <a:pos x="9" y="157"/>
                </a:cxn>
                <a:cxn ang="0">
                  <a:pos x="9" y="157"/>
                </a:cxn>
                <a:cxn ang="0">
                  <a:pos x="10" y="137"/>
                </a:cxn>
                <a:cxn ang="0">
                  <a:pos x="14" y="117"/>
                </a:cxn>
                <a:cxn ang="0">
                  <a:pos x="20" y="78"/>
                </a:cxn>
                <a:cxn ang="0">
                  <a:pos x="20" y="78"/>
                </a:cxn>
                <a:cxn ang="0">
                  <a:pos x="22" y="59"/>
                </a:cxn>
                <a:cxn ang="0">
                  <a:pos x="25" y="42"/>
                </a:cxn>
                <a:cxn ang="0">
                  <a:pos x="30" y="24"/>
                </a:cxn>
                <a:cxn ang="0">
                  <a:pos x="33" y="15"/>
                </a:cxn>
                <a:cxn ang="0">
                  <a:pos x="37" y="7"/>
                </a:cxn>
                <a:cxn ang="0">
                  <a:pos x="37" y="7"/>
                </a:cxn>
                <a:cxn ang="0">
                  <a:pos x="37" y="5"/>
                </a:cxn>
                <a:cxn ang="0">
                  <a:pos x="37" y="3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2"/>
                </a:cxn>
              </a:cxnLst>
              <a:rect l="0" t="0" r="r" b="b"/>
              <a:pathLst>
                <a:path w="37" h="161">
                  <a:moveTo>
                    <a:pt x="29" y="2"/>
                  </a:moveTo>
                  <a:lnTo>
                    <a:pt x="29" y="2"/>
                  </a:lnTo>
                  <a:lnTo>
                    <a:pt x="22" y="16"/>
                  </a:lnTo>
                  <a:lnTo>
                    <a:pt x="18" y="30"/>
                  </a:lnTo>
                  <a:lnTo>
                    <a:pt x="15" y="46"/>
                  </a:lnTo>
                  <a:lnTo>
                    <a:pt x="13" y="61"/>
                  </a:lnTo>
                  <a:lnTo>
                    <a:pt x="13" y="61"/>
                  </a:lnTo>
                  <a:lnTo>
                    <a:pt x="8" y="85"/>
                  </a:lnTo>
                  <a:lnTo>
                    <a:pt x="4" y="109"/>
                  </a:lnTo>
                  <a:lnTo>
                    <a:pt x="1" y="133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60"/>
                  </a:lnTo>
                  <a:lnTo>
                    <a:pt x="2" y="161"/>
                  </a:lnTo>
                  <a:lnTo>
                    <a:pt x="4" y="161"/>
                  </a:lnTo>
                  <a:lnTo>
                    <a:pt x="6" y="161"/>
                  </a:lnTo>
                  <a:lnTo>
                    <a:pt x="7" y="160"/>
                  </a:lnTo>
                  <a:lnTo>
                    <a:pt x="8" y="158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10" y="137"/>
                  </a:lnTo>
                  <a:lnTo>
                    <a:pt x="14" y="117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2" y="59"/>
                  </a:lnTo>
                  <a:lnTo>
                    <a:pt x="25" y="42"/>
                  </a:lnTo>
                  <a:lnTo>
                    <a:pt x="30" y="24"/>
                  </a:lnTo>
                  <a:lnTo>
                    <a:pt x="33" y="15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chenying0907 722"/>
            <p:cNvSpPr/>
            <p:nvPr/>
          </p:nvSpPr>
          <p:spPr bwMode="auto">
            <a:xfrm>
              <a:off x="5461001" y="4381500"/>
              <a:ext cx="22225" cy="12541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1" y="16"/>
                </a:cxn>
                <a:cxn ang="0">
                  <a:pos x="28" y="21"/>
                </a:cxn>
                <a:cxn ang="0">
                  <a:pos x="25" y="25"/>
                </a:cxn>
                <a:cxn ang="0">
                  <a:pos x="23" y="32"/>
                </a:cxn>
                <a:cxn ang="0">
                  <a:pos x="23" y="32"/>
                </a:cxn>
                <a:cxn ang="0">
                  <a:pos x="17" y="67"/>
                </a:cxn>
                <a:cxn ang="0">
                  <a:pos x="17" y="67"/>
                </a:cxn>
                <a:cxn ang="0">
                  <a:pos x="13" y="96"/>
                </a:cxn>
                <a:cxn ang="0">
                  <a:pos x="10" y="124"/>
                </a:cxn>
                <a:cxn ang="0">
                  <a:pos x="10" y="124"/>
                </a:cxn>
                <a:cxn ang="0">
                  <a:pos x="6" y="152"/>
                </a:cxn>
                <a:cxn ang="0">
                  <a:pos x="3" y="179"/>
                </a:cxn>
                <a:cxn ang="0">
                  <a:pos x="1" y="206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0" y="235"/>
                </a:cxn>
                <a:cxn ang="0">
                  <a:pos x="1" y="237"/>
                </a:cxn>
                <a:cxn ang="0">
                  <a:pos x="3" y="237"/>
                </a:cxn>
                <a:cxn ang="0">
                  <a:pos x="5" y="238"/>
                </a:cxn>
                <a:cxn ang="0">
                  <a:pos x="6" y="237"/>
                </a:cxn>
                <a:cxn ang="0">
                  <a:pos x="8" y="237"/>
                </a:cxn>
                <a:cxn ang="0">
                  <a:pos x="9" y="235"/>
                </a:cxn>
                <a:cxn ang="0">
                  <a:pos x="9" y="232"/>
                </a:cxn>
                <a:cxn ang="0">
                  <a:pos x="9" y="232"/>
                </a:cxn>
                <a:cxn ang="0">
                  <a:pos x="10" y="201"/>
                </a:cxn>
                <a:cxn ang="0">
                  <a:pos x="13" y="170"/>
                </a:cxn>
                <a:cxn ang="0">
                  <a:pos x="17" y="141"/>
                </a:cxn>
                <a:cxn ang="0">
                  <a:pos x="21" y="110"/>
                </a:cxn>
                <a:cxn ang="0">
                  <a:pos x="21" y="110"/>
                </a:cxn>
                <a:cxn ang="0">
                  <a:pos x="25" y="81"/>
                </a:cxn>
                <a:cxn ang="0">
                  <a:pos x="26" y="67"/>
                </a:cxn>
                <a:cxn ang="0">
                  <a:pos x="30" y="53"/>
                </a:cxn>
                <a:cxn ang="0">
                  <a:pos x="30" y="53"/>
                </a:cxn>
                <a:cxn ang="0">
                  <a:pos x="33" y="40"/>
                </a:cxn>
                <a:cxn ang="0">
                  <a:pos x="36" y="29"/>
                </a:cxn>
                <a:cxn ang="0">
                  <a:pos x="40" y="18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2"/>
                </a:cxn>
                <a:cxn ang="0">
                  <a:pos x="34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238">
                  <a:moveTo>
                    <a:pt x="33" y="5"/>
                  </a:moveTo>
                  <a:lnTo>
                    <a:pt x="33" y="5"/>
                  </a:lnTo>
                  <a:lnTo>
                    <a:pt x="31" y="16"/>
                  </a:lnTo>
                  <a:lnTo>
                    <a:pt x="28" y="21"/>
                  </a:lnTo>
                  <a:lnTo>
                    <a:pt x="25" y="25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3" y="96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6" y="152"/>
                  </a:lnTo>
                  <a:lnTo>
                    <a:pt x="3" y="179"/>
                  </a:lnTo>
                  <a:lnTo>
                    <a:pt x="1" y="20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35"/>
                  </a:lnTo>
                  <a:lnTo>
                    <a:pt x="1" y="237"/>
                  </a:lnTo>
                  <a:lnTo>
                    <a:pt x="3" y="237"/>
                  </a:lnTo>
                  <a:lnTo>
                    <a:pt x="5" y="238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9" y="235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10" y="201"/>
                  </a:lnTo>
                  <a:lnTo>
                    <a:pt x="13" y="170"/>
                  </a:lnTo>
                  <a:lnTo>
                    <a:pt x="17" y="141"/>
                  </a:lnTo>
                  <a:lnTo>
                    <a:pt x="21" y="110"/>
                  </a:lnTo>
                  <a:lnTo>
                    <a:pt x="21" y="110"/>
                  </a:lnTo>
                  <a:lnTo>
                    <a:pt x="25" y="81"/>
                  </a:lnTo>
                  <a:lnTo>
                    <a:pt x="26" y="67"/>
                  </a:lnTo>
                  <a:lnTo>
                    <a:pt x="30" y="53"/>
                  </a:lnTo>
                  <a:lnTo>
                    <a:pt x="30" y="53"/>
                  </a:lnTo>
                  <a:lnTo>
                    <a:pt x="33" y="40"/>
                  </a:lnTo>
                  <a:lnTo>
                    <a:pt x="36" y="29"/>
                  </a:lnTo>
                  <a:lnTo>
                    <a:pt x="40" y="18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5" y="2"/>
                  </a:lnTo>
                  <a:lnTo>
                    <a:pt x="34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chenying0907 723"/>
            <p:cNvSpPr/>
            <p:nvPr/>
          </p:nvSpPr>
          <p:spPr bwMode="auto">
            <a:xfrm>
              <a:off x="5483226" y="4329113"/>
              <a:ext cx="38100" cy="220663"/>
            </a:xfrm>
            <a:custGeom>
              <a:avLst/>
              <a:gdLst/>
              <a:ahLst/>
              <a:cxnLst>
                <a:cxn ang="0">
                  <a:pos x="65" y="1"/>
                </a:cxn>
                <a:cxn ang="0">
                  <a:pos x="56" y="18"/>
                </a:cxn>
                <a:cxn ang="0">
                  <a:pos x="50" y="38"/>
                </a:cxn>
                <a:cxn ang="0">
                  <a:pos x="46" y="78"/>
                </a:cxn>
                <a:cxn ang="0">
                  <a:pos x="25" y="213"/>
                </a:cxn>
                <a:cxn ang="0">
                  <a:pos x="18" y="243"/>
                </a:cxn>
                <a:cxn ang="0">
                  <a:pos x="8" y="300"/>
                </a:cxn>
                <a:cxn ang="0">
                  <a:pos x="4" y="330"/>
                </a:cxn>
                <a:cxn ang="0">
                  <a:pos x="1" y="363"/>
                </a:cxn>
                <a:cxn ang="0">
                  <a:pos x="1" y="386"/>
                </a:cxn>
                <a:cxn ang="0">
                  <a:pos x="7" y="407"/>
                </a:cxn>
                <a:cxn ang="0">
                  <a:pos x="13" y="415"/>
                </a:cxn>
                <a:cxn ang="0">
                  <a:pos x="14" y="417"/>
                </a:cxn>
                <a:cxn ang="0">
                  <a:pos x="18" y="417"/>
                </a:cxn>
                <a:cxn ang="0">
                  <a:pos x="20" y="413"/>
                </a:cxn>
                <a:cxn ang="0">
                  <a:pos x="19" y="409"/>
                </a:cxn>
                <a:cxn ang="0">
                  <a:pos x="15" y="403"/>
                </a:cxn>
                <a:cxn ang="0">
                  <a:pos x="11" y="390"/>
                </a:cxn>
                <a:cxn ang="0">
                  <a:pos x="11" y="370"/>
                </a:cxn>
                <a:cxn ang="0">
                  <a:pos x="12" y="356"/>
                </a:cxn>
                <a:cxn ang="0">
                  <a:pos x="13" y="327"/>
                </a:cxn>
                <a:cxn ang="0">
                  <a:pos x="17" y="298"/>
                </a:cxn>
                <a:cxn ang="0">
                  <a:pos x="27" y="248"/>
                </a:cxn>
                <a:cxn ang="0">
                  <a:pos x="36" y="197"/>
                </a:cxn>
                <a:cxn ang="0">
                  <a:pos x="55" y="90"/>
                </a:cxn>
                <a:cxn ang="0">
                  <a:pos x="57" y="69"/>
                </a:cxn>
                <a:cxn ang="0">
                  <a:pos x="60" y="36"/>
                </a:cxn>
                <a:cxn ang="0">
                  <a:pos x="67" y="16"/>
                </a:cxn>
                <a:cxn ang="0">
                  <a:pos x="72" y="8"/>
                </a:cxn>
                <a:cxn ang="0">
                  <a:pos x="73" y="4"/>
                </a:cxn>
                <a:cxn ang="0">
                  <a:pos x="70" y="0"/>
                </a:cxn>
                <a:cxn ang="0">
                  <a:pos x="67" y="0"/>
                </a:cxn>
                <a:cxn ang="0">
                  <a:pos x="65" y="1"/>
                </a:cxn>
              </a:cxnLst>
              <a:rect l="0" t="0" r="r" b="b"/>
              <a:pathLst>
                <a:path w="73" h="417">
                  <a:moveTo>
                    <a:pt x="65" y="1"/>
                  </a:moveTo>
                  <a:lnTo>
                    <a:pt x="65" y="1"/>
                  </a:lnTo>
                  <a:lnTo>
                    <a:pt x="60" y="9"/>
                  </a:lnTo>
                  <a:lnTo>
                    <a:pt x="56" y="18"/>
                  </a:lnTo>
                  <a:lnTo>
                    <a:pt x="53" y="28"/>
                  </a:lnTo>
                  <a:lnTo>
                    <a:pt x="50" y="38"/>
                  </a:lnTo>
                  <a:lnTo>
                    <a:pt x="49" y="58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25" y="213"/>
                  </a:lnTo>
                  <a:lnTo>
                    <a:pt x="25" y="213"/>
                  </a:lnTo>
                  <a:lnTo>
                    <a:pt x="18" y="243"/>
                  </a:lnTo>
                  <a:lnTo>
                    <a:pt x="13" y="272"/>
                  </a:lnTo>
                  <a:lnTo>
                    <a:pt x="8" y="300"/>
                  </a:lnTo>
                  <a:lnTo>
                    <a:pt x="4" y="330"/>
                  </a:lnTo>
                  <a:lnTo>
                    <a:pt x="4" y="330"/>
                  </a:lnTo>
                  <a:lnTo>
                    <a:pt x="2" y="352"/>
                  </a:lnTo>
                  <a:lnTo>
                    <a:pt x="1" y="363"/>
                  </a:lnTo>
                  <a:lnTo>
                    <a:pt x="0" y="375"/>
                  </a:lnTo>
                  <a:lnTo>
                    <a:pt x="1" y="386"/>
                  </a:lnTo>
                  <a:lnTo>
                    <a:pt x="3" y="397"/>
                  </a:lnTo>
                  <a:lnTo>
                    <a:pt x="7" y="407"/>
                  </a:lnTo>
                  <a:lnTo>
                    <a:pt x="10" y="411"/>
                  </a:lnTo>
                  <a:lnTo>
                    <a:pt x="13" y="415"/>
                  </a:lnTo>
                  <a:lnTo>
                    <a:pt x="13" y="415"/>
                  </a:lnTo>
                  <a:lnTo>
                    <a:pt x="14" y="417"/>
                  </a:lnTo>
                  <a:lnTo>
                    <a:pt x="16" y="417"/>
                  </a:lnTo>
                  <a:lnTo>
                    <a:pt x="18" y="417"/>
                  </a:lnTo>
                  <a:lnTo>
                    <a:pt x="19" y="416"/>
                  </a:lnTo>
                  <a:lnTo>
                    <a:pt x="20" y="413"/>
                  </a:lnTo>
                  <a:lnTo>
                    <a:pt x="20" y="411"/>
                  </a:lnTo>
                  <a:lnTo>
                    <a:pt x="19" y="409"/>
                  </a:lnTo>
                  <a:lnTo>
                    <a:pt x="19" y="409"/>
                  </a:lnTo>
                  <a:lnTo>
                    <a:pt x="15" y="403"/>
                  </a:lnTo>
                  <a:lnTo>
                    <a:pt x="13" y="397"/>
                  </a:lnTo>
                  <a:lnTo>
                    <a:pt x="11" y="390"/>
                  </a:lnTo>
                  <a:lnTo>
                    <a:pt x="11" y="383"/>
                  </a:lnTo>
                  <a:lnTo>
                    <a:pt x="11" y="370"/>
                  </a:lnTo>
                  <a:lnTo>
                    <a:pt x="12" y="356"/>
                  </a:lnTo>
                  <a:lnTo>
                    <a:pt x="12" y="356"/>
                  </a:lnTo>
                  <a:lnTo>
                    <a:pt x="12" y="342"/>
                  </a:lnTo>
                  <a:lnTo>
                    <a:pt x="13" y="327"/>
                  </a:lnTo>
                  <a:lnTo>
                    <a:pt x="17" y="298"/>
                  </a:lnTo>
                  <a:lnTo>
                    <a:pt x="17" y="298"/>
                  </a:lnTo>
                  <a:lnTo>
                    <a:pt x="22" y="273"/>
                  </a:lnTo>
                  <a:lnTo>
                    <a:pt x="27" y="248"/>
                  </a:lnTo>
                  <a:lnTo>
                    <a:pt x="32" y="223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55" y="90"/>
                  </a:lnTo>
                  <a:lnTo>
                    <a:pt x="55" y="90"/>
                  </a:lnTo>
                  <a:lnTo>
                    <a:pt x="57" y="69"/>
                  </a:lnTo>
                  <a:lnTo>
                    <a:pt x="59" y="47"/>
                  </a:lnTo>
                  <a:lnTo>
                    <a:pt x="60" y="36"/>
                  </a:lnTo>
                  <a:lnTo>
                    <a:pt x="63" y="26"/>
                  </a:lnTo>
                  <a:lnTo>
                    <a:pt x="67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1" y="1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5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8" name="chenying0907 724"/>
            <p:cNvSpPr/>
            <p:nvPr/>
          </p:nvSpPr>
          <p:spPr bwMode="auto">
            <a:xfrm>
              <a:off x="5516563" y="4291013"/>
              <a:ext cx="46038" cy="2682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61" y="44"/>
                </a:cxn>
                <a:cxn ang="0">
                  <a:pos x="58" y="58"/>
                </a:cxn>
                <a:cxn ang="0">
                  <a:pos x="56" y="84"/>
                </a:cxn>
                <a:cxn ang="0">
                  <a:pos x="56" y="111"/>
                </a:cxn>
                <a:cxn ang="0">
                  <a:pos x="52" y="180"/>
                </a:cxn>
                <a:cxn ang="0">
                  <a:pos x="41" y="249"/>
                </a:cxn>
                <a:cxn ang="0">
                  <a:pos x="33" y="280"/>
                </a:cxn>
                <a:cxn ang="0">
                  <a:pos x="17" y="343"/>
                </a:cxn>
                <a:cxn ang="0">
                  <a:pos x="4" y="408"/>
                </a:cxn>
                <a:cxn ang="0">
                  <a:pos x="1" y="440"/>
                </a:cxn>
                <a:cxn ang="0">
                  <a:pos x="0" y="472"/>
                </a:cxn>
                <a:cxn ang="0">
                  <a:pos x="4" y="504"/>
                </a:cxn>
                <a:cxn ang="0">
                  <a:pos x="4" y="506"/>
                </a:cxn>
                <a:cxn ang="0">
                  <a:pos x="7" y="507"/>
                </a:cxn>
                <a:cxn ang="0">
                  <a:pos x="12" y="505"/>
                </a:cxn>
                <a:cxn ang="0">
                  <a:pos x="13" y="501"/>
                </a:cxn>
                <a:cxn ang="0">
                  <a:pos x="10" y="485"/>
                </a:cxn>
                <a:cxn ang="0">
                  <a:pos x="9" y="453"/>
                </a:cxn>
                <a:cxn ang="0">
                  <a:pos x="11" y="420"/>
                </a:cxn>
                <a:cxn ang="0">
                  <a:pos x="20" y="371"/>
                </a:cxn>
                <a:cxn ang="0">
                  <a:pos x="36" y="306"/>
                </a:cxn>
                <a:cxn ang="0">
                  <a:pos x="52" y="243"/>
                </a:cxn>
                <a:cxn ang="0">
                  <a:pos x="57" y="214"/>
                </a:cxn>
                <a:cxn ang="0">
                  <a:pos x="63" y="157"/>
                </a:cxn>
                <a:cxn ang="0">
                  <a:pos x="65" y="128"/>
                </a:cxn>
                <a:cxn ang="0">
                  <a:pos x="66" y="67"/>
                </a:cxn>
                <a:cxn ang="0">
                  <a:pos x="67" y="60"/>
                </a:cxn>
                <a:cxn ang="0">
                  <a:pos x="73" y="36"/>
                </a:cxn>
                <a:cxn ang="0">
                  <a:pos x="84" y="6"/>
                </a:cxn>
                <a:cxn ang="0">
                  <a:pos x="85" y="4"/>
                </a:cxn>
                <a:cxn ang="0">
                  <a:pos x="83" y="1"/>
                </a:cxn>
                <a:cxn ang="0">
                  <a:pos x="77" y="1"/>
                </a:cxn>
                <a:cxn ang="0">
                  <a:pos x="75" y="3"/>
                </a:cxn>
              </a:cxnLst>
              <a:rect l="0" t="0" r="r" b="b"/>
              <a:pathLst>
                <a:path w="85" h="507">
                  <a:moveTo>
                    <a:pt x="75" y="3"/>
                  </a:moveTo>
                  <a:lnTo>
                    <a:pt x="75" y="3"/>
                  </a:lnTo>
                  <a:lnTo>
                    <a:pt x="65" y="31"/>
                  </a:lnTo>
                  <a:lnTo>
                    <a:pt x="61" y="44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56" y="72"/>
                  </a:lnTo>
                  <a:lnTo>
                    <a:pt x="56" y="84"/>
                  </a:lnTo>
                  <a:lnTo>
                    <a:pt x="56" y="111"/>
                  </a:lnTo>
                  <a:lnTo>
                    <a:pt x="56" y="111"/>
                  </a:lnTo>
                  <a:lnTo>
                    <a:pt x="55" y="145"/>
                  </a:lnTo>
                  <a:lnTo>
                    <a:pt x="52" y="180"/>
                  </a:lnTo>
                  <a:lnTo>
                    <a:pt x="47" y="214"/>
                  </a:lnTo>
                  <a:lnTo>
                    <a:pt x="41" y="249"/>
                  </a:lnTo>
                  <a:lnTo>
                    <a:pt x="41" y="249"/>
                  </a:lnTo>
                  <a:lnTo>
                    <a:pt x="33" y="280"/>
                  </a:lnTo>
                  <a:lnTo>
                    <a:pt x="25" y="312"/>
                  </a:lnTo>
                  <a:lnTo>
                    <a:pt x="17" y="343"/>
                  </a:lnTo>
                  <a:lnTo>
                    <a:pt x="10" y="375"/>
                  </a:lnTo>
                  <a:lnTo>
                    <a:pt x="4" y="408"/>
                  </a:lnTo>
                  <a:lnTo>
                    <a:pt x="2" y="423"/>
                  </a:lnTo>
                  <a:lnTo>
                    <a:pt x="1" y="440"/>
                  </a:lnTo>
                  <a:lnTo>
                    <a:pt x="0" y="455"/>
                  </a:lnTo>
                  <a:lnTo>
                    <a:pt x="0" y="472"/>
                  </a:lnTo>
                  <a:lnTo>
                    <a:pt x="1" y="487"/>
                  </a:lnTo>
                  <a:lnTo>
                    <a:pt x="4" y="504"/>
                  </a:lnTo>
                  <a:lnTo>
                    <a:pt x="4" y="504"/>
                  </a:lnTo>
                  <a:lnTo>
                    <a:pt x="4" y="506"/>
                  </a:lnTo>
                  <a:lnTo>
                    <a:pt x="6" y="507"/>
                  </a:lnTo>
                  <a:lnTo>
                    <a:pt x="7" y="507"/>
                  </a:lnTo>
                  <a:lnTo>
                    <a:pt x="9" y="507"/>
                  </a:lnTo>
                  <a:lnTo>
                    <a:pt x="12" y="505"/>
                  </a:lnTo>
                  <a:lnTo>
                    <a:pt x="12" y="503"/>
                  </a:lnTo>
                  <a:lnTo>
                    <a:pt x="13" y="501"/>
                  </a:lnTo>
                  <a:lnTo>
                    <a:pt x="13" y="501"/>
                  </a:lnTo>
                  <a:lnTo>
                    <a:pt x="10" y="485"/>
                  </a:lnTo>
                  <a:lnTo>
                    <a:pt x="9" y="469"/>
                  </a:lnTo>
                  <a:lnTo>
                    <a:pt x="9" y="453"/>
                  </a:lnTo>
                  <a:lnTo>
                    <a:pt x="10" y="437"/>
                  </a:lnTo>
                  <a:lnTo>
                    <a:pt x="11" y="420"/>
                  </a:lnTo>
                  <a:lnTo>
                    <a:pt x="13" y="403"/>
                  </a:lnTo>
                  <a:lnTo>
                    <a:pt x="20" y="371"/>
                  </a:lnTo>
                  <a:lnTo>
                    <a:pt x="28" y="338"/>
                  </a:lnTo>
                  <a:lnTo>
                    <a:pt x="36" y="306"/>
                  </a:lnTo>
                  <a:lnTo>
                    <a:pt x="44" y="274"/>
                  </a:lnTo>
                  <a:lnTo>
                    <a:pt x="52" y="243"/>
                  </a:lnTo>
                  <a:lnTo>
                    <a:pt x="52" y="243"/>
                  </a:lnTo>
                  <a:lnTo>
                    <a:pt x="57" y="214"/>
                  </a:lnTo>
                  <a:lnTo>
                    <a:pt x="61" y="186"/>
                  </a:lnTo>
                  <a:lnTo>
                    <a:pt x="63" y="157"/>
                  </a:lnTo>
                  <a:lnTo>
                    <a:pt x="65" y="128"/>
                  </a:lnTo>
                  <a:lnTo>
                    <a:pt x="65" y="128"/>
                  </a:lnTo>
                  <a:lnTo>
                    <a:pt x="65" y="98"/>
                  </a:lnTo>
                  <a:lnTo>
                    <a:pt x="66" y="67"/>
                  </a:lnTo>
                  <a:lnTo>
                    <a:pt x="66" y="67"/>
                  </a:lnTo>
                  <a:lnTo>
                    <a:pt x="67" y="60"/>
                  </a:lnTo>
                  <a:lnTo>
                    <a:pt x="68" y="51"/>
                  </a:lnTo>
                  <a:lnTo>
                    <a:pt x="73" y="36"/>
                  </a:lnTo>
                  <a:lnTo>
                    <a:pt x="78" y="20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85" y="4"/>
                  </a:lnTo>
                  <a:lnTo>
                    <a:pt x="84" y="2"/>
                  </a:lnTo>
                  <a:lnTo>
                    <a:pt x="83" y="1"/>
                  </a:lnTo>
                  <a:lnTo>
                    <a:pt x="82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9" name="chenying0907 725"/>
            <p:cNvSpPr/>
            <p:nvPr/>
          </p:nvSpPr>
          <p:spPr bwMode="auto">
            <a:xfrm>
              <a:off x="5546726" y="4252913"/>
              <a:ext cx="60325" cy="376238"/>
            </a:xfrm>
            <a:custGeom>
              <a:avLst/>
              <a:gdLst/>
              <a:ahLst/>
              <a:cxnLst>
                <a:cxn ang="0">
                  <a:pos x="104" y="5"/>
                </a:cxn>
                <a:cxn ang="0">
                  <a:pos x="104" y="5"/>
                </a:cxn>
                <a:cxn ang="0">
                  <a:pos x="103" y="28"/>
                </a:cxn>
                <a:cxn ang="0">
                  <a:pos x="101" y="51"/>
                </a:cxn>
                <a:cxn ang="0">
                  <a:pos x="98" y="74"/>
                </a:cxn>
                <a:cxn ang="0">
                  <a:pos x="95" y="95"/>
                </a:cxn>
                <a:cxn ang="0">
                  <a:pos x="86" y="141"/>
                </a:cxn>
                <a:cxn ang="0">
                  <a:pos x="78" y="185"/>
                </a:cxn>
                <a:cxn ang="0">
                  <a:pos x="78" y="185"/>
                </a:cxn>
                <a:cxn ang="0">
                  <a:pos x="64" y="275"/>
                </a:cxn>
                <a:cxn ang="0">
                  <a:pos x="48" y="364"/>
                </a:cxn>
                <a:cxn ang="0">
                  <a:pos x="48" y="364"/>
                </a:cxn>
                <a:cxn ang="0">
                  <a:pos x="39" y="407"/>
                </a:cxn>
                <a:cxn ang="0">
                  <a:pos x="29" y="451"/>
                </a:cxn>
                <a:cxn ang="0">
                  <a:pos x="19" y="495"/>
                </a:cxn>
                <a:cxn ang="0">
                  <a:pos x="11" y="538"/>
                </a:cxn>
                <a:cxn ang="0">
                  <a:pos x="11" y="538"/>
                </a:cxn>
                <a:cxn ang="0">
                  <a:pos x="4" y="580"/>
                </a:cxn>
                <a:cxn ang="0">
                  <a:pos x="1" y="600"/>
                </a:cxn>
                <a:cxn ang="0">
                  <a:pos x="0" y="621"/>
                </a:cxn>
                <a:cxn ang="0">
                  <a:pos x="0" y="707"/>
                </a:cxn>
                <a:cxn ang="0">
                  <a:pos x="0" y="707"/>
                </a:cxn>
                <a:cxn ang="0">
                  <a:pos x="0" y="709"/>
                </a:cxn>
                <a:cxn ang="0">
                  <a:pos x="1" y="710"/>
                </a:cxn>
                <a:cxn ang="0">
                  <a:pos x="3" y="711"/>
                </a:cxn>
                <a:cxn ang="0">
                  <a:pos x="5" y="712"/>
                </a:cxn>
                <a:cxn ang="0">
                  <a:pos x="6" y="711"/>
                </a:cxn>
                <a:cxn ang="0">
                  <a:pos x="8" y="710"/>
                </a:cxn>
                <a:cxn ang="0">
                  <a:pos x="9" y="709"/>
                </a:cxn>
                <a:cxn ang="0">
                  <a:pos x="9" y="707"/>
                </a:cxn>
                <a:cxn ang="0">
                  <a:pos x="9" y="621"/>
                </a:cxn>
                <a:cxn ang="0">
                  <a:pos x="9" y="621"/>
                </a:cxn>
                <a:cxn ang="0">
                  <a:pos x="10" y="609"/>
                </a:cxn>
                <a:cxn ang="0">
                  <a:pos x="11" y="596"/>
                </a:cxn>
                <a:cxn ang="0">
                  <a:pos x="14" y="572"/>
                </a:cxn>
                <a:cxn ang="0">
                  <a:pos x="22" y="523"/>
                </a:cxn>
                <a:cxn ang="0">
                  <a:pos x="22" y="523"/>
                </a:cxn>
                <a:cxn ang="0">
                  <a:pos x="32" y="480"/>
                </a:cxn>
                <a:cxn ang="0">
                  <a:pos x="41" y="436"/>
                </a:cxn>
                <a:cxn ang="0">
                  <a:pos x="51" y="392"/>
                </a:cxn>
                <a:cxn ang="0">
                  <a:pos x="61" y="348"/>
                </a:cxn>
                <a:cxn ang="0">
                  <a:pos x="61" y="348"/>
                </a:cxn>
                <a:cxn ang="0">
                  <a:pos x="76" y="260"/>
                </a:cxn>
                <a:cxn ang="0">
                  <a:pos x="91" y="171"/>
                </a:cxn>
                <a:cxn ang="0">
                  <a:pos x="91" y="171"/>
                </a:cxn>
                <a:cxn ang="0">
                  <a:pos x="98" y="129"/>
                </a:cxn>
                <a:cxn ang="0">
                  <a:pos x="105" y="88"/>
                </a:cxn>
                <a:cxn ang="0">
                  <a:pos x="108" y="67"/>
                </a:cxn>
                <a:cxn ang="0">
                  <a:pos x="111" y="47"/>
                </a:cxn>
                <a:cxn ang="0">
                  <a:pos x="112" y="26"/>
                </a:cxn>
                <a:cxn ang="0">
                  <a:pos x="113" y="5"/>
                </a:cxn>
                <a:cxn ang="0">
                  <a:pos x="113" y="5"/>
                </a:cxn>
                <a:cxn ang="0">
                  <a:pos x="113" y="3"/>
                </a:cxn>
                <a:cxn ang="0">
                  <a:pos x="112" y="1"/>
                </a:cxn>
                <a:cxn ang="0">
                  <a:pos x="110" y="1"/>
                </a:cxn>
                <a:cxn ang="0">
                  <a:pos x="109" y="0"/>
                </a:cxn>
                <a:cxn ang="0">
                  <a:pos x="107" y="1"/>
                </a:cxn>
                <a:cxn ang="0">
                  <a:pos x="105" y="1"/>
                </a:cxn>
                <a:cxn ang="0">
                  <a:pos x="104" y="3"/>
                </a:cxn>
                <a:cxn ang="0">
                  <a:pos x="104" y="5"/>
                </a:cxn>
                <a:cxn ang="0">
                  <a:pos x="104" y="5"/>
                </a:cxn>
              </a:cxnLst>
              <a:rect l="0" t="0" r="r" b="b"/>
              <a:pathLst>
                <a:path w="113" h="712">
                  <a:moveTo>
                    <a:pt x="104" y="5"/>
                  </a:moveTo>
                  <a:lnTo>
                    <a:pt x="104" y="5"/>
                  </a:lnTo>
                  <a:lnTo>
                    <a:pt x="103" y="28"/>
                  </a:lnTo>
                  <a:lnTo>
                    <a:pt x="101" y="51"/>
                  </a:lnTo>
                  <a:lnTo>
                    <a:pt x="98" y="74"/>
                  </a:lnTo>
                  <a:lnTo>
                    <a:pt x="95" y="95"/>
                  </a:lnTo>
                  <a:lnTo>
                    <a:pt x="86" y="141"/>
                  </a:lnTo>
                  <a:lnTo>
                    <a:pt x="78" y="185"/>
                  </a:lnTo>
                  <a:lnTo>
                    <a:pt x="78" y="185"/>
                  </a:lnTo>
                  <a:lnTo>
                    <a:pt x="64" y="275"/>
                  </a:lnTo>
                  <a:lnTo>
                    <a:pt x="48" y="364"/>
                  </a:lnTo>
                  <a:lnTo>
                    <a:pt x="48" y="364"/>
                  </a:lnTo>
                  <a:lnTo>
                    <a:pt x="39" y="407"/>
                  </a:lnTo>
                  <a:lnTo>
                    <a:pt x="29" y="451"/>
                  </a:lnTo>
                  <a:lnTo>
                    <a:pt x="19" y="495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4" y="580"/>
                  </a:lnTo>
                  <a:lnTo>
                    <a:pt x="1" y="600"/>
                  </a:lnTo>
                  <a:lnTo>
                    <a:pt x="0" y="621"/>
                  </a:lnTo>
                  <a:lnTo>
                    <a:pt x="0" y="707"/>
                  </a:lnTo>
                  <a:lnTo>
                    <a:pt x="0" y="707"/>
                  </a:lnTo>
                  <a:lnTo>
                    <a:pt x="0" y="709"/>
                  </a:lnTo>
                  <a:lnTo>
                    <a:pt x="1" y="710"/>
                  </a:lnTo>
                  <a:lnTo>
                    <a:pt x="3" y="711"/>
                  </a:lnTo>
                  <a:lnTo>
                    <a:pt x="5" y="712"/>
                  </a:lnTo>
                  <a:lnTo>
                    <a:pt x="6" y="711"/>
                  </a:lnTo>
                  <a:lnTo>
                    <a:pt x="8" y="710"/>
                  </a:lnTo>
                  <a:lnTo>
                    <a:pt x="9" y="709"/>
                  </a:lnTo>
                  <a:lnTo>
                    <a:pt x="9" y="707"/>
                  </a:lnTo>
                  <a:lnTo>
                    <a:pt x="9" y="621"/>
                  </a:lnTo>
                  <a:lnTo>
                    <a:pt x="9" y="621"/>
                  </a:lnTo>
                  <a:lnTo>
                    <a:pt x="10" y="609"/>
                  </a:lnTo>
                  <a:lnTo>
                    <a:pt x="11" y="596"/>
                  </a:lnTo>
                  <a:lnTo>
                    <a:pt x="14" y="572"/>
                  </a:lnTo>
                  <a:lnTo>
                    <a:pt x="22" y="523"/>
                  </a:lnTo>
                  <a:lnTo>
                    <a:pt x="22" y="523"/>
                  </a:lnTo>
                  <a:lnTo>
                    <a:pt x="32" y="480"/>
                  </a:lnTo>
                  <a:lnTo>
                    <a:pt x="41" y="436"/>
                  </a:lnTo>
                  <a:lnTo>
                    <a:pt x="51" y="392"/>
                  </a:lnTo>
                  <a:lnTo>
                    <a:pt x="61" y="348"/>
                  </a:lnTo>
                  <a:lnTo>
                    <a:pt x="61" y="348"/>
                  </a:lnTo>
                  <a:lnTo>
                    <a:pt x="76" y="260"/>
                  </a:lnTo>
                  <a:lnTo>
                    <a:pt x="91" y="171"/>
                  </a:lnTo>
                  <a:lnTo>
                    <a:pt x="91" y="171"/>
                  </a:lnTo>
                  <a:lnTo>
                    <a:pt x="98" y="129"/>
                  </a:lnTo>
                  <a:lnTo>
                    <a:pt x="105" y="88"/>
                  </a:lnTo>
                  <a:lnTo>
                    <a:pt x="108" y="67"/>
                  </a:lnTo>
                  <a:lnTo>
                    <a:pt x="111" y="47"/>
                  </a:lnTo>
                  <a:lnTo>
                    <a:pt x="112" y="26"/>
                  </a:lnTo>
                  <a:lnTo>
                    <a:pt x="113" y="5"/>
                  </a:lnTo>
                  <a:lnTo>
                    <a:pt x="113" y="5"/>
                  </a:lnTo>
                  <a:lnTo>
                    <a:pt x="113" y="3"/>
                  </a:lnTo>
                  <a:lnTo>
                    <a:pt x="112" y="1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7" y="1"/>
                  </a:lnTo>
                  <a:lnTo>
                    <a:pt x="105" y="1"/>
                  </a:lnTo>
                  <a:lnTo>
                    <a:pt x="104" y="3"/>
                  </a:lnTo>
                  <a:lnTo>
                    <a:pt x="104" y="5"/>
                  </a:lnTo>
                  <a:lnTo>
                    <a:pt x="104" y="5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0" name="chenying0907 726"/>
            <p:cNvSpPr/>
            <p:nvPr/>
          </p:nvSpPr>
          <p:spPr bwMode="auto">
            <a:xfrm>
              <a:off x="5576888" y="4230688"/>
              <a:ext cx="61913" cy="415925"/>
            </a:xfrm>
            <a:custGeom>
              <a:avLst/>
              <a:gdLst/>
              <a:ahLst/>
              <a:cxnLst>
                <a:cxn ang="0">
                  <a:pos x="119" y="4"/>
                </a:cxn>
                <a:cxn ang="0">
                  <a:pos x="118" y="1"/>
                </a:cxn>
                <a:cxn ang="0">
                  <a:pos x="115" y="0"/>
                </a:cxn>
                <a:cxn ang="0">
                  <a:pos x="110" y="3"/>
                </a:cxn>
                <a:cxn ang="0">
                  <a:pos x="110" y="4"/>
                </a:cxn>
                <a:cxn ang="0">
                  <a:pos x="105" y="22"/>
                </a:cxn>
                <a:cxn ang="0">
                  <a:pos x="101" y="35"/>
                </a:cxn>
                <a:cxn ang="0">
                  <a:pos x="100" y="39"/>
                </a:cxn>
                <a:cxn ang="0">
                  <a:pos x="99" y="66"/>
                </a:cxn>
                <a:cxn ang="0">
                  <a:pos x="94" y="92"/>
                </a:cxn>
                <a:cxn ang="0">
                  <a:pos x="86" y="145"/>
                </a:cxn>
                <a:cxn ang="0">
                  <a:pos x="78" y="184"/>
                </a:cxn>
                <a:cxn ang="0">
                  <a:pos x="74" y="196"/>
                </a:cxn>
                <a:cxn ang="0">
                  <a:pos x="63" y="239"/>
                </a:cxn>
                <a:cxn ang="0">
                  <a:pos x="57" y="281"/>
                </a:cxn>
                <a:cxn ang="0">
                  <a:pos x="50" y="334"/>
                </a:cxn>
                <a:cxn ang="0">
                  <a:pos x="44" y="386"/>
                </a:cxn>
                <a:cxn ang="0">
                  <a:pos x="39" y="437"/>
                </a:cxn>
                <a:cxn ang="0">
                  <a:pos x="15" y="588"/>
                </a:cxn>
                <a:cxn ang="0">
                  <a:pos x="8" y="635"/>
                </a:cxn>
                <a:cxn ang="0">
                  <a:pos x="4" y="682"/>
                </a:cxn>
                <a:cxn ang="0">
                  <a:pos x="5" y="704"/>
                </a:cxn>
                <a:cxn ang="0">
                  <a:pos x="7" y="750"/>
                </a:cxn>
                <a:cxn ang="0">
                  <a:pos x="6" y="773"/>
                </a:cxn>
                <a:cxn ang="0">
                  <a:pos x="3" y="774"/>
                </a:cxn>
                <a:cxn ang="0">
                  <a:pos x="0" y="778"/>
                </a:cxn>
                <a:cxn ang="0">
                  <a:pos x="0" y="782"/>
                </a:cxn>
                <a:cxn ang="0">
                  <a:pos x="2" y="785"/>
                </a:cxn>
                <a:cxn ang="0">
                  <a:pos x="6" y="787"/>
                </a:cxn>
                <a:cxn ang="0">
                  <a:pos x="10" y="787"/>
                </a:cxn>
                <a:cxn ang="0">
                  <a:pos x="13" y="785"/>
                </a:cxn>
                <a:cxn ang="0">
                  <a:pos x="15" y="782"/>
                </a:cxn>
                <a:cxn ang="0">
                  <a:pos x="16" y="736"/>
                </a:cxn>
                <a:cxn ang="0">
                  <a:pos x="14" y="691"/>
                </a:cxn>
                <a:cxn ang="0">
                  <a:pos x="14" y="663"/>
                </a:cxn>
                <a:cxn ang="0">
                  <a:pos x="21" y="609"/>
                </a:cxn>
                <a:cxn ang="0">
                  <a:pos x="25" y="583"/>
                </a:cxn>
                <a:cxn ang="0">
                  <a:pos x="48" y="436"/>
                </a:cxn>
                <a:cxn ang="0">
                  <a:pos x="53" y="386"/>
                </a:cxn>
                <a:cxn ang="0">
                  <a:pos x="56" y="360"/>
                </a:cxn>
                <a:cxn ang="0">
                  <a:pos x="68" y="283"/>
                </a:cxn>
                <a:cxn ang="0">
                  <a:pos x="87" y="182"/>
                </a:cxn>
                <a:cxn ang="0">
                  <a:pos x="93" y="156"/>
                </a:cxn>
                <a:cxn ang="0">
                  <a:pos x="108" y="76"/>
                </a:cxn>
                <a:cxn ang="0">
                  <a:pos x="109" y="67"/>
                </a:cxn>
                <a:cxn ang="0">
                  <a:pos x="110" y="39"/>
                </a:cxn>
                <a:cxn ang="0">
                  <a:pos x="110" y="35"/>
                </a:cxn>
                <a:cxn ang="0">
                  <a:pos x="114" y="22"/>
                </a:cxn>
                <a:cxn ang="0">
                  <a:pos x="119" y="4"/>
                </a:cxn>
              </a:cxnLst>
              <a:rect l="0" t="0" r="r" b="b"/>
              <a:pathLst>
                <a:path w="119" h="787">
                  <a:moveTo>
                    <a:pt x="119" y="4"/>
                  </a:moveTo>
                  <a:lnTo>
                    <a:pt x="119" y="4"/>
                  </a:lnTo>
                  <a:lnTo>
                    <a:pt x="119" y="3"/>
                  </a:lnTo>
                  <a:lnTo>
                    <a:pt x="118" y="1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1" y="1"/>
                  </a:lnTo>
                  <a:lnTo>
                    <a:pt x="110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8" y="13"/>
                  </a:lnTo>
                  <a:lnTo>
                    <a:pt x="105" y="22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0" y="39"/>
                  </a:lnTo>
                  <a:lnTo>
                    <a:pt x="100" y="39"/>
                  </a:lnTo>
                  <a:lnTo>
                    <a:pt x="100" y="53"/>
                  </a:lnTo>
                  <a:lnTo>
                    <a:pt x="99" y="66"/>
                  </a:lnTo>
                  <a:lnTo>
                    <a:pt x="94" y="92"/>
                  </a:lnTo>
                  <a:lnTo>
                    <a:pt x="94" y="92"/>
                  </a:lnTo>
                  <a:lnTo>
                    <a:pt x="90" y="118"/>
                  </a:lnTo>
                  <a:lnTo>
                    <a:pt x="86" y="145"/>
                  </a:lnTo>
                  <a:lnTo>
                    <a:pt x="81" y="170"/>
                  </a:lnTo>
                  <a:lnTo>
                    <a:pt x="78" y="184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69" y="217"/>
                  </a:lnTo>
                  <a:lnTo>
                    <a:pt x="63" y="239"/>
                  </a:lnTo>
                  <a:lnTo>
                    <a:pt x="60" y="259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0" y="334"/>
                  </a:lnTo>
                  <a:lnTo>
                    <a:pt x="47" y="359"/>
                  </a:lnTo>
                  <a:lnTo>
                    <a:pt x="44" y="386"/>
                  </a:lnTo>
                  <a:lnTo>
                    <a:pt x="44" y="386"/>
                  </a:lnTo>
                  <a:lnTo>
                    <a:pt x="39" y="437"/>
                  </a:lnTo>
                  <a:lnTo>
                    <a:pt x="30" y="488"/>
                  </a:lnTo>
                  <a:lnTo>
                    <a:pt x="15" y="588"/>
                  </a:lnTo>
                  <a:lnTo>
                    <a:pt x="15" y="588"/>
                  </a:lnTo>
                  <a:lnTo>
                    <a:pt x="8" y="635"/>
                  </a:lnTo>
                  <a:lnTo>
                    <a:pt x="5" y="658"/>
                  </a:lnTo>
                  <a:lnTo>
                    <a:pt x="4" y="682"/>
                  </a:lnTo>
                  <a:lnTo>
                    <a:pt x="4" y="682"/>
                  </a:lnTo>
                  <a:lnTo>
                    <a:pt x="5" y="704"/>
                  </a:lnTo>
                  <a:lnTo>
                    <a:pt x="6" y="727"/>
                  </a:lnTo>
                  <a:lnTo>
                    <a:pt x="7" y="750"/>
                  </a:lnTo>
                  <a:lnTo>
                    <a:pt x="6" y="773"/>
                  </a:lnTo>
                  <a:lnTo>
                    <a:pt x="6" y="773"/>
                  </a:lnTo>
                  <a:lnTo>
                    <a:pt x="4" y="773"/>
                  </a:lnTo>
                  <a:lnTo>
                    <a:pt x="3" y="774"/>
                  </a:lnTo>
                  <a:lnTo>
                    <a:pt x="2" y="776"/>
                  </a:lnTo>
                  <a:lnTo>
                    <a:pt x="0" y="778"/>
                  </a:lnTo>
                  <a:lnTo>
                    <a:pt x="0" y="782"/>
                  </a:lnTo>
                  <a:lnTo>
                    <a:pt x="0" y="782"/>
                  </a:lnTo>
                  <a:lnTo>
                    <a:pt x="0" y="784"/>
                  </a:lnTo>
                  <a:lnTo>
                    <a:pt x="2" y="785"/>
                  </a:lnTo>
                  <a:lnTo>
                    <a:pt x="4" y="786"/>
                  </a:lnTo>
                  <a:lnTo>
                    <a:pt x="6" y="787"/>
                  </a:lnTo>
                  <a:lnTo>
                    <a:pt x="10" y="787"/>
                  </a:lnTo>
                  <a:lnTo>
                    <a:pt x="10" y="787"/>
                  </a:lnTo>
                  <a:lnTo>
                    <a:pt x="12" y="786"/>
                  </a:lnTo>
                  <a:lnTo>
                    <a:pt x="13" y="785"/>
                  </a:lnTo>
                  <a:lnTo>
                    <a:pt x="15" y="782"/>
                  </a:lnTo>
                  <a:lnTo>
                    <a:pt x="15" y="782"/>
                  </a:lnTo>
                  <a:lnTo>
                    <a:pt x="16" y="759"/>
                  </a:lnTo>
                  <a:lnTo>
                    <a:pt x="16" y="736"/>
                  </a:lnTo>
                  <a:lnTo>
                    <a:pt x="14" y="691"/>
                  </a:lnTo>
                  <a:lnTo>
                    <a:pt x="14" y="691"/>
                  </a:lnTo>
                  <a:lnTo>
                    <a:pt x="14" y="677"/>
                  </a:lnTo>
                  <a:lnTo>
                    <a:pt x="14" y="663"/>
                  </a:lnTo>
                  <a:lnTo>
                    <a:pt x="17" y="636"/>
                  </a:lnTo>
                  <a:lnTo>
                    <a:pt x="21" y="609"/>
                  </a:lnTo>
                  <a:lnTo>
                    <a:pt x="25" y="583"/>
                  </a:lnTo>
                  <a:lnTo>
                    <a:pt x="25" y="583"/>
                  </a:lnTo>
                  <a:lnTo>
                    <a:pt x="41" y="484"/>
                  </a:lnTo>
                  <a:lnTo>
                    <a:pt x="48" y="436"/>
                  </a:lnTo>
                  <a:lnTo>
                    <a:pt x="51" y="411"/>
                  </a:lnTo>
                  <a:lnTo>
                    <a:pt x="53" y="386"/>
                  </a:lnTo>
                  <a:lnTo>
                    <a:pt x="53" y="386"/>
                  </a:lnTo>
                  <a:lnTo>
                    <a:pt x="56" y="360"/>
                  </a:lnTo>
                  <a:lnTo>
                    <a:pt x="59" y="335"/>
                  </a:lnTo>
                  <a:lnTo>
                    <a:pt x="68" y="283"/>
                  </a:lnTo>
                  <a:lnTo>
                    <a:pt x="77" y="232"/>
                  </a:lnTo>
                  <a:lnTo>
                    <a:pt x="87" y="182"/>
                  </a:lnTo>
                  <a:lnTo>
                    <a:pt x="87" y="182"/>
                  </a:lnTo>
                  <a:lnTo>
                    <a:pt x="93" y="156"/>
                  </a:lnTo>
                  <a:lnTo>
                    <a:pt x="98" y="129"/>
                  </a:lnTo>
                  <a:lnTo>
                    <a:pt x="108" y="76"/>
                  </a:lnTo>
                  <a:lnTo>
                    <a:pt x="108" y="76"/>
                  </a:lnTo>
                  <a:lnTo>
                    <a:pt x="109" y="67"/>
                  </a:lnTo>
                  <a:lnTo>
                    <a:pt x="110" y="58"/>
                  </a:lnTo>
                  <a:lnTo>
                    <a:pt x="110" y="39"/>
                  </a:lnTo>
                  <a:lnTo>
                    <a:pt x="110" y="39"/>
                  </a:lnTo>
                  <a:lnTo>
                    <a:pt x="110" y="35"/>
                  </a:lnTo>
                  <a:lnTo>
                    <a:pt x="111" y="31"/>
                  </a:lnTo>
                  <a:lnTo>
                    <a:pt x="114" y="22"/>
                  </a:lnTo>
                  <a:lnTo>
                    <a:pt x="117" y="13"/>
                  </a:lnTo>
                  <a:lnTo>
                    <a:pt x="119" y="4"/>
                  </a:lnTo>
                  <a:lnTo>
                    <a:pt x="119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1" name="chenying0907 727"/>
            <p:cNvSpPr/>
            <p:nvPr/>
          </p:nvSpPr>
          <p:spPr bwMode="auto">
            <a:xfrm>
              <a:off x="5589588" y="4140200"/>
              <a:ext cx="90488" cy="552450"/>
            </a:xfrm>
            <a:custGeom>
              <a:avLst/>
              <a:gdLst/>
              <a:ahLst/>
              <a:cxnLst>
                <a:cxn ang="0">
                  <a:pos x="161" y="4"/>
                </a:cxn>
                <a:cxn ang="0">
                  <a:pos x="159" y="73"/>
                </a:cxn>
                <a:cxn ang="0">
                  <a:pos x="153" y="141"/>
                </a:cxn>
                <a:cxn ang="0">
                  <a:pos x="142" y="208"/>
                </a:cxn>
                <a:cxn ang="0">
                  <a:pos x="125" y="276"/>
                </a:cxn>
                <a:cxn ang="0">
                  <a:pos x="109" y="340"/>
                </a:cxn>
                <a:cxn ang="0">
                  <a:pos x="87" y="436"/>
                </a:cxn>
                <a:cxn ang="0">
                  <a:pos x="77" y="503"/>
                </a:cxn>
                <a:cxn ang="0">
                  <a:pos x="73" y="536"/>
                </a:cxn>
                <a:cxn ang="0">
                  <a:pos x="63" y="599"/>
                </a:cxn>
                <a:cxn ang="0">
                  <a:pos x="47" y="695"/>
                </a:cxn>
                <a:cxn ang="0">
                  <a:pos x="39" y="759"/>
                </a:cxn>
                <a:cxn ang="0">
                  <a:pos x="38" y="791"/>
                </a:cxn>
                <a:cxn ang="0">
                  <a:pos x="33" y="856"/>
                </a:cxn>
                <a:cxn ang="0">
                  <a:pos x="22" y="920"/>
                </a:cxn>
                <a:cxn ang="0">
                  <a:pos x="10" y="973"/>
                </a:cxn>
                <a:cxn ang="0">
                  <a:pos x="1" y="1025"/>
                </a:cxn>
                <a:cxn ang="0">
                  <a:pos x="0" y="1028"/>
                </a:cxn>
                <a:cxn ang="0">
                  <a:pos x="0" y="1038"/>
                </a:cxn>
                <a:cxn ang="0">
                  <a:pos x="1" y="1041"/>
                </a:cxn>
                <a:cxn ang="0">
                  <a:pos x="5" y="1042"/>
                </a:cxn>
                <a:cxn ang="0">
                  <a:pos x="9" y="1041"/>
                </a:cxn>
                <a:cxn ang="0">
                  <a:pos x="10" y="1038"/>
                </a:cxn>
                <a:cxn ang="0">
                  <a:pos x="11" y="1021"/>
                </a:cxn>
                <a:cxn ang="0">
                  <a:pos x="16" y="988"/>
                </a:cxn>
                <a:cxn ang="0">
                  <a:pos x="27" y="938"/>
                </a:cxn>
                <a:cxn ang="0">
                  <a:pos x="34" y="905"/>
                </a:cxn>
                <a:cxn ang="0">
                  <a:pos x="44" y="849"/>
                </a:cxn>
                <a:cxn ang="0">
                  <a:pos x="48" y="791"/>
                </a:cxn>
                <a:cxn ang="0">
                  <a:pos x="49" y="759"/>
                </a:cxn>
                <a:cxn ang="0">
                  <a:pos x="57" y="695"/>
                </a:cxn>
                <a:cxn ang="0">
                  <a:pos x="74" y="600"/>
                </a:cxn>
                <a:cxn ang="0">
                  <a:pos x="82" y="536"/>
                </a:cxn>
                <a:cxn ang="0">
                  <a:pos x="86" y="501"/>
                </a:cxn>
                <a:cxn ang="0">
                  <a:pos x="97" y="431"/>
                </a:cxn>
                <a:cxn ang="0">
                  <a:pos x="113" y="362"/>
                </a:cxn>
                <a:cxn ang="0">
                  <a:pos x="140" y="261"/>
                </a:cxn>
                <a:cxn ang="0">
                  <a:pos x="148" y="229"/>
                </a:cxn>
                <a:cxn ang="0">
                  <a:pos x="160" y="166"/>
                </a:cxn>
                <a:cxn ang="0">
                  <a:pos x="168" y="101"/>
                </a:cxn>
                <a:cxn ang="0">
                  <a:pos x="171" y="37"/>
                </a:cxn>
                <a:cxn ang="0">
                  <a:pos x="171" y="4"/>
                </a:cxn>
                <a:cxn ang="0">
                  <a:pos x="170" y="1"/>
                </a:cxn>
                <a:cxn ang="0">
                  <a:pos x="167" y="0"/>
                </a:cxn>
                <a:cxn ang="0">
                  <a:pos x="163" y="1"/>
                </a:cxn>
                <a:cxn ang="0">
                  <a:pos x="161" y="4"/>
                </a:cxn>
              </a:cxnLst>
              <a:rect l="0" t="0" r="r" b="b"/>
              <a:pathLst>
                <a:path w="171" h="1042">
                  <a:moveTo>
                    <a:pt x="161" y="4"/>
                  </a:moveTo>
                  <a:lnTo>
                    <a:pt x="161" y="4"/>
                  </a:lnTo>
                  <a:lnTo>
                    <a:pt x="161" y="39"/>
                  </a:lnTo>
                  <a:lnTo>
                    <a:pt x="159" y="73"/>
                  </a:lnTo>
                  <a:lnTo>
                    <a:pt x="156" y="107"/>
                  </a:lnTo>
                  <a:lnTo>
                    <a:pt x="153" y="141"/>
                  </a:lnTo>
                  <a:lnTo>
                    <a:pt x="148" y="175"/>
                  </a:lnTo>
                  <a:lnTo>
                    <a:pt x="142" y="208"/>
                  </a:lnTo>
                  <a:lnTo>
                    <a:pt x="135" y="242"/>
                  </a:lnTo>
                  <a:lnTo>
                    <a:pt x="125" y="276"/>
                  </a:lnTo>
                  <a:lnTo>
                    <a:pt x="125" y="276"/>
                  </a:lnTo>
                  <a:lnTo>
                    <a:pt x="109" y="340"/>
                  </a:lnTo>
                  <a:lnTo>
                    <a:pt x="94" y="404"/>
                  </a:lnTo>
                  <a:lnTo>
                    <a:pt x="87" y="436"/>
                  </a:lnTo>
                  <a:lnTo>
                    <a:pt x="82" y="470"/>
                  </a:lnTo>
                  <a:lnTo>
                    <a:pt x="77" y="503"/>
                  </a:lnTo>
                  <a:lnTo>
                    <a:pt x="73" y="536"/>
                  </a:lnTo>
                  <a:lnTo>
                    <a:pt x="73" y="536"/>
                  </a:lnTo>
                  <a:lnTo>
                    <a:pt x="68" y="568"/>
                  </a:lnTo>
                  <a:lnTo>
                    <a:pt x="63" y="599"/>
                  </a:lnTo>
                  <a:lnTo>
                    <a:pt x="52" y="663"/>
                  </a:lnTo>
                  <a:lnTo>
                    <a:pt x="47" y="695"/>
                  </a:lnTo>
                  <a:lnTo>
                    <a:pt x="43" y="727"/>
                  </a:lnTo>
                  <a:lnTo>
                    <a:pt x="39" y="759"/>
                  </a:lnTo>
                  <a:lnTo>
                    <a:pt x="38" y="791"/>
                  </a:lnTo>
                  <a:lnTo>
                    <a:pt x="38" y="791"/>
                  </a:lnTo>
                  <a:lnTo>
                    <a:pt x="36" y="824"/>
                  </a:lnTo>
                  <a:lnTo>
                    <a:pt x="33" y="856"/>
                  </a:lnTo>
                  <a:lnTo>
                    <a:pt x="28" y="888"/>
                  </a:lnTo>
                  <a:lnTo>
                    <a:pt x="22" y="920"/>
                  </a:lnTo>
                  <a:lnTo>
                    <a:pt x="22" y="920"/>
                  </a:lnTo>
                  <a:lnTo>
                    <a:pt x="10" y="973"/>
                  </a:lnTo>
                  <a:lnTo>
                    <a:pt x="4" y="999"/>
                  </a:lnTo>
                  <a:lnTo>
                    <a:pt x="1" y="1025"/>
                  </a:lnTo>
                  <a:lnTo>
                    <a:pt x="1" y="1025"/>
                  </a:lnTo>
                  <a:lnTo>
                    <a:pt x="0" y="1028"/>
                  </a:lnTo>
                  <a:lnTo>
                    <a:pt x="0" y="1038"/>
                  </a:lnTo>
                  <a:lnTo>
                    <a:pt x="0" y="1038"/>
                  </a:lnTo>
                  <a:lnTo>
                    <a:pt x="0" y="1040"/>
                  </a:lnTo>
                  <a:lnTo>
                    <a:pt x="1" y="1041"/>
                  </a:lnTo>
                  <a:lnTo>
                    <a:pt x="3" y="1042"/>
                  </a:lnTo>
                  <a:lnTo>
                    <a:pt x="5" y="1042"/>
                  </a:lnTo>
                  <a:lnTo>
                    <a:pt x="6" y="1042"/>
                  </a:lnTo>
                  <a:lnTo>
                    <a:pt x="9" y="1041"/>
                  </a:lnTo>
                  <a:lnTo>
                    <a:pt x="10" y="1040"/>
                  </a:lnTo>
                  <a:lnTo>
                    <a:pt x="10" y="1038"/>
                  </a:lnTo>
                  <a:lnTo>
                    <a:pt x="10" y="1038"/>
                  </a:lnTo>
                  <a:lnTo>
                    <a:pt x="11" y="1021"/>
                  </a:lnTo>
                  <a:lnTo>
                    <a:pt x="13" y="1005"/>
                  </a:lnTo>
                  <a:lnTo>
                    <a:pt x="16" y="988"/>
                  </a:lnTo>
                  <a:lnTo>
                    <a:pt x="19" y="972"/>
                  </a:lnTo>
                  <a:lnTo>
                    <a:pt x="27" y="938"/>
                  </a:lnTo>
                  <a:lnTo>
                    <a:pt x="34" y="905"/>
                  </a:lnTo>
                  <a:lnTo>
                    <a:pt x="34" y="905"/>
                  </a:lnTo>
                  <a:lnTo>
                    <a:pt x="39" y="878"/>
                  </a:lnTo>
                  <a:lnTo>
                    <a:pt x="44" y="849"/>
                  </a:lnTo>
                  <a:lnTo>
                    <a:pt x="47" y="820"/>
                  </a:lnTo>
                  <a:lnTo>
                    <a:pt x="48" y="791"/>
                  </a:lnTo>
                  <a:lnTo>
                    <a:pt x="48" y="791"/>
                  </a:lnTo>
                  <a:lnTo>
                    <a:pt x="49" y="759"/>
                  </a:lnTo>
                  <a:lnTo>
                    <a:pt x="52" y="727"/>
                  </a:lnTo>
                  <a:lnTo>
                    <a:pt x="57" y="695"/>
                  </a:lnTo>
                  <a:lnTo>
                    <a:pt x="62" y="663"/>
                  </a:lnTo>
                  <a:lnTo>
                    <a:pt x="74" y="600"/>
                  </a:lnTo>
                  <a:lnTo>
                    <a:pt x="78" y="568"/>
                  </a:lnTo>
                  <a:lnTo>
                    <a:pt x="82" y="536"/>
                  </a:lnTo>
                  <a:lnTo>
                    <a:pt x="82" y="536"/>
                  </a:lnTo>
                  <a:lnTo>
                    <a:pt x="86" y="501"/>
                  </a:lnTo>
                  <a:lnTo>
                    <a:pt x="91" y="465"/>
                  </a:lnTo>
                  <a:lnTo>
                    <a:pt x="97" y="431"/>
                  </a:lnTo>
                  <a:lnTo>
                    <a:pt x="105" y="396"/>
                  </a:lnTo>
                  <a:lnTo>
                    <a:pt x="113" y="362"/>
                  </a:lnTo>
                  <a:lnTo>
                    <a:pt x="121" y="328"/>
                  </a:lnTo>
                  <a:lnTo>
                    <a:pt x="140" y="261"/>
                  </a:lnTo>
                  <a:lnTo>
                    <a:pt x="140" y="261"/>
                  </a:lnTo>
                  <a:lnTo>
                    <a:pt x="148" y="229"/>
                  </a:lnTo>
                  <a:lnTo>
                    <a:pt x="154" y="197"/>
                  </a:lnTo>
                  <a:lnTo>
                    <a:pt x="160" y="166"/>
                  </a:lnTo>
                  <a:lnTo>
                    <a:pt x="164" y="134"/>
                  </a:lnTo>
                  <a:lnTo>
                    <a:pt x="168" y="101"/>
                  </a:lnTo>
                  <a:lnTo>
                    <a:pt x="170" y="69"/>
                  </a:lnTo>
                  <a:lnTo>
                    <a:pt x="171" y="37"/>
                  </a:lnTo>
                  <a:lnTo>
                    <a:pt x="171" y="4"/>
                  </a:lnTo>
                  <a:lnTo>
                    <a:pt x="171" y="4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7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1" y="2"/>
                  </a:lnTo>
                  <a:lnTo>
                    <a:pt x="161" y="4"/>
                  </a:lnTo>
                  <a:lnTo>
                    <a:pt x="161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2" name="chenying0907 728"/>
            <p:cNvSpPr/>
            <p:nvPr/>
          </p:nvSpPr>
          <p:spPr bwMode="auto">
            <a:xfrm>
              <a:off x="5608638" y="4162425"/>
              <a:ext cx="123825" cy="544513"/>
            </a:xfrm>
            <a:custGeom>
              <a:avLst/>
              <a:gdLst/>
              <a:ahLst/>
              <a:cxnLst>
                <a:cxn ang="0">
                  <a:pos x="226" y="1"/>
                </a:cxn>
                <a:cxn ang="0">
                  <a:pos x="209" y="14"/>
                </a:cxn>
                <a:cxn ang="0">
                  <a:pos x="198" y="30"/>
                </a:cxn>
                <a:cxn ang="0">
                  <a:pos x="192" y="48"/>
                </a:cxn>
                <a:cxn ang="0">
                  <a:pos x="187" y="69"/>
                </a:cxn>
                <a:cxn ang="0">
                  <a:pos x="177" y="145"/>
                </a:cxn>
                <a:cxn ang="0">
                  <a:pos x="164" y="219"/>
                </a:cxn>
                <a:cxn ang="0">
                  <a:pos x="156" y="254"/>
                </a:cxn>
                <a:cxn ang="0">
                  <a:pos x="142" y="357"/>
                </a:cxn>
                <a:cxn ang="0">
                  <a:pos x="136" y="392"/>
                </a:cxn>
                <a:cxn ang="0">
                  <a:pos x="116" y="498"/>
                </a:cxn>
                <a:cxn ang="0">
                  <a:pos x="109" y="533"/>
                </a:cxn>
                <a:cxn ang="0">
                  <a:pos x="81" y="637"/>
                </a:cxn>
                <a:cxn ang="0">
                  <a:pos x="62" y="707"/>
                </a:cxn>
                <a:cxn ang="0">
                  <a:pos x="49" y="779"/>
                </a:cxn>
                <a:cxn ang="0">
                  <a:pos x="45" y="813"/>
                </a:cxn>
                <a:cxn ang="0">
                  <a:pos x="43" y="847"/>
                </a:cxn>
                <a:cxn ang="0">
                  <a:pos x="38" y="878"/>
                </a:cxn>
                <a:cxn ang="0">
                  <a:pos x="34" y="910"/>
                </a:cxn>
                <a:cxn ang="0">
                  <a:pos x="31" y="924"/>
                </a:cxn>
                <a:cxn ang="0">
                  <a:pos x="24" y="951"/>
                </a:cxn>
                <a:cxn ang="0">
                  <a:pos x="20" y="965"/>
                </a:cxn>
                <a:cxn ang="0">
                  <a:pos x="12" y="999"/>
                </a:cxn>
                <a:cxn ang="0">
                  <a:pos x="8" y="1010"/>
                </a:cxn>
                <a:cxn ang="0">
                  <a:pos x="3" y="1010"/>
                </a:cxn>
                <a:cxn ang="0">
                  <a:pos x="0" y="1014"/>
                </a:cxn>
                <a:cxn ang="0">
                  <a:pos x="0" y="1024"/>
                </a:cxn>
                <a:cxn ang="0">
                  <a:pos x="4" y="1029"/>
                </a:cxn>
                <a:cxn ang="0">
                  <a:pos x="9" y="1027"/>
                </a:cxn>
                <a:cxn ang="0">
                  <a:pos x="12" y="1021"/>
                </a:cxn>
                <a:cxn ang="0">
                  <a:pos x="18" y="1007"/>
                </a:cxn>
                <a:cxn ang="0">
                  <a:pos x="24" y="987"/>
                </a:cxn>
                <a:cxn ang="0">
                  <a:pos x="31" y="964"/>
                </a:cxn>
                <a:cxn ang="0">
                  <a:pos x="38" y="940"/>
                </a:cxn>
                <a:cxn ang="0">
                  <a:pos x="42" y="912"/>
                </a:cxn>
                <a:cxn ang="0">
                  <a:pos x="45" y="884"/>
                </a:cxn>
                <a:cxn ang="0">
                  <a:pos x="48" y="869"/>
                </a:cxn>
                <a:cxn ang="0">
                  <a:pos x="54" y="822"/>
                </a:cxn>
                <a:cxn ang="0">
                  <a:pos x="57" y="786"/>
                </a:cxn>
                <a:cxn ang="0">
                  <a:pos x="70" y="715"/>
                </a:cxn>
                <a:cxn ang="0">
                  <a:pos x="79" y="680"/>
                </a:cxn>
                <a:cxn ang="0">
                  <a:pos x="100" y="607"/>
                </a:cxn>
                <a:cxn ang="0">
                  <a:pos x="118" y="534"/>
                </a:cxn>
                <a:cxn ang="0">
                  <a:pos x="133" y="467"/>
                </a:cxn>
                <a:cxn ang="0">
                  <a:pos x="144" y="399"/>
                </a:cxn>
                <a:cxn ang="0">
                  <a:pos x="164" y="263"/>
                </a:cxn>
                <a:cxn ang="0">
                  <a:pos x="176" y="194"/>
                </a:cxn>
                <a:cxn ang="0">
                  <a:pos x="188" y="126"/>
                </a:cxn>
                <a:cxn ang="0">
                  <a:pos x="193" y="94"/>
                </a:cxn>
                <a:cxn ang="0">
                  <a:pos x="198" y="61"/>
                </a:cxn>
                <a:cxn ang="0">
                  <a:pos x="205" y="38"/>
                </a:cxn>
                <a:cxn ang="0">
                  <a:pos x="213" y="25"/>
                </a:cxn>
                <a:cxn ang="0">
                  <a:pos x="224" y="13"/>
                </a:cxn>
                <a:cxn ang="0">
                  <a:pos x="230" y="9"/>
                </a:cxn>
                <a:cxn ang="0">
                  <a:pos x="232" y="5"/>
                </a:cxn>
                <a:cxn ang="0">
                  <a:pos x="232" y="2"/>
                </a:cxn>
                <a:cxn ang="0">
                  <a:pos x="229" y="0"/>
                </a:cxn>
                <a:cxn ang="0">
                  <a:pos x="226" y="1"/>
                </a:cxn>
              </a:cxnLst>
              <a:rect l="0" t="0" r="r" b="b"/>
              <a:pathLst>
                <a:path w="232" h="1029">
                  <a:moveTo>
                    <a:pt x="226" y="1"/>
                  </a:moveTo>
                  <a:lnTo>
                    <a:pt x="226" y="1"/>
                  </a:lnTo>
                  <a:lnTo>
                    <a:pt x="216" y="7"/>
                  </a:lnTo>
                  <a:lnTo>
                    <a:pt x="209" y="14"/>
                  </a:lnTo>
                  <a:lnTo>
                    <a:pt x="203" y="22"/>
                  </a:lnTo>
                  <a:lnTo>
                    <a:pt x="198" y="30"/>
                  </a:lnTo>
                  <a:lnTo>
                    <a:pt x="195" y="39"/>
                  </a:lnTo>
                  <a:lnTo>
                    <a:pt x="192" y="48"/>
                  </a:lnTo>
                  <a:lnTo>
                    <a:pt x="189" y="59"/>
                  </a:lnTo>
                  <a:lnTo>
                    <a:pt x="187" y="69"/>
                  </a:lnTo>
                  <a:lnTo>
                    <a:pt x="187" y="69"/>
                  </a:lnTo>
                  <a:lnTo>
                    <a:pt x="177" y="145"/>
                  </a:lnTo>
                  <a:lnTo>
                    <a:pt x="171" y="182"/>
                  </a:lnTo>
                  <a:lnTo>
                    <a:pt x="164" y="219"/>
                  </a:lnTo>
                  <a:lnTo>
                    <a:pt x="164" y="219"/>
                  </a:lnTo>
                  <a:lnTo>
                    <a:pt x="156" y="254"/>
                  </a:lnTo>
                  <a:lnTo>
                    <a:pt x="151" y="288"/>
                  </a:lnTo>
                  <a:lnTo>
                    <a:pt x="142" y="357"/>
                  </a:lnTo>
                  <a:lnTo>
                    <a:pt x="142" y="357"/>
                  </a:lnTo>
                  <a:lnTo>
                    <a:pt x="136" y="392"/>
                  </a:lnTo>
                  <a:lnTo>
                    <a:pt x="130" y="428"/>
                  </a:lnTo>
                  <a:lnTo>
                    <a:pt x="116" y="498"/>
                  </a:lnTo>
                  <a:lnTo>
                    <a:pt x="116" y="498"/>
                  </a:lnTo>
                  <a:lnTo>
                    <a:pt x="109" y="533"/>
                  </a:lnTo>
                  <a:lnTo>
                    <a:pt x="100" y="568"/>
                  </a:lnTo>
                  <a:lnTo>
                    <a:pt x="81" y="637"/>
                  </a:lnTo>
                  <a:lnTo>
                    <a:pt x="71" y="672"/>
                  </a:lnTo>
                  <a:lnTo>
                    <a:pt x="62" y="707"/>
                  </a:lnTo>
                  <a:lnTo>
                    <a:pt x="54" y="743"/>
                  </a:lnTo>
                  <a:lnTo>
                    <a:pt x="49" y="779"/>
                  </a:lnTo>
                  <a:lnTo>
                    <a:pt x="49" y="779"/>
                  </a:lnTo>
                  <a:lnTo>
                    <a:pt x="45" y="813"/>
                  </a:lnTo>
                  <a:lnTo>
                    <a:pt x="43" y="847"/>
                  </a:lnTo>
                  <a:lnTo>
                    <a:pt x="43" y="847"/>
                  </a:lnTo>
                  <a:lnTo>
                    <a:pt x="41" y="862"/>
                  </a:lnTo>
                  <a:lnTo>
                    <a:pt x="38" y="878"/>
                  </a:lnTo>
                  <a:lnTo>
                    <a:pt x="35" y="894"/>
                  </a:lnTo>
                  <a:lnTo>
                    <a:pt x="34" y="910"/>
                  </a:lnTo>
                  <a:lnTo>
                    <a:pt x="34" y="910"/>
                  </a:lnTo>
                  <a:lnTo>
                    <a:pt x="31" y="924"/>
                  </a:lnTo>
                  <a:lnTo>
                    <a:pt x="28" y="938"/>
                  </a:lnTo>
                  <a:lnTo>
                    <a:pt x="24" y="951"/>
                  </a:lnTo>
                  <a:lnTo>
                    <a:pt x="20" y="965"/>
                  </a:lnTo>
                  <a:lnTo>
                    <a:pt x="20" y="965"/>
                  </a:lnTo>
                  <a:lnTo>
                    <a:pt x="15" y="987"/>
                  </a:lnTo>
                  <a:lnTo>
                    <a:pt x="12" y="999"/>
                  </a:lnTo>
                  <a:lnTo>
                    <a:pt x="8" y="1010"/>
                  </a:lnTo>
                  <a:lnTo>
                    <a:pt x="8" y="1010"/>
                  </a:lnTo>
                  <a:lnTo>
                    <a:pt x="5" y="1010"/>
                  </a:lnTo>
                  <a:lnTo>
                    <a:pt x="3" y="1010"/>
                  </a:lnTo>
                  <a:lnTo>
                    <a:pt x="0" y="1012"/>
                  </a:lnTo>
                  <a:lnTo>
                    <a:pt x="0" y="1014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1" y="1027"/>
                  </a:lnTo>
                  <a:lnTo>
                    <a:pt x="4" y="1029"/>
                  </a:lnTo>
                  <a:lnTo>
                    <a:pt x="7" y="1028"/>
                  </a:lnTo>
                  <a:lnTo>
                    <a:pt x="9" y="1027"/>
                  </a:lnTo>
                  <a:lnTo>
                    <a:pt x="9" y="1027"/>
                  </a:lnTo>
                  <a:lnTo>
                    <a:pt x="12" y="1021"/>
                  </a:lnTo>
                  <a:lnTo>
                    <a:pt x="14" y="1017"/>
                  </a:lnTo>
                  <a:lnTo>
                    <a:pt x="18" y="1007"/>
                  </a:lnTo>
                  <a:lnTo>
                    <a:pt x="20" y="998"/>
                  </a:lnTo>
                  <a:lnTo>
                    <a:pt x="24" y="987"/>
                  </a:lnTo>
                  <a:lnTo>
                    <a:pt x="24" y="987"/>
                  </a:lnTo>
                  <a:lnTo>
                    <a:pt x="31" y="964"/>
                  </a:lnTo>
                  <a:lnTo>
                    <a:pt x="38" y="940"/>
                  </a:lnTo>
                  <a:lnTo>
                    <a:pt x="38" y="940"/>
                  </a:lnTo>
                  <a:lnTo>
                    <a:pt x="41" y="926"/>
                  </a:lnTo>
                  <a:lnTo>
                    <a:pt x="42" y="912"/>
                  </a:lnTo>
                  <a:lnTo>
                    <a:pt x="43" y="899"/>
                  </a:lnTo>
                  <a:lnTo>
                    <a:pt x="45" y="884"/>
                  </a:lnTo>
                  <a:lnTo>
                    <a:pt x="45" y="884"/>
                  </a:lnTo>
                  <a:lnTo>
                    <a:pt x="48" y="869"/>
                  </a:lnTo>
                  <a:lnTo>
                    <a:pt x="51" y="853"/>
                  </a:lnTo>
                  <a:lnTo>
                    <a:pt x="54" y="822"/>
                  </a:lnTo>
                  <a:lnTo>
                    <a:pt x="54" y="822"/>
                  </a:lnTo>
                  <a:lnTo>
                    <a:pt x="57" y="786"/>
                  </a:lnTo>
                  <a:lnTo>
                    <a:pt x="62" y="750"/>
                  </a:lnTo>
                  <a:lnTo>
                    <a:pt x="70" y="715"/>
                  </a:lnTo>
                  <a:lnTo>
                    <a:pt x="74" y="697"/>
                  </a:lnTo>
                  <a:lnTo>
                    <a:pt x="79" y="680"/>
                  </a:lnTo>
                  <a:lnTo>
                    <a:pt x="79" y="680"/>
                  </a:lnTo>
                  <a:lnTo>
                    <a:pt x="100" y="607"/>
                  </a:lnTo>
                  <a:lnTo>
                    <a:pt x="118" y="534"/>
                  </a:lnTo>
                  <a:lnTo>
                    <a:pt x="118" y="534"/>
                  </a:lnTo>
                  <a:lnTo>
                    <a:pt x="125" y="501"/>
                  </a:lnTo>
                  <a:lnTo>
                    <a:pt x="133" y="467"/>
                  </a:lnTo>
                  <a:lnTo>
                    <a:pt x="139" y="433"/>
                  </a:lnTo>
                  <a:lnTo>
                    <a:pt x="144" y="399"/>
                  </a:lnTo>
                  <a:lnTo>
                    <a:pt x="164" y="263"/>
                  </a:lnTo>
                  <a:lnTo>
                    <a:pt x="164" y="263"/>
                  </a:lnTo>
                  <a:lnTo>
                    <a:pt x="169" y="228"/>
                  </a:lnTo>
                  <a:lnTo>
                    <a:pt x="176" y="194"/>
                  </a:lnTo>
                  <a:lnTo>
                    <a:pt x="182" y="160"/>
                  </a:lnTo>
                  <a:lnTo>
                    <a:pt x="188" y="126"/>
                  </a:lnTo>
                  <a:lnTo>
                    <a:pt x="188" y="126"/>
                  </a:lnTo>
                  <a:lnTo>
                    <a:pt x="193" y="94"/>
                  </a:lnTo>
                  <a:lnTo>
                    <a:pt x="195" y="77"/>
                  </a:lnTo>
                  <a:lnTo>
                    <a:pt x="198" y="61"/>
                  </a:lnTo>
                  <a:lnTo>
                    <a:pt x="202" y="45"/>
                  </a:lnTo>
                  <a:lnTo>
                    <a:pt x="205" y="38"/>
                  </a:lnTo>
                  <a:lnTo>
                    <a:pt x="208" y="32"/>
                  </a:lnTo>
                  <a:lnTo>
                    <a:pt x="213" y="25"/>
                  </a:lnTo>
                  <a:lnTo>
                    <a:pt x="217" y="18"/>
                  </a:lnTo>
                  <a:lnTo>
                    <a:pt x="224" y="13"/>
                  </a:lnTo>
                  <a:lnTo>
                    <a:pt x="230" y="9"/>
                  </a:lnTo>
                  <a:lnTo>
                    <a:pt x="230" y="9"/>
                  </a:lnTo>
                  <a:lnTo>
                    <a:pt x="232" y="7"/>
                  </a:lnTo>
                  <a:lnTo>
                    <a:pt x="232" y="5"/>
                  </a:lnTo>
                  <a:lnTo>
                    <a:pt x="232" y="4"/>
                  </a:lnTo>
                  <a:lnTo>
                    <a:pt x="232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6" y="1"/>
                  </a:lnTo>
                  <a:lnTo>
                    <a:pt x="226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3" name="chenying0907 729"/>
            <p:cNvSpPr/>
            <p:nvPr/>
          </p:nvSpPr>
          <p:spPr bwMode="auto">
            <a:xfrm>
              <a:off x="5638801" y="4605338"/>
              <a:ext cx="34925" cy="111125"/>
            </a:xfrm>
            <a:custGeom>
              <a:avLst/>
              <a:gdLst/>
              <a:ahLst/>
              <a:cxnLst>
                <a:cxn ang="0">
                  <a:pos x="58" y="1"/>
                </a:cxn>
                <a:cxn ang="0">
                  <a:pos x="58" y="1"/>
                </a:cxn>
                <a:cxn ang="0">
                  <a:pos x="52" y="10"/>
                </a:cxn>
                <a:cxn ang="0">
                  <a:pos x="48" y="20"/>
                </a:cxn>
                <a:cxn ang="0">
                  <a:pos x="44" y="31"/>
                </a:cxn>
                <a:cxn ang="0">
                  <a:pos x="41" y="42"/>
                </a:cxn>
                <a:cxn ang="0">
                  <a:pos x="36" y="66"/>
                </a:cxn>
                <a:cxn ang="0">
                  <a:pos x="32" y="87"/>
                </a:cxn>
                <a:cxn ang="0">
                  <a:pos x="32" y="87"/>
                </a:cxn>
                <a:cxn ang="0">
                  <a:pos x="24" y="117"/>
                </a:cxn>
                <a:cxn ang="0">
                  <a:pos x="15" y="147"/>
                </a:cxn>
                <a:cxn ang="0">
                  <a:pos x="6" y="176"/>
                </a:cxn>
                <a:cxn ang="0">
                  <a:pos x="3" y="192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09"/>
                </a:cxn>
                <a:cxn ang="0">
                  <a:pos x="1" y="210"/>
                </a:cxn>
                <a:cxn ang="0">
                  <a:pos x="4" y="212"/>
                </a:cxn>
                <a:cxn ang="0">
                  <a:pos x="5" y="212"/>
                </a:cxn>
                <a:cxn ang="0">
                  <a:pos x="8" y="212"/>
                </a:cxn>
                <a:cxn ang="0">
                  <a:pos x="9" y="211"/>
                </a:cxn>
                <a:cxn ang="0">
                  <a:pos x="10" y="209"/>
                </a:cxn>
                <a:cxn ang="0">
                  <a:pos x="10" y="209"/>
                </a:cxn>
                <a:cxn ang="0">
                  <a:pos x="14" y="184"/>
                </a:cxn>
                <a:cxn ang="0">
                  <a:pos x="21" y="161"/>
                </a:cxn>
                <a:cxn ang="0">
                  <a:pos x="35" y="112"/>
                </a:cxn>
                <a:cxn ang="0">
                  <a:pos x="35" y="112"/>
                </a:cxn>
                <a:cxn ang="0">
                  <a:pos x="42" y="89"/>
                </a:cxn>
                <a:cxn ang="0">
                  <a:pos x="47" y="66"/>
                </a:cxn>
                <a:cxn ang="0">
                  <a:pos x="47" y="66"/>
                </a:cxn>
                <a:cxn ang="0">
                  <a:pos x="50" y="51"/>
                </a:cxn>
                <a:cxn ang="0">
                  <a:pos x="53" y="36"/>
                </a:cxn>
                <a:cxn ang="0">
                  <a:pos x="55" y="27"/>
                </a:cxn>
                <a:cxn ang="0">
                  <a:pos x="58" y="20"/>
                </a:cxn>
                <a:cxn ang="0">
                  <a:pos x="61" y="13"/>
                </a:cxn>
                <a:cxn ang="0">
                  <a:pos x="65" y="8"/>
                </a:cxn>
                <a:cxn ang="0">
                  <a:pos x="65" y="8"/>
                </a:cxn>
                <a:cxn ang="0">
                  <a:pos x="66" y="6"/>
                </a:cxn>
                <a:cxn ang="0">
                  <a:pos x="66" y="4"/>
                </a:cxn>
                <a:cxn ang="0">
                  <a:pos x="64" y="1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8" y="1"/>
                </a:cxn>
              </a:cxnLst>
              <a:rect l="0" t="0" r="r" b="b"/>
              <a:pathLst>
                <a:path w="66" h="212">
                  <a:moveTo>
                    <a:pt x="58" y="1"/>
                  </a:moveTo>
                  <a:lnTo>
                    <a:pt x="58" y="1"/>
                  </a:lnTo>
                  <a:lnTo>
                    <a:pt x="52" y="10"/>
                  </a:lnTo>
                  <a:lnTo>
                    <a:pt x="48" y="20"/>
                  </a:lnTo>
                  <a:lnTo>
                    <a:pt x="44" y="31"/>
                  </a:lnTo>
                  <a:lnTo>
                    <a:pt x="41" y="42"/>
                  </a:lnTo>
                  <a:lnTo>
                    <a:pt x="36" y="66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24" y="117"/>
                  </a:lnTo>
                  <a:lnTo>
                    <a:pt x="15" y="147"/>
                  </a:lnTo>
                  <a:lnTo>
                    <a:pt x="6" y="176"/>
                  </a:lnTo>
                  <a:lnTo>
                    <a:pt x="3" y="19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1" y="210"/>
                  </a:lnTo>
                  <a:lnTo>
                    <a:pt x="4" y="212"/>
                  </a:lnTo>
                  <a:lnTo>
                    <a:pt x="5" y="212"/>
                  </a:lnTo>
                  <a:lnTo>
                    <a:pt x="8" y="212"/>
                  </a:lnTo>
                  <a:lnTo>
                    <a:pt x="9" y="211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4" y="184"/>
                  </a:lnTo>
                  <a:lnTo>
                    <a:pt x="21" y="161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42" y="89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50" y="51"/>
                  </a:lnTo>
                  <a:lnTo>
                    <a:pt x="53" y="36"/>
                  </a:lnTo>
                  <a:lnTo>
                    <a:pt x="55" y="27"/>
                  </a:lnTo>
                  <a:lnTo>
                    <a:pt x="58" y="20"/>
                  </a:lnTo>
                  <a:lnTo>
                    <a:pt x="61" y="13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4" y="1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8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chenying0907 730"/>
            <p:cNvSpPr/>
            <p:nvPr/>
          </p:nvSpPr>
          <p:spPr bwMode="auto">
            <a:xfrm>
              <a:off x="5664201" y="4646613"/>
              <a:ext cx="25400" cy="76200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37" y="4"/>
                </a:cxn>
                <a:cxn ang="0">
                  <a:pos x="36" y="12"/>
                </a:cxn>
                <a:cxn ang="0">
                  <a:pos x="35" y="21"/>
                </a:cxn>
                <a:cxn ang="0">
                  <a:pos x="30" y="35"/>
                </a:cxn>
                <a:cxn ang="0">
                  <a:pos x="25" y="51"/>
                </a:cxn>
                <a:cxn ang="0">
                  <a:pos x="20" y="66"/>
                </a:cxn>
                <a:cxn ang="0">
                  <a:pos x="20" y="66"/>
                </a:cxn>
                <a:cxn ang="0">
                  <a:pos x="15" y="84"/>
                </a:cxn>
                <a:cxn ang="0">
                  <a:pos x="9" y="101"/>
                </a:cxn>
                <a:cxn ang="0">
                  <a:pos x="4" y="119"/>
                </a:cxn>
                <a:cxn ang="0">
                  <a:pos x="0" y="136"/>
                </a:cxn>
                <a:cxn ang="0">
                  <a:pos x="0" y="136"/>
                </a:cxn>
                <a:cxn ang="0">
                  <a:pos x="0" y="139"/>
                </a:cxn>
                <a:cxn ang="0">
                  <a:pos x="1" y="140"/>
                </a:cxn>
                <a:cxn ang="0">
                  <a:pos x="2" y="142"/>
                </a:cxn>
                <a:cxn ang="0">
                  <a:pos x="3" y="142"/>
                </a:cxn>
                <a:cxn ang="0">
                  <a:pos x="5" y="142"/>
                </a:cxn>
                <a:cxn ang="0">
                  <a:pos x="7" y="142"/>
                </a:cxn>
                <a:cxn ang="0">
                  <a:pos x="8" y="141"/>
                </a:cxn>
                <a:cxn ang="0">
                  <a:pos x="9" y="139"/>
                </a:cxn>
                <a:cxn ang="0">
                  <a:pos x="9" y="139"/>
                </a:cxn>
                <a:cxn ang="0">
                  <a:pos x="13" y="121"/>
                </a:cxn>
                <a:cxn ang="0">
                  <a:pos x="18" y="103"/>
                </a:cxn>
                <a:cxn ang="0">
                  <a:pos x="29" y="69"/>
                </a:cxn>
                <a:cxn ang="0">
                  <a:pos x="29" y="69"/>
                </a:cxn>
                <a:cxn ang="0">
                  <a:pos x="34" y="53"/>
                </a:cxn>
                <a:cxn ang="0">
                  <a:pos x="40" y="37"/>
                </a:cxn>
                <a:cxn ang="0">
                  <a:pos x="44" y="21"/>
                </a:cxn>
                <a:cxn ang="0">
                  <a:pos x="46" y="12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7" y="4"/>
                </a:cxn>
                <a:cxn ang="0">
                  <a:pos x="37" y="4"/>
                </a:cxn>
              </a:cxnLst>
              <a:rect l="0" t="0" r="r" b="b"/>
              <a:pathLst>
                <a:path w="47" h="142">
                  <a:moveTo>
                    <a:pt x="37" y="4"/>
                  </a:moveTo>
                  <a:lnTo>
                    <a:pt x="37" y="4"/>
                  </a:lnTo>
                  <a:lnTo>
                    <a:pt x="36" y="12"/>
                  </a:lnTo>
                  <a:lnTo>
                    <a:pt x="35" y="21"/>
                  </a:lnTo>
                  <a:lnTo>
                    <a:pt x="30" y="35"/>
                  </a:lnTo>
                  <a:lnTo>
                    <a:pt x="25" y="51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5" y="84"/>
                  </a:lnTo>
                  <a:lnTo>
                    <a:pt x="9" y="101"/>
                  </a:lnTo>
                  <a:lnTo>
                    <a:pt x="4" y="119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0"/>
                  </a:lnTo>
                  <a:lnTo>
                    <a:pt x="2" y="142"/>
                  </a:lnTo>
                  <a:lnTo>
                    <a:pt x="3" y="142"/>
                  </a:lnTo>
                  <a:lnTo>
                    <a:pt x="5" y="142"/>
                  </a:lnTo>
                  <a:lnTo>
                    <a:pt x="7" y="142"/>
                  </a:lnTo>
                  <a:lnTo>
                    <a:pt x="8" y="141"/>
                  </a:lnTo>
                  <a:lnTo>
                    <a:pt x="9" y="139"/>
                  </a:lnTo>
                  <a:lnTo>
                    <a:pt x="9" y="139"/>
                  </a:lnTo>
                  <a:lnTo>
                    <a:pt x="13" y="121"/>
                  </a:lnTo>
                  <a:lnTo>
                    <a:pt x="18" y="103"/>
                  </a:lnTo>
                  <a:lnTo>
                    <a:pt x="29" y="69"/>
                  </a:lnTo>
                  <a:lnTo>
                    <a:pt x="29" y="69"/>
                  </a:lnTo>
                  <a:lnTo>
                    <a:pt x="34" y="53"/>
                  </a:lnTo>
                  <a:lnTo>
                    <a:pt x="40" y="37"/>
                  </a:lnTo>
                  <a:lnTo>
                    <a:pt x="44" y="21"/>
                  </a:lnTo>
                  <a:lnTo>
                    <a:pt x="46" y="12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5" name="chenying0907 731"/>
            <p:cNvSpPr/>
            <p:nvPr/>
          </p:nvSpPr>
          <p:spPr bwMode="auto">
            <a:xfrm>
              <a:off x="5680076" y="4684713"/>
              <a:ext cx="19050" cy="619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6" y="9"/>
                </a:cxn>
                <a:cxn ang="0">
                  <a:pos x="22" y="15"/>
                </a:cxn>
                <a:cxn ang="0">
                  <a:pos x="17" y="28"/>
                </a:cxn>
                <a:cxn ang="0">
                  <a:pos x="13" y="42"/>
                </a:cxn>
                <a:cxn ang="0">
                  <a:pos x="11" y="56"/>
                </a:cxn>
                <a:cxn ang="0">
                  <a:pos x="7" y="86"/>
                </a:cxn>
                <a:cxn ang="0">
                  <a:pos x="4" y="99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1" y="117"/>
                </a:cxn>
                <a:cxn ang="0">
                  <a:pos x="2" y="118"/>
                </a:cxn>
                <a:cxn ang="0">
                  <a:pos x="3" y="119"/>
                </a:cxn>
                <a:cxn ang="0">
                  <a:pos x="7" y="119"/>
                </a:cxn>
                <a:cxn ang="0">
                  <a:pos x="8" y="118"/>
                </a:cxn>
                <a:cxn ang="0">
                  <a:pos x="9" y="116"/>
                </a:cxn>
                <a:cxn ang="0">
                  <a:pos x="9" y="116"/>
                </a:cxn>
                <a:cxn ang="0">
                  <a:pos x="13" y="104"/>
                </a:cxn>
                <a:cxn ang="0">
                  <a:pos x="15" y="89"/>
                </a:cxn>
                <a:cxn ang="0">
                  <a:pos x="19" y="61"/>
                </a:cxn>
                <a:cxn ang="0">
                  <a:pos x="21" y="47"/>
                </a:cxn>
                <a:cxn ang="0">
                  <a:pos x="24" y="33"/>
                </a:cxn>
                <a:cxn ang="0">
                  <a:pos x="30" y="21"/>
                </a:cxn>
                <a:cxn ang="0">
                  <a:pos x="33" y="15"/>
                </a:cxn>
                <a:cxn ang="0">
                  <a:pos x="37" y="10"/>
                </a:cxn>
                <a:cxn ang="0">
                  <a:pos x="37" y="10"/>
                </a:cxn>
                <a:cxn ang="0">
                  <a:pos x="38" y="8"/>
                </a:cxn>
                <a:cxn ang="0">
                  <a:pos x="38" y="5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119">
                  <a:moveTo>
                    <a:pt x="30" y="2"/>
                  </a:moveTo>
                  <a:lnTo>
                    <a:pt x="30" y="2"/>
                  </a:lnTo>
                  <a:lnTo>
                    <a:pt x="26" y="9"/>
                  </a:lnTo>
                  <a:lnTo>
                    <a:pt x="22" y="15"/>
                  </a:lnTo>
                  <a:lnTo>
                    <a:pt x="17" y="28"/>
                  </a:lnTo>
                  <a:lnTo>
                    <a:pt x="13" y="42"/>
                  </a:lnTo>
                  <a:lnTo>
                    <a:pt x="11" y="56"/>
                  </a:lnTo>
                  <a:lnTo>
                    <a:pt x="7" y="86"/>
                  </a:lnTo>
                  <a:lnTo>
                    <a:pt x="4" y="99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1" y="117"/>
                  </a:lnTo>
                  <a:lnTo>
                    <a:pt x="2" y="118"/>
                  </a:lnTo>
                  <a:lnTo>
                    <a:pt x="3" y="119"/>
                  </a:lnTo>
                  <a:lnTo>
                    <a:pt x="7" y="119"/>
                  </a:lnTo>
                  <a:lnTo>
                    <a:pt x="8" y="118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13" y="104"/>
                  </a:lnTo>
                  <a:lnTo>
                    <a:pt x="15" y="89"/>
                  </a:lnTo>
                  <a:lnTo>
                    <a:pt x="19" y="61"/>
                  </a:lnTo>
                  <a:lnTo>
                    <a:pt x="21" y="47"/>
                  </a:lnTo>
                  <a:lnTo>
                    <a:pt x="24" y="33"/>
                  </a:lnTo>
                  <a:lnTo>
                    <a:pt x="30" y="21"/>
                  </a:lnTo>
                  <a:lnTo>
                    <a:pt x="33" y="15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8" y="8"/>
                  </a:lnTo>
                  <a:lnTo>
                    <a:pt x="38" y="5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6" name="chenying0907 732"/>
            <p:cNvSpPr/>
            <p:nvPr/>
          </p:nvSpPr>
          <p:spPr bwMode="auto">
            <a:xfrm>
              <a:off x="5694363" y="4205288"/>
              <a:ext cx="63500" cy="346075"/>
            </a:xfrm>
            <a:custGeom>
              <a:avLst/>
              <a:gdLst/>
              <a:ahLst/>
              <a:cxnLst>
                <a:cxn ang="0">
                  <a:pos x="111" y="4"/>
                </a:cxn>
                <a:cxn ang="0">
                  <a:pos x="100" y="44"/>
                </a:cxn>
                <a:cxn ang="0">
                  <a:pos x="91" y="83"/>
                </a:cxn>
                <a:cxn ang="0">
                  <a:pos x="81" y="165"/>
                </a:cxn>
                <a:cxn ang="0">
                  <a:pos x="78" y="186"/>
                </a:cxn>
                <a:cxn ang="0">
                  <a:pos x="69" y="230"/>
                </a:cxn>
                <a:cxn ang="0">
                  <a:pos x="64" y="250"/>
                </a:cxn>
                <a:cxn ang="0">
                  <a:pos x="58" y="272"/>
                </a:cxn>
                <a:cxn ang="0">
                  <a:pos x="51" y="319"/>
                </a:cxn>
                <a:cxn ang="0">
                  <a:pos x="47" y="341"/>
                </a:cxn>
                <a:cxn ang="0">
                  <a:pos x="32" y="412"/>
                </a:cxn>
                <a:cxn ang="0">
                  <a:pos x="20" y="482"/>
                </a:cxn>
                <a:cxn ang="0">
                  <a:pos x="17" y="506"/>
                </a:cxn>
                <a:cxn ang="0">
                  <a:pos x="7" y="550"/>
                </a:cxn>
                <a:cxn ang="0">
                  <a:pos x="2" y="573"/>
                </a:cxn>
                <a:cxn ang="0">
                  <a:pos x="0" y="591"/>
                </a:cxn>
                <a:cxn ang="0">
                  <a:pos x="1" y="631"/>
                </a:cxn>
                <a:cxn ang="0">
                  <a:pos x="2" y="650"/>
                </a:cxn>
                <a:cxn ang="0">
                  <a:pos x="3" y="653"/>
                </a:cxn>
                <a:cxn ang="0">
                  <a:pos x="6" y="654"/>
                </a:cxn>
                <a:cxn ang="0">
                  <a:pos x="10" y="653"/>
                </a:cxn>
                <a:cxn ang="0">
                  <a:pos x="11" y="650"/>
                </a:cxn>
                <a:cxn ang="0">
                  <a:pos x="10" y="608"/>
                </a:cxn>
                <a:cxn ang="0">
                  <a:pos x="11" y="577"/>
                </a:cxn>
                <a:cxn ang="0">
                  <a:pos x="12" y="567"/>
                </a:cxn>
                <a:cxn ang="0">
                  <a:pos x="22" y="528"/>
                </a:cxn>
                <a:cxn ang="0">
                  <a:pos x="28" y="498"/>
                </a:cxn>
                <a:cxn ang="0">
                  <a:pos x="29" y="489"/>
                </a:cxn>
                <a:cxn ang="0">
                  <a:pos x="35" y="454"/>
                </a:cxn>
                <a:cxn ang="0">
                  <a:pos x="41" y="420"/>
                </a:cxn>
                <a:cxn ang="0">
                  <a:pos x="51" y="362"/>
                </a:cxn>
                <a:cxn ang="0">
                  <a:pos x="56" y="343"/>
                </a:cxn>
                <a:cxn ang="0">
                  <a:pos x="65" y="303"/>
                </a:cxn>
                <a:cxn ang="0">
                  <a:pos x="71" y="262"/>
                </a:cxn>
                <a:cxn ang="0">
                  <a:pos x="80" y="219"/>
                </a:cxn>
                <a:cxn ang="0">
                  <a:pos x="88" y="176"/>
                </a:cxn>
                <a:cxn ang="0">
                  <a:pos x="95" y="134"/>
                </a:cxn>
                <a:cxn ang="0">
                  <a:pos x="104" y="70"/>
                </a:cxn>
                <a:cxn ang="0">
                  <a:pos x="113" y="27"/>
                </a:cxn>
                <a:cxn ang="0">
                  <a:pos x="119" y="7"/>
                </a:cxn>
                <a:cxn ang="0">
                  <a:pos x="119" y="3"/>
                </a:cxn>
                <a:cxn ang="0">
                  <a:pos x="116" y="0"/>
                </a:cxn>
                <a:cxn ang="0">
                  <a:pos x="113" y="2"/>
                </a:cxn>
                <a:cxn ang="0">
                  <a:pos x="111" y="4"/>
                </a:cxn>
              </a:cxnLst>
              <a:rect l="0" t="0" r="r" b="b"/>
              <a:pathLst>
                <a:path w="120" h="654">
                  <a:moveTo>
                    <a:pt x="111" y="4"/>
                  </a:moveTo>
                  <a:lnTo>
                    <a:pt x="111" y="4"/>
                  </a:lnTo>
                  <a:lnTo>
                    <a:pt x="104" y="24"/>
                  </a:lnTo>
                  <a:lnTo>
                    <a:pt x="100" y="44"/>
                  </a:lnTo>
                  <a:lnTo>
                    <a:pt x="96" y="63"/>
                  </a:lnTo>
                  <a:lnTo>
                    <a:pt x="91" y="83"/>
                  </a:lnTo>
                  <a:lnTo>
                    <a:pt x="86" y="123"/>
                  </a:lnTo>
                  <a:lnTo>
                    <a:pt x="81" y="165"/>
                  </a:lnTo>
                  <a:lnTo>
                    <a:pt x="81" y="165"/>
                  </a:lnTo>
                  <a:lnTo>
                    <a:pt x="78" y="186"/>
                  </a:lnTo>
                  <a:lnTo>
                    <a:pt x="74" y="208"/>
                  </a:lnTo>
                  <a:lnTo>
                    <a:pt x="69" y="230"/>
                  </a:lnTo>
                  <a:lnTo>
                    <a:pt x="64" y="250"/>
                  </a:lnTo>
                  <a:lnTo>
                    <a:pt x="64" y="250"/>
                  </a:lnTo>
                  <a:lnTo>
                    <a:pt x="60" y="262"/>
                  </a:lnTo>
                  <a:lnTo>
                    <a:pt x="58" y="272"/>
                  </a:lnTo>
                  <a:lnTo>
                    <a:pt x="54" y="296"/>
                  </a:lnTo>
                  <a:lnTo>
                    <a:pt x="51" y="319"/>
                  </a:lnTo>
                  <a:lnTo>
                    <a:pt x="47" y="341"/>
                  </a:lnTo>
                  <a:lnTo>
                    <a:pt x="47" y="341"/>
                  </a:lnTo>
                  <a:lnTo>
                    <a:pt x="39" y="375"/>
                  </a:lnTo>
                  <a:lnTo>
                    <a:pt x="32" y="412"/>
                  </a:lnTo>
                  <a:lnTo>
                    <a:pt x="25" y="447"/>
                  </a:lnTo>
                  <a:lnTo>
                    <a:pt x="20" y="482"/>
                  </a:lnTo>
                  <a:lnTo>
                    <a:pt x="20" y="482"/>
                  </a:lnTo>
                  <a:lnTo>
                    <a:pt x="17" y="506"/>
                  </a:lnTo>
                  <a:lnTo>
                    <a:pt x="12" y="527"/>
                  </a:lnTo>
                  <a:lnTo>
                    <a:pt x="7" y="550"/>
                  </a:lnTo>
                  <a:lnTo>
                    <a:pt x="2" y="573"/>
                  </a:lnTo>
                  <a:lnTo>
                    <a:pt x="2" y="573"/>
                  </a:lnTo>
                  <a:lnTo>
                    <a:pt x="1" y="582"/>
                  </a:lnTo>
                  <a:lnTo>
                    <a:pt x="0" y="591"/>
                  </a:lnTo>
                  <a:lnTo>
                    <a:pt x="0" y="611"/>
                  </a:lnTo>
                  <a:lnTo>
                    <a:pt x="1" y="631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2" y="652"/>
                  </a:lnTo>
                  <a:lnTo>
                    <a:pt x="3" y="653"/>
                  </a:lnTo>
                  <a:lnTo>
                    <a:pt x="5" y="654"/>
                  </a:lnTo>
                  <a:lnTo>
                    <a:pt x="6" y="654"/>
                  </a:lnTo>
                  <a:lnTo>
                    <a:pt x="8" y="654"/>
                  </a:lnTo>
                  <a:lnTo>
                    <a:pt x="10" y="653"/>
                  </a:lnTo>
                  <a:lnTo>
                    <a:pt x="11" y="652"/>
                  </a:lnTo>
                  <a:lnTo>
                    <a:pt x="11" y="650"/>
                  </a:lnTo>
                  <a:lnTo>
                    <a:pt x="11" y="650"/>
                  </a:lnTo>
                  <a:lnTo>
                    <a:pt x="10" y="608"/>
                  </a:lnTo>
                  <a:lnTo>
                    <a:pt x="10" y="587"/>
                  </a:lnTo>
                  <a:lnTo>
                    <a:pt x="11" y="577"/>
                  </a:lnTo>
                  <a:lnTo>
                    <a:pt x="12" y="567"/>
                  </a:lnTo>
                  <a:lnTo>
                    <a:pt x="12" y="567"/>
                  </a:lnTo>
                  <a:lnTo>
                    <a:pt x="17" y="548"/>
                  </a:lnTo>
                  <a:lnTo>
                    <a:pt x="22" y="528"/>
                  </a:lnTo>
                  <a:lnTo>
                    <a:pt x="27" y="509"/>
                  </a:lnTo>
                  <a:lnTo>
                    <a:pt x="28" y="498"/>
                  </a:lnTo>
                  <a:lnTo>
                    <a:pt x="29" y="489"/>
                  </a:lnTo>
                  <a:lnTo>
                    <a:pt x="29" y="489"/>
                  </a:lnTo>
                  <a:lnTo>
                    <a:pt x="32" y="471"/>
                  </a:lnTo>
                  <a:lnTo>
                    <a:pt x="35" y="454"/>
                  </a:lnTo>
                  <a:lnTo>
                    <a:pt x="41" y="420"/>
                  </a:lnTo>
                  <a:lnTo>
                    <a:pt x="41" y="420"/>
                  </a:lnTo>
                  <a:lnTo>
                    <a:pt x="47" y="382"/>
                  </a:lnTo>
                  <a:lnTo>
                    <a:pt x="51" y="362"/>
                  </a:lnTo>
                  <a:lnTo>
                    <a:pt x="56" y="343"/>
                  </a:lnTo>
                  <a:lnTo>
                    <a:pt x="56" y="343"/>
                  </a:lnTo>
                  <a:lnTo>
                    <a:pt x="60" y="324"/>
                  </a:lnTo>
                  <a:lnTo>
                    <a:pt x="65" y="303"/>
                  </a:lnTo>
                  <a:lnTo>
                    <a:pt x="71" y="262"/>
                  </a:lnTo>
                  <a:lnTo>
                    <a:pt x="71" y="262"/>
                  </a:lnTo>
                  <a:lnTo>
                    <a:pt x="75" y="240"/>
                  </a:lnTo>
                  <a:lnTo>
                    <a:pt x="80" y="219"/>
                  </a:lnTo>
                  <a:lnTo>
                    <a:pt x="84" y="198"/>
                  </a:lnTo>
                  <a:lnTo>
                    <a:pt x="88" y="176"/>
                  </a:lnTo>
                  <a:lnTo>
                    <a:pt x="88" y="176"/>
                  </a:lnTo>
                  <a:lnTo>
                    <a:pt x="95" y="134"/>
                  </a:lnTo>
                  <a:lnTo>
                    <a:pt x="100" y="90"/>
                  </a:lnTo>
                  <a:lnTo>
                    <a:pt x="104" y="70"/>
                  </a:lnTo>
                  <a:lnTo>
                    <a:pt x="108" y="48"/>
                  </a:lnTo>
                  <a:lnTo>
                    <a:pt x="113" y="27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20" y="5"/>
                  </a:lnTo>
                  <a:lnTo>
                    <a:pt x="119" y="3"/>
                  </a:lnTo>
                  <a:lnTo>
                    <a:pt x="118" y="2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3" y="2"/>
                  </a:lnTo>
                  <a:lnTo>
                    <a:pt x="112" y="3"/>
                  </a:lnTo>
                  <a:lnTo>
                    <a:pt x="111" y="4"/>
                  </a:lnTo>
                  <a:lnTo>
                    <a:pt x="111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7" name="chenying0907 733"/>
            <p:cNvSpPr/>
            <p:nvPr/>
          </p:nvSpPr>
          <p:spPr bwMode="auto">
            <a:xfrm>
              <a:off x="5746751" y="4235450"/>
              <a:ext cx="46038" cy="260350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0" y="31"/>
                </a:cxn>
                <a:cxn ang="0">
                  <a:pos x="69" y="60"/>
                </a:cxn>
                <a:cxn ang="0">
                  <a:pos x="70" y="106"/>
                </a:cxn>
                <a:cxn ang="0">
                  <a:pos x="70" y="120"/>
                </a:cxn>
                <a:cxn ang="0">
                  <a:pos x="65" y="152"/>
                </a:cxn>
                <a:cxn ang="0">
                  <a:pos x="50" y="215"/>
                </a:cxn>
                <a:cxn ang="0">
                  <a:pos x="44" y="248"/>
                </a:cxn>
                <a:cxn ang="0">
                  <a:pos x="40" y="279"/>
                </a:cxn>
                <a:cxn ang="0">
                  <a:pos x="30" y="342"/>
                </a:cxn>
                <a:cxn ang="0">
                  <a:pos x="21" y="373"/>
                </a:cxn>
                <a:cxn ang="0">
                  <a:pos x="7" y="430"/>
                </a:cxn>
                <a:cxn ang="0">
                  <a:pos x="1" y="473"/>
                </a:cxn>
                <a:cxn ang="0">
                  <a:pos x="0" y="488"/>
                </a:cxn>
                <a:cxn ang="0">
                  <a:pos x="2" y="491"/>
                </a:cxn>
                <a:cxn ang="0">
                  <a:pos x="5" y="492"/>
                </a:cxn>
                <a:cxn ang="0">
                  <a:pos x="8" y="491"/>
                </a:cxn>
                <a:cxn ang="0">
                  <a:pos x="9" y="488"/>
                </a:cxn>
                <a:cxn ang="0">
                  <a:pos x="10" y="472"/>
                </a:cxn>
                <a:cxn ang="0">
                  <a:pos x="17" y="428"/>
                </a:cxn>
                <a:cxn ang="0">
                  <a:pos x="33" y="369"/>
                </a:cxn>
                <a:cxn ang="0">
                  <a:pos x="40" y="341"/>
                </a:cxn>
                <a:cxn ang="0">
                  <a:pos x="49" y="284"/>
                </a:cxn>
                <a:cxn ang="0">
                  <a:pos x="53" y="256"/>
                </a:cxn>
                <a:cxn ang="0">
                  <a:pos x="58" y="224"/>
                </a:cxn>
                <a:cxn ang="0">
                  <a:pos x="72" y="161"/>
                </a:cxn>
                <a:cxn ang="0">
                  <a:pos x="78" y="129"/>
                </a:cxn>
                <a:cxn ang="0">
                  <a:pos x="80" y="103"/>
                </a:cxn>
                <a:cxn ang="0">
                  <a:pos x="80" y="76"/>
                </a:cxn>
                <a:cxn ang="0">
                  <a:pos x="81" y="22"/>
                </a:cxn>
                <a:cxn ang="0">
                  <a:pos x="85" y="5"/>
                </a:cxn>
                <a:cxn ang="0">
                  <a:pos x="85" y="3"/>
                </a:cxn>
                <a:cxn ang="0">
                  <a:pos x="83" y="0"/>
                </a:cxn>
                <a:cxn ang="0">
                  <a:pos x="78" y="0"/>
                </a:cxn>
                <a:cxn ang="0">
                  <a:pos x="76" y="2"/>
                </a:cxn>
              </a:cxnLst>
              <a:rect l="0" t="0" r="r" b="b"/>
              <a:pathLst>
                <a:path w="85" h="492">
                  <a:moveTo>
                    <a:pt x="76" y="2"/>
                  </a:moveTo>
                  <a:lnTo>
                    <a:pt x="76" y="2"/>
                  </a:lnTo>
                  <a:lnTo>
                    <a:pt x="72" y="17"/>
                  </a:lnTo>
                  <a:lnTo>
                    <a:pt x="70" y="31"/>
                  </a:lnTo>
                  <a:lnTo>
                    <a:pt x="69" y="46"/>
                  </a:lnTo>
                  <a:lnTo>
                    <a:pt x="69" y="60"/>
                  </a:lnTo>
                  <a:lnTo>
                    <a:pt x="70" y="91"/>
                  </a:lnTo>
                  <a:lnTo>
                    <a:pt x="70" y="106"/>
                  </a:lnTo>
                  <a:lnTo>
                    <a:pt x="70" y="120"/>
                  </a:lnTo>
                  <a:lnTo>
                    <a:pt x="70" y="120"/>
                  </a:lnTo>
                  <a:lnTo>
                    <a:pt x="68" y="136"/>
                  </a:lnTo>
                  <a:lnTo>
                    <a:pt x="65" y="152"/>
                  </a:lnTo>
                  <a:lnTo>
                    <a:pt x="58" y="184"/>
                  </a:lnTo>
                  <a:lnTo>
                    <a:pt x="50" y="215"/>
                  </a:lnTo>
                  <a:lnTo>
                    <a:pt x="47" y="232"/>
                  </a:lnTo>
                  <a:lnTo>
                    <a:pt x="44" y="248"/>
                  </a:lnTo>
                  <a:lnTo>
                    <a:pt x="44" y="248"/>
                  </a:lnTo>
                  <a:lnTo>
                    <a:pt x="40" y="279"/>
                  </a:lnTo>
                  <a:lnTo>
                    <a:pt x="36" y="311"/>
                  </a:lnTo>
                  <a:lnTo>
                    <a:pt x="30" y="342"/>
                  </a:lnTo>
                  <a:lnTo>
                    <a:pt x="21" y="373"/>
                  </a:lnTo>
                  <a:lnTo>
                    <a:pt x="21" y="373"/>
                  </a:lnTo>
                  <a:lnTo>
                    <a:pt x="14" y="401"/>
                  </a:lnTo>
                  <a:lnTo>
                    <a:pt x="7" y="430"/>
                  </a:lnTo>
                  <a:lnTo>
                    <a:pt x="3" y="459"/>
                  </a:lnTo>
                  <a:lnTo>
                    <a:pt x="1" y="473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1" y="490"/>
                  </a:lnTo>
                  <a:lnTo>
                    <a:pt x="2" y="491"/>
                  </a:lnTo>
                  <a:lnTo>
                    <a:pt x="3" y="492"/>
                  </a:lnTo>
                  <a:lnTo>
                    <a:pt x="5" y="492"/>
                  </a:lnTo>
                  <a:lnTo>
                    <a:pt x="6" y="492"/>
                  </a:lnTo>
                  <a:lnTo>
                    <a:pt x="8" y="491"/>
                  </a:lnTo>
                  <a:lnTo>
                    <a:pt x="9" y="490"/>
                  </a:lnTo>
                  <a:lnTo>
                    <a:pt x="9" y="488"/>
                  </a:lnTo>
                  <a:lnTo>
                    <a:pt x="9" y="488"/>
                  </a:lnTo>
                  <a:lnTo>
                    <a:pt x="10" y="472"/>
                  </a:lnTo>
                  <a:lnTo>
                    <a:pt x="12" y="458"/>
                  </a:lnTo>
                  <a:lnTo>
                    <a:pt x="17" y="428"/>
                  </a:lnTo>
                  <a:lnTo>
                    <a:pt x="25" y="398"/>
                  </a:lnTo>
                  <a:lnTo>
                    <a:pt x="33" y="369"/>
                  </a:lnTo>
                  <a:lnTo>
                    <a:pt x="33" y="369"/>
                  </a:lnTo>
                  <a:lnTo>
                    <a:pt x="40" y="341"/>
                  </a:lnTo>
                  <a:lnTo>
                    <a:pt x="45" y="313"/>
                  </a:lnTo>
                  <a:lnTo>
                    <a:pt x="49" y="284"/>
                  </a:lnTo>
                  <a:lnTo>
                    <a:pt x="53" y="256"/>
                  </a:lnTo>
                  <a:lnTo>
                    <a:pt x="53" y="256"/>
                  </a:lnTo>
                  <a:lnTo>
                    <a:pt x="55" y="240"/>
                  </a:lnTo>
                  <a:lnTo>
                    <a:pt x="58" y="224"/>
                  </a:lnTo>
                  <a:lnTo>
                    <a:pt x="65" y="192"/>
                  </a:lnTo>
                  <a:lnTo>
                    <a:pt x="72" y="161"/>
                  </a:lnTo>
                  <a:lnTo>
                    <a:pt x="78" y="129"/>
                  </a:lnTo>
                  <a:lnTo>
                    <a:pt x="78" y="129"/>
                  </a:lnTo>
                  <a:lnTo>
                    <a:pt x="79" y="116"/>
                  </a:lnTo>
                  <a:lnTo>
                    <a:pt x="80" y="103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40"/>
                  </a:lnTo>
                  <a:lnTo>
                    <a:pt x="81" y="22"/>
                  </a:lnTo>
                  <a:lnTo>
                    <a:pt x="82" y="14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4" y="1"/>
                  </a:lnTo>
                  <a:lnTo>
                    <a:pt x="83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6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8" name="chenying0907 734"/>
            <p:cNvSpPr/>
            <p:nvPr/>
          </p:nvSpPr>
          <p:spPr bwMode="auto">
            <a:xfrm>
              <a:off x="5780088" y="4264025"/>
              <a:ext cx="34925" cy="196850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4"/>
                </a:cxn>
                <a:cxn ang="0">
                  <a:pos x="56" y="51"/>
                </a:cxn>
                <a:cxn ang="0">
                  <a:pos x="52" y="96"/>
                </a:cxn>
                <a:cxn ang="0">
                  <a:pos x="47" y="141"/>
                </a:cxn>
                <a:cxn ang="0">
                  <a:pos x="41" y="187"/>
                </a:cxn>
                <a:cxn ang="0">
                  <a:pos x="41" y="187"/>
                </a:cxn>
                <a:cxn ang="0">
                  <a:pos x="37" y="210"/>
                </a:cxn>
                <a:cxn ang="0">
                  <a:pos x="32" y="232"/>
                </a:cxn>
                <a:cxn ang="0">
                  <a:pos x="20" y="278"/>
                </a:cxn>
                <a:cxn ang="0">
                  <a:pos x="9" y="322"/>
                </a:cxn>
                <a:cxn ang="0">
                  <a:pos x="4" y="345"/>
                </a:cxn>
                <a:cxn ang="0">
                  <a:pos x="0" y="368"/>
                </a:cxn>
                <a:cxn ang="0">
                  <a:pos x="0" y="368"/>
                </a:cxn>
                <a:cxn ang="0">
                  <a:pos x="0" y="370"/>
                </a:cxn>
                <a:cxn ang="0">
                  <a:pos x="1" y="372"/>
                </a:cxn>
                <a:cxn ang="0">
                  <a:pos x="4" y="374"/>
                </a:cxn>
                <a:cxn ang="0">
                  <a:pos x="5" y="374"/>
                </a:cxn>
                <a:cxn ang="0">
                  <a:pos x="7" y="374"/>
                </a:cxn>
                <a:cxn ang="0">
                  <a:pos x="8" y="373"/>
                </a:cxn>
                <a:cxn ang="0">
                  <a:pos x="9" y="371"/>
                </a:cxn>
                <a:cxn ang="0">
                  <a:pos x="9" y="371"/>
                </a:cxn>
                <a:cxn ang="0">
                  <a:pos x="13" y="348"/>
                </a:cxn>
                <a:cxn ang="0">
                  <a:pos x="18" y="325"/>
                </a:cxn>
                <a:cxn ang="0">
                  <a:pos x="30" y="280"/>
                </a:cxn>
                <a:cxn ang="0">
                  <a:pos x="41" y="235"/>
                </a:cxn>
                <a:cxn ang="0">
                  <a:pos x="46" y="213"/>
                </a:cxn>
                <a:cxn ang="0">
                  <a:pos x="50" y="190"/>
                </a:cxn>
                <a:cxn ang="0">
                  <a:pos x="50" y="190"/>
                </a:cxn>
                <a:cxn ang="0">
                  <a:pos x="58" y="144"/>
                </a:cxn>
                <a:cxn ang="0">
                  <a:pos x="62" y="97"/>
                </a:cxn>
                <a:cxn ang="0">
                  <a:pos x="65" y="51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62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7" y="2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66" h="374">
                  <a:moveTo>
                    <a:pt x="57" y="4"/>
                  </a:moveTo>
                  <a:lnTo>
                    <a:pt x="57" y="4"/>
                  </a:lnTo>
                  <a:lnTo>
                    <a:pt x="56" y="51"/>
                  </a:lnTo>
                  <a:lnTo>
                    <a:pt x="52" y="96"/>
                  </a:lnTo>
                  <a:lnTo>
                    <a:pt x="47" y="141"/>
                  </a:lnTo>
                  <a:lnTo>
                    <a:pt x="41" y="187"/>
                  </a:lnTo>
                  <a:lnTo>
                    <a:pt x="41" y="187"/>
                  </a:lnTo>
                  <a:lnTo>
                    <a:pt x="37" y="210"/>
                  </a:lnTo>
                  <a:lnTo>
                    <a:pt x="32" y="232"/>
                  </a:lnTo>
                  <a:lnTo>
                    <a:pt x="20" y="278"/>
                  </a:lnTo>
                  <a:lnTo>
                    <a:pt x="9" y="322"/>
                  </a:lnTo>
                  <a:lnTo>
                    <a:pt x="4" y="345"/>
                  </a:lnTo>
                  <a:lnTo>
                    <a:pt x="0" y="368"/>
                  </a:lnTo>
                  <a:lnTo>
                    <a:pt x="0" y="368"/>
                  </a:lnTo>
                  <a:lnTo>
                    <a:pt x="0" y="370"/>
                  </a:lnTo>
                  <a:lnTo>
                    <a:pt x="1" y="372"/>
                  </a:lnTo>
                  <a:lnTo>
                    <a:pt x="4" y="374"/>
                  </a:lnTo>
                  <a:lnTo>
                    <a:pt x="5" y="374"/>
                  </a:lnTo>
                  <a:lnTo>
                    <a:pt x="7" y="374"/>
                  </a:lnTo>
                  <a:lnTo>
                    <a:pt x="8" y="373"/>
                  </a:lnTo>
                  <a:lnTo>
                    <a:pt x="9" y="371"/>
                  </a:lnTo>
                  <a:lnTo>
                    <a:pt x="9" y="371"/>
                  </a:lnTo>
                  <a:lnTo>
                    <a:pt x="13" y="348"/>
                  </a:lnTo>
                  <a:lnTo>
                    <a:pt x="18" y="325"/>
                  </a:lnTo>
                  <a:lnTo>
                    <a:pt x="30" y="280"/>
                  </a:lnTo>
                  <a:lnTo>
                    <a:pt x="41" y="235"/>
                  </a:lnTo>
                  <a:lnTo>
                    <a:pt x="46" y="213"/>
                  </a:lnTo>
                  <a:lnTo>
                    <a:pt x="50" y="190"/>
                  </a:lnTo>
                  <a:lnTo>
                    <a:pt x="50" y="190"/>
                  </a:lnTo>
                  <a:lnTo>
                    <a:pt x="58" y="144"/>
                  </a:lnTo>
                  <a:lnTo>
                    <a:pt x="62" y="97"/>
                  </a:lnTo>
                  <a:lnTo>
                    <a:pt x="65" y="51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7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9" name="chenying0907 735"/>
            <p:cNvSpPr/>
            <p:nvPr/>
          </p:nvSpPr>
          <p:spPr bwMode="auto">
            <a:xfrm>
              <a:off x="5805488" y="4286250"/>
              <a:ext cx="42863" cy="160338"/>
            </a:xfrm>
            <a:custGeom>
              <a:avLst/>
              <a:gdLst/>
              <a:ahLst/>
              <a:cxnLst>
                <a:cxn ang="0">
                  <a:pos x="72" y="4"/>
                </a:cxn>
                <a:cxn ang="0">
                  <a:pos x="72" y="4"/>
                </a:cxn>
                <a:cxn ang="0">
                  <a:pos x="70" y="24"/>
                </a:cxn>
                <a:cxn ang="0">
                  <a:pos x="68" y="44"/>
                </a:cxn>
                <a:cxn ang="0">
                  <a:pos x="65" y="63"/>
                </a:cxn>
                <a:cxn ang="0">
                  <a:pos x="61" y="82"/>
                </a:cxn>
                <a:cxn ang="0">
                  <a:pos x="54" y="120"/>
                </a:cxn>
                <a:cxn ang="0">
                  <a:pos x="47" y="158"/>
                </a:cxn>
                <a:cxn ang="0">
                  <a:pos x="47" y="158"/>
                </a:cxn>
                <a:cxn ang="0">
                  <a:pos x="43" y="177"/>
                </a:cxn>
                <a:cxn ang="0">
                  <a:pos x="36" y="195"/>
                </a:cxn>
                <a:cxn ang="0">
                  <a:pos x="24" y="230"/>
                </a:cxn>
                <a:cxn ang="0">
                  <a:pos x="24" y="230"/>
                </a:cxn>
                <a:cxn ang="0">
                  <a:pos x="20" y="246"/>
                </a:cxn>
                <a:cxn ang="0">
                  <a:pos x="16" y="264"/>
                </a:cxn>
                <a:cxn ang="0">
                  <a:pos x="14" y="272"/>
                </a:cxn>
                <a:cxn ang="0">
                  <a:pos x="11" y="280"/>
                </a:cxn>
                <a:cxn ang="0">
                  <a:pos x="6" y="289"/>
                </a:cxn>
                <a:cxn ang="0">
                  <a:pos x="1" y="296"/>
                </a:cxn>
                <a:cxn ang="0">
                  <a:pos x="1" y="296"/>
                </a:cxn>
                <a:cxn ang="0">
                  <a:pos x="0" y="298"/>
                </a:cxn>
                <a:cxn ang="0">
                  <a:pos x="0" y="299"/>
                </a:cxn>
                <a:cxn ang="0">
                  <a:pos x="2" y="302"/>
                </a:cxn>
                <a:cxn ang="0">
                  <a:pos x="3" y="303"/>
                </a:cxn>
                <a:cxn ang="0">
                  <a:pos x="4" y="304"/>
                </a:cxn>
                <a:cxn ang="0">
                  <a:pos x="6" y="303"/>
                </a:cxn>
                <a:cxn ang="0">
                  <a:pos x="9" y="302"/>
                </a:cxn>
                <a:cxn ang="0">
                  <a:pos x="9" y="302"/>
                </a:cxn>
                <a:cxn ang="0">
                  <a:pos x="13" y="297"/>
                </a:cxn>
                <a:cxn ang="0">
                  <a:pos x="16" y="291"/>
                </a:cxn>
                <a:cxn ang="0">
                  <a:pos x="21" y="279"/>
                </a:cxn>
                <a:cxn ang="0">
                  <a:pos x="24" y="267"/>
                </a:cxn>
                <a:cxn ang="0">
                  <a:pos x="27" y="253"/>
                </a:cxn>
                <a:cxn ang="0">
                  <a:pos x="27" y="253"/>
                </a:cxn>
                <a:cxn ang="0">
                  <a:pos x="32" y="232"/>
                </a:cxn>
                <a:cxn ang="0">
                  <a:pos x="39" y="211"/>
                </a:cxn>
                <a:cxn ang="0">
                  <a:pos x="48" y="190"/>
                </a:cxn>
                <a:cxn ang="0">
                  <a:pos x="54" y="170"/>
                </a:cxn>
                <a:cxn ang="0">
                  <a:pos x="54" y="170"/>
                </a:cxn>
                <a:cxn ang="0">
                  <a:pos x="63" y="129"/>
                </a:cxn>
                <a:cxn ang="0">
                  <a:pos x="72" y="88"/>
                </a:cxn>
                <a:cxn ang="0">
                  <a:pos x="76" y="67"/>
                </a:cxn>
                <a:cxn ang="0">
                  <a:pos x="78" y="47"/>
                </a:cxn>
                <a:cxn ang="0">
                  <a:pos x="80" y="25"/>
                </a:cxn>
                <a:cxn ang="0">
                  <a:pos x="81" y="4"/>
                </a:cxn>
                <a:cxn ang="0">
                  <a:pos x="81" y="4"/>
                </a:cxn>
                <a:cxn ang="0">
                  <a:pos x="80" y="3"/>
                </a:cxn>
                <a:cxn ang="0">
                  <a:pos x="79" y="1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5" y="0"/>
                </a:cxn>
                <a:cxn ang="0">
                  <a:pos x="73" y="1"/>
                </a:cxn>
                <a:cxn ang="0">
                  <a:pos x="72" y="3"/>
                </a:cxn>
                <a:cxn ang="0">
                  <a:pos x="72" y="4"/>
                </a:cxn>
                <a:cxn ang="0">
                  <a:pos x="72" y="4"/>
                </a:cxn>
              </a:cxnLst>
              <a:rect l="0" t="0" r="r" b="b"/>
              <a:pathLst>
                <a:path w="81" h="304">
                  <a:moveTo>
                    <a:pt x="72" y="4"/>
                  </a:moveTo>
                  <a:lnTo>
                    <a:pt x="72" y="4"/>
                  </a:lnTo>
                  <a:lnTo>
                    <a:pt x="70" y="24"/>
                  </a:lnTo>
                  <a:lnTo>
                    <a:pt x="68" y="44"/>
                  </a:lnTo>
                  <a:lnTo>
                    <a:pt x="65" y="63"/>
                  </a:lnTo>
                  <a:lnTo>
                    <a:pt x="61" y="82"/>
                  </a:lnTo>
                  <a:lnTo>
                    <a:pt x="54" y="120"/>
                  </a:lnTo>
                  <a:lnTo>
                    <a:pt x="47" y="158"/>
                  </a:lnTo>
                  <a:lnTo>
                    <a:pt x="47" y="158"/>
                  </a:lnTo>
                  <a:lnTo>
                    <a:pt x="43" y="177"/>
                  </a:lnTo>
                  <a:lnTo>
                    <a:pt x="36" y="195"/>
                  </a:lnTo>
                  <a:lnTo>
                    <a:pt x="24" y="230"/>
                  </a:lnTo>
                  <a:lnTo>
                    <a:pt x="24" y="230"/>
                  </a:lnTo>
                  <a:lnTo>
                    <a:pt x="20" y="246"/>
                  </a:lnTo>
                  <a:lnTo>
                    <a:pt x="16" y="264"/>
                  </a:lnTo>
                  <a:lnTo>
                    <a:pt x="14" y="272"/>
                  </a:lnTo>
                  <a:lnTo>
                    <a:pt x="11" y="280"/>
                  </a:lnTo>
                  <a:lnTo>
                    <a:pt x="6" y="289"/>
                  </a:lnTo>
                  <a:lnTo>
                    <a:pt x="1" y="296"/>
                  </a:lnTo>
                  <a:lnTo>
                    <a:pt x="1" y="296"/>
                  </a:lnTo>
                  <a:lnTo>
                    <a:pt x="0" y="298"/>
                  </a:lnTo>
                  <a:lnTo>
                    <a:pt x="0" y="299"/>
                  </a:lnTo>
                  <a:lnTo>
                    <a:pt x="2" y="302"/>
                  </a:lnTo>
                  <a:lnTo>
                    <a:pt x="3" y="303"/>
                  </a:lnTo>
                  <a:lnTo>
                    <a:pt x="4" y="304"/>
                  </a:lnTo>
                  <a:lnTo>
                    <a:pt x="6" y="303"/>
                  </a:lnTo>
                  <a:lnTo>
                    <a:pt x="9" y="302"/>
                  </a:lnTo>
                  <a:lnTo>
                    <a:pt x="9" y="302"/>
                  </a:lnTo>
                  <a:lnTo>
                    <a:pt x="13" y="297"/>
                  </a:lnTo>
                  <a:lnTo>
                    <a:pt x="16" y="291"/>
                  </a:lnTo>
                  <a:lnTo>
                    <a:pt x="21" y="279"/>
                  </a:lnTo>
                  <a:lnTo>
                    <a:pt x="24" y="267"/>
                  </a:lnTo>
                  <a:lnTo>
                    <a:pt x="27" y="253"/>
                  </a:lnTo>
                  <a:lnTo>
                    <a:pt x="27" y="253"/>
                  </a:lnTo>
                  <a:lnTo>
                    <a:pt x="32" y="232"/>
                  </a:lnTo>
                  <a:lnTo>
                    <a:pt x="39" y="211"/>
                  </a:lnTo>
                  <a:lnTo>
                    <a:pt x="48" y="190"/>
                  </a:lnTo>
                  <a:lnTo>
                    <a:pt x="54" y="170"/>
                  </a:lnTo>
                  <a:lnTo>
                    <a:pt x="54" y="170"/>
                  </a:lnTo>
                  <a:lnTo>
                    <a:pt x="63" y="129"/>
                  </a:lnTo>
                  <a:lnTo>
                    <a:pt x="72" y="88"/>
                  </a:lnTo>
                  <a:lnTo>
                    <a:pt x="76" y="67"/>
                  </a:lnTo>
                  <a:lnTo>
                    <a:pt x="78" y="47"/>
                  </a:lnTo>
                  <a:lnTo>
                    <a:pt x="80" y="25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80" y="3"/>
                  </a:lnTo>
                  <a:lnTo>
                    <a:pt x="79" y="1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5" y="0"/>
                  </a:lnTo>
                  <a:lnTo>
                    <a:pt x="73" y="1"/>
                  </a:lnTo>
                  <a:lnTo>
                    <a:pt x="72" y="3"/>
                  </a:lnTo>
                  <a:lnTo>
                    <a:pt x="72" y="4"/>
                  </a:lnTo>
                  <a:lnTo>
                    <a:pt x="72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0" name="chenying0907 736"/>
            <p:cNvSpPr/>
            <p:nvPr/>
          </p:nvSpPr>
          <p:spPr bwMode="auto">
            <a:xfrm>
              <a:off x="5845176" y="4311650"/>
              <a:ext cx="38100" cy="122238"/>
            </a:xfrm>
            <a:custGeom>
              <a:avLst/>
              <a:gdLst/>
              <a:ahLst/>
              <a:cxnLst>
                <a:cxn ang="0">
                  <a:pos x="62" y="4"/>
                </a:cxn>
                <a:cxn ang="0">
                  <a:pos x="62" y="4"/>
                </a:cxn>
                <a:cxn ang="0">
                  <a:pos x="59" y="36"/>
                </a:cxn>
                <a:cxn ang="0">
                  <a:pos x="55" y="69"/>
                </a:cxn>
                <a:cxn ang="0">
                  <a:pos x="53" y="86"/>
                </a:cxn>
                <a:cxn ang="0">
                  <a:pos x="50" y="101"/>
                </a:cxn>
                <a:cxn ang="0">
                  <a:pos x="47" y="117"/>
                </a:cxn>
                <a:cxn ang="0">
                  <a:pos x="42" y="132"/>
                </a:cxn>
                <a:cxn ang="0">
                  <a:pos x="42" y="132"/>
                </a:cxn>
                <a:cxn ang="0">
                  <a:pos x="36" y="145"/>
                </a:cxn>
                <a:cxn ang="0">
                  <a:pos x="30" y="159"/>
                </a:cxn>
                <a:cxn ang="0">
                  <a:pos x="17" y="185"/>
                </a:cxn>
                <a:cxn ang="0">
                  <a:pos x="17" y="185"/>
                </a:cxn>
                <a:cxn ang="0">
                  <a:pos x="16" y="189"/>
                </a:cxn>
                <a:cxn ang="0">
                  <a:pos x="15" y="194"/>
                </a:cxn>
                <a:cxn ang="0">
                  <a:pos x="13" y="206"/>
                </a:cxn>
                <a:cxn ang="0">
                  <a:pos x="12" y="212"/>
                </a:cxn>
                <a:cxn ang="0">
                  <a:pos x="10" y="217"/>
                </a:cxn>
                <a:cxn ang="0">
                  <a:pos x="7" y="221"/>
                </a:cxn>
                <a:cxn ang="0">
                  <a:pos x="4" y="223"/>
                </a:cxn>
                <a:cxn ang="0">
                  <a:pos x="4" y="223"/>
                </a:cxn>
                <a:cxn ang="0">
                  <a:pos x="2" y="224"/>
                </a:cxn>
                <a:cxn ang="0">
                  <a:pos x="1" y="225"/>
                </a:cxn>
                <a:cxn ang="0">
                  <a:pos x="0" y="227"/>
                </a:cxn>
                <a:cxn ang="0">
                  <a:pos x="1" y="228"/>
                </a:cxn>
                <a:cxn ang="0">
                  <a:pos x="1" y="230"/>
                </a:cxn>
                <a:cxn ang="0">
                  <a:pos x="2" y="231"/>
                </a:cxn>
                <a:cxn ang="0">
                  <a:pos x="4" y="232"/>
                </a:cxn>
                <a:cxn ang="0">
                  <a:pos x="6" y="232"/>
                </a:cxn>
                <a:cxn ang="0">
                  <a:pos x="6" y="232"/>
                </a:cxn>
                <a:cxn ang="0">
                  <a:pos x="9" y="230"/>
                </a:cxn>
                <a:cxn ang="0">
                  <a:pos x="12" y="229"/>
                </a:cxn>
                <a:cxn ang="0">
                  <a:pos x="15" y="225"/>
                </a:cxn>
                <a:cxn ang="0">
                  <a:pos x="18" y="219"/>
                </a:cxn>
                <a:cxn ang="0">
                  <a:pos x="20" y="213"/>
                </a:cxn>
                <a:cxn ang="0">
                  <a:pos x="20" y="213"/>
                </a:cxn>
                <a:cxn ang="0">
                  <a:pos x="22" y="205"/>
                </a:cxn>
                <a:cxn ang="0">
                  <a:pos x="24" y="198"/>
                </a:cxn>
                <a:cxn ang="0">
                  <a:pos x="25" y="191"/>
                </a:cxn>
                <a:cxn ang="0">
                  <a:pos x="29" y="184"/>
                </a:cxn>
                <a:cxn ang="0">
                  <a:pos x="29" y="184"/>
                </a:cxn>
                <a:cxn ang="0">
                  <a:pos x="44" y="150"/>
                </a:cxn>
                <a:cxn ang="0">
                  <a:pos x="44" y="150"/>
                </a:cxn>
                <a:cxn ang="0">
                  <a:pos x="51" y="133"/>
                </a:cxn>
                <a:cxn ang="0">
                  <a:pos x="56" y="116"/>
                </a:cxn>
                <a:cxn ang="0">
                  <a:pos x="61" y="97"/>
                </a:cxn>
                <a:cxn ang="0">
                  <a:pos x="63" y="78"/>
                </a:cxn>
                <a:cxn ang="0">
                  <a:pos x="67" y="41"/>
                </a:cxn>
                <a:cxn ang="0">
                  <a:pos x="71" y="4"/>
                </a:cxn>
                <a:cxn ang="0">
                  <a:pos x="71" y="4"/>
                </a:cxn>
                <a:cxn ang="0">
                  <a:pos x="71" y="2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4" y="1"/>
                </a:cxn>
                <a:cxn ang="0">
                  <a:pos x="63" y="2"/>
                </a:cxn>
                <a:cxn ang="0">
                  <a:pos x="62" y="4"/>
                </a:cxn>
                <a:cxn ang="0">
                  <a:pos x="62" y="4"/>
                </a:cxn>
              </a:cxnLst>
              <a:rect l="0" t="0" r="r" b="b"/>
              <a:pathLst>
                <a:path w="71" h="232">
                  <a:moveTo>
                    <a:pt x="62" y="4"/>
                  </a:moveTo>
                  <a:lnTo>
                    <a:pt x="62" y="4"/>
                  </a:lnTo>
                  <a:lnTo>
                    <a:pt x="59" y="36"/>
                  </a:lnTo>
                  <a:lnTo>
                    <a:pt x="55" y="69"/>
                  </a:lnTo>
                  <a:lnTo>
                    <a:pt x="53" y="86"/>
                  </a:lnTo>
                  <a:lnTo>
                    <a:pt x="50" y="101"/>
                  </a:lnTo>
                  <a:lnTo>
                    <a:pt x="47" y="117"/>
                  </a:lnTo>
                  <a:lnTo>
                    <a:pt x="42" y="132"/>
                  </a:lnTo>
                  <a:lnTo>
                    <a:pt x="42" y="132"/>
                  </a:lnTo>
                  <a:lnTo>
                    <a:pt x="36" y="145"/>
                  </a:lnTo>
                  <a:lnTo>
                    <a:pt x="30" y="159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6" y="189"/>
                  </a:lnTo>
                  <a:lnTo>
                    <a:pt x="15" y="194"/>
                  </a:lnTo>
                  <a:lnTo>
                    <a:pt x="13" y="206"/>
                  </a:lnTo>
                  <a:lnTo>
                    <a:pt x="12" y="212"/>
                  </a:lnTo>
                  <a:lnTo>
                    <a:pt x="10" y="217"/>
                  </a:lnTo>
                  <a:lnTo>
                    <a:pt x="7" y="221"/>
                  </a:lnTo>
                  <a:lnTo>
                    <a:pt x="4" y="223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1" y="225"/>
                  </a:lnTo>
                  <a:lnTo>
                    <a:pt x="0" y="227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2" y="231"/>
                  </a:lnTo>
                  <a:lnTo>
                    <a:pt x="4" y="232"/>
                  </a:lnTo>
                  <a:lnTo>
                    <a:pt x="6" y="232"/>
                  </a:lnTo>
                  <a:lnTo>
                    <a:pt x="6" y="232"/>
                  </a:lnTo>
                  <a:lnTo>
                    <a:pt x="9" y="230"/>
                  </a:lnTo>
                  <a:lnTo>
                    <a:pt x="12" y="229"/>
                  </a:lnTo>
                  <a:lnTo>
                    <a:pt x="15" y="225"/>
                  </a:lnTo>
                  <a:lnTo>
                    <a:pt x="18" y="219"/>
                  </a:lnTo>
                  <a:lnTo>
                    <a:pt x="20" y="213"/>
                  </a:lnTo>
                  <a:lnTo>
                    <a:pt x="20" y="213"/>
                  </a:lnTo>
                  <a:lnTo>
                    <a:pt x="22" y="205"/>
                  </a:lnTo>
                  <a:lnTo>
                    <a:pt x="24" y="198"/>
                  </a:lnTo>
                  <a:lnTo>
                    <a:pt x="25" y="191"/>
                  </a:lnTo>
                  <a:lnTo>
                    <a:pt x="29" y="184"/>
                  </a:lnTo>
                  <a:lnTo>
                    <a:pt x="29" y="184"/>
                  </a:lnTo>
                  <a:lnTo>
                    <a:pt x="44" y="150"/>
                  </a:lnTo>
                  <a:lnTo>
                    <a:pt x="44" y="150"/>
                  </a:lnTo>
                  <a:lnTo>
                    <a:pt x="51" y="133"/>
                  </a:lnTo>
                  <a:lnTo>
                    <a:pt x="56" y="116"/>
                  </a:lnTo>
                  <a:lnTo>
                    <a:pt x="61" y="97"/>
                  </a:lnTo>
                  <a:lnTo>
                    <a:pt x="63" y="78"/>
                  </a:lnTo>
                  <a:lnTo>
                    <a:pt x="67" y="41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4" y="1"/>
                  </a:lnTo>
                  <a:lnTo>
                    <a:pt x="63" y="2"/>
                  </a:lnTo>
                  <a:lnTo>
                    <a:pt x="62" y="4"/>
                  </a:lnTo>
                  <a:lnTo>
                    <a:pt x="62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1" name="chenying0907 737"/>
            <p:cNvSpPr>
              <a:spLocks noEditPoints="1"/>
            </p:cNvSpPr>
            <p:nvPr/>
          </p:nvSpPr>
          <p:spPr bwMode="auto">
            <a:xfrm>
              <a:off x="5284788" y="4124325"/>
              <a:ext cx="636588" cy="654050"/>
            </a:xfrm>
            <a:custGeom>
              <a:avLst/>
              <a:gdLst/>
              <a:ahLst/>
              <a:cxnLst>
                <a:cxn ang="0">
                  <a:pos x="758" y="1226"/>
                </a:cxn>
                <a:cxn ang="0">
                  <a:pos x="680" y="1170"/>
                </a:cxn>
                <a:cxn ang="0">
                  <a:pos x="470" y="963"/>
                </a:cxn>
                <a:cxn ang="0">
                  <a:pos x="211" y="691"/>
                </a:cxn>
                <a:cxn ang="0">
                  <a:pos x="48" y="528"/>
                </a:cxn>
                <a:cxn ang="0">
                  <a:pos x="0" y="453"/>
                </a:cxn>
                <a:cxn ang="0">
                  <a:pos x="29" y="394"/>
                </a:cxn>
                <a:cxn ang="0">
                  <a:pos x="72" y="374"/>
                </a:cxn>
                <a:cxn ang="0">
                  <a:pos x="164" y="413"/>
                </a:cxn>
                <a:cxn ang="0">
                  <a:pos x="255" y="461"/>
                </a:cxn>
                <a:cxn ang="0">
                  <a:pos x="308" y="497"/>
                </a:cxn>
                <a:cxn ang="0">
                  <a:pos x="631" y="168"/>
                </a:cxn>
                <a:cxn ang="0">
                  <a:pos x="619" y="78"/>
                </a:cxn>
                <a:cxn ang="0">
                  <a:pos x="679" y="7"/>
                </a:cxn>
                <a:cxn ang="0">
                  <a:pos x="745" y="4"/>
                </a:cxn>
                <a:cxn ang="0">
                  <a:pos x="863" y="85"/>
                </a:cxn>
                <a:cxn ang="0">
                  <a:pos x="1020" y="246"/>
                </a:cxn>
                <a:cxn ang="0">
                  <a:pos x="1174" y="417"/>
                </a:cxn>
                <a:cxn ang="0">
                  <a:pos x="1203" y="504"/>
                </a:cxn>
                <a:cxn ang="0">
                  <a:pos x="1174" y="569"/>
                </a:cxn>
                <a:cxn ang="0">
                  <a:pos x="1108" y="602"/>
                </a:cxn>
                <a:cxn ang="0">
                  <a:pos x="1042" y="592"/>
                </a:cxn>
                <a:cxn ang="0">
                  <a:pos x="836" y="812"/>
                </a:cxn>
                <a:cxn ang="0">
                  <a:pos x="742" y="946"/>
                </a:cxn>
                <a:cxn ang="0">
                  <a:pos x="805" y="1026"/>
                </a:cxn>
                <a:cxn ang="0">
                  <a:pos x="848" y="1140"/>
                </a:cxn>
                <a:cxn ang="0">
                  <a:pos x="846" y="1212"/>
                </a:cxn>
                <a:cxn ang="0">
                  <a:pos x="807" y="1236"/>
                </a:cxn>
                <a:cxn ang="0">
                  <a:pos x="55" y="431"/>
                </a:cxn>
                <a:cxn ang="0">
                  <a:pos x="48" y="453"/>
                </a:cxn>
                <a:cxn ang="0">
                  <a:pos x="200" y="613"/>
                </a:cxn>
                <a:cxn ang="0">
                  <a:pos x="478" y="907"/>
                </a:cxn>
                <a:cxn ang="0">
                  <a:pos x="666" y="1093"/>
                </a:cxn>
                <a:cxn ang="0">
                  <a:pos x="780" y="1186"/>
                </a:cxn>
                <a:cxn ang="0">
                  <a:pos x="805" y="1181"/>
                </a:cxn>
                <a:cxn ang="0">
                  <a:pos x="795" y="1129"/>
                </a:cxn>
                <a:cxn ang="0">
                  <a:pos x="725" y="996"/>
                </a:cxn>
                <a:cxn ang="0">
                  <a:pos x="690" y="931"/>
                </a:cxn>
                <a:cxn ang="0">
                  <a:pos x="687" y="904"/>
                </a:cxn>
                <a:cxn ang="0">
                  <a:pos x="816" y="768"/>
                </a:cxn>
                <a:cxn ang="0">
                  <a:pos x="1010" y="557"/>
                </a:cxn>
                <a:cxn ang="0">
                  <a:pos x="1025" y="536"/>
                </a:cxn>
                <a:cxn ang="0">
                  <a:pos x="1050" y="540"/>
                </a:cxn>
                <a:cxn ang="0">
                  <a:pos x="1110" y="559"/>
                </a:cxn>
                <a:cxn ang="0">
                  <a:pos x="1143" y="535"/>
                </a:cxn>
                <a:cxn ang="0">
                  <a:pos x="1158" y="486"/>
                </a:cxn>
                <a:cxn ang="0">
                  <a:pos x="1111" y="411"/>
                </a:cxn>
                <a:cxn ang="0">
                  <a:pos x="996" y="286"/>
                </a:cxn>
                <a:cxn ang="0">
                  <a:pos x="822" y="108"/>
                </a:cxn>
                <a:cxn ang="0">
                  <a:pos x="747" y="50"/>
                </a:cxn>
                <a:cxn ang="0">
                  <a:pos x="688" y="57"/>
                </a:cxn>
                <a:cxn ang="0">
                  <a:pos x="658" y="111"/>
                </a:cxn>
                <a:cxn ang="0">
                  <a:pos x="679" y="159"/>
                </a:cxn>
                <a:cxn ang="0">
                  <a:pos x="674" y="184"/>
                </a:cxn>
                <a:cxn ang="0">
                  <a:pos x="425" y="444"/>
                </a:cxn>
                <a:cxn ang="0">
                  <a:pos x="324" y="533"/>
                </a:cxn>
                <a:cxn ang="0">
                  <a:pos x="301" y="542"/>
                </a:cxn>
                <a:cxn ang="0">
                  <a:pos x="235" y="502"/>
                </a:cxn>
                <a:cxn ang="0">
                  <a:pos x="170" y="470"/>
                </a:cxn>
                <a:cxn ang="0">
                  <a:pos x="116" y="434"/>
                </a:cxn>
              </a:cxnLst>
              <a:rect l="0" t="0" r="r" b="b"/>
              <a:pathLst>
                <a:path w="1204" h="1236">
                  <a:moveTo>
                    <a:pt x="799" y="1236"/>
                  </a:moveTo>
                  <a:lnTo>
                    <a:pt x="799" y="1236"/>
                  </a:lnTo>
                  <a:lnTo>
                    <a:pt x="792" y="1236"/>
                  </a:lnTo>
                  <a:lnTo>
                    <a:pt x="784" y="1235"/>
                  </a:lnTo>
                  <a:lnTo>
                    <a:pt x="777" y="1233"/>
                  </a:lnTo>
                  <a:lnTo>
                    <a:pt x="769" y="1231"/>
                  </a:lnTo>
                  <a:lnTo>
                    <a:pt x="769" y="1231"/>
                  </a:lnTo>
                  <a:lnTo>
                    <a:pt x="758" y="1226"/>
                  </a:lnTo>
                  <a:lnTo>
                    <a:pt x="747" y="1220"/>
                  </a:lnTo>
                  <a:lnTo>
                    <a:pt x="735" y="1214"/>
                  </a:lnTo>
                  <a:lnTo>
                    <a:pt x="724" y="1207"/>
                  </a:lnTo>
                  <a:lnTo>
                    <a:pt x="713" y="1199"/>
                  </a:lnTo>
                  <a:lnTo>
                    <a:pt x="701" y="1191"/>
                  </a:lnTo>
                  <a:lnTo>
                    <a:pt x="691" y="1180"/>
                  </a:lnTo>
                  <a:lnTo>
                    <a:pt x="680" y="1170"/>
                  </a:lnTo>
                  <a:lnTo>
                    <a:pt x="680" y="1170"/>
                  </a:lnTo>
                  <a:lnTo>
                    <a:pt x="656" y="1147"/>
                  </a:lnTo>
                  <a:lnTo>
                    <a:pt x="631" y="1124"/>
                  </a:lnTo>
                  <a:lnTo>
                    <a:pt x="631" y="1124"/>
                  </a:lnTo>
                  <a:lnTo>
                    <a:pt x="606" y="1103"/>
                  </a:lnTo>
                  <a:lnTo>
                    <a:pt x="582" y="1080"/>
                  </a:lnTo>
                  <a:lnTo>
                    <a:pt x="582" y="1080"/>
                  </a:lnTo>
                  <a:lnTo>
                    <a:pt x="526" y="1022"/>
                  </a:lnTo>
                  <a:lnTo>
                    <a:pt x="470" y="963"/>
                  </a:lnTo>
                  <a:lnTo>
                    <a:pt x="470" y="963"/>
                  </a:lnTo>
                  <a:lnTo>
                    <a:pt x="422" y="915"/>
                  </a:lnTo>
                  <a:lnTo>
                    <a:pt x="375" y="865"/>
                  </a:lnTo>
                  <a:lnTo>
                    <a:pt x="375" y="865"/>
                  </a:lnTo>
                  <a:lnTo>
                    <a:pt x="321" y="809"/>
                  </a:lnTo>
                  <a:lnTo>
                    <a:pt x="268" y="752"/>
                  </a:lnTo>
                  <a:lnTo>
                    <a:pt x="268" y="752"/>
                  </a:lnTo>
                  <a:lnTo>
                    <a:pt x="211" y="691"/>
                  </a:lnTo>
                  <a:lnTo>
                    <a:pt x="182" y="660"/>
                  </a:lnTo>
                  <a:lnTo>
                    <a:pt x="152" y="629"/>
                  </a:lnTo>
                  <a:lnTo>
                    <a:pt x="152" y="629"/>
                  </a:lnTo>
                  <a:lnTo>
                    <a:pt x="108" y="587"/>
                  </a:lnTo>
                  <a:lnTo>
                    <a:pt x="108" y="587"/>
                  </a:lnTo>
                  <a:lnTo>
                    <a:pt x="77" y="558"/>
                  </a:lnTo>
                  <a:lnTo>
                    <a:pt x="48" y="528"/>
                  </a:lnTo>
                  <a:lnTo>
                    <a:pt x="48" y="528"/>
                  </a:lnTo>
                  <a:lnTo>
                    <a:pt x="33" y="511"/>
                  </a:lnTo>
                  <a:lnTo>
                    <a:pt x="26" y="503"/>
                  </a:lnTo>
                  <a:lnTo>
                    <a:pt x="18" y="493"/>
                  </a:lnTo>
                  <a:lnTo>
                    <a:pt x="12" y="483"/>
                  </a:lnTo>
                  <a:lnTo>
                    <a:pt x="7" y="474"/>
                  </a:lnTo>
                  <a:lnTo>
                    <a:pt x="3" y="463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0" y="448"/>
                  </a:lnTo>
                  <a:lnTo>
                    <a:pt x="0" y="443"/>
                  </a:lnTo>
                  <a:lnTo>
                    <a:pt x="1" y="437"/>
                  </a:lnTo>
                  <a:lnTo>
                    <a:pt x="2" y="432"/>
                  </a:lnTo>
                  <a:lnTo>
                    <a:pt x="6" y="422"/>
                  </a:lnTo>
                  <a:lnTo>
                    <a:pt x="13" y="412"/>
                  </a:lnTo>
                  <a:lnTo>
                    <a:pt x="21" y="402"/>
                  </a:lnTo>
                  <a:lnTo>
                    <a:pt x="29" y="394"/>
                  </a:lnTo>
                  <a:lnTo>
                    <a:pt x="38" y="387"/>
                  </a:lnTo>
                  <a:lnTo>
                    <a:pt x="47" y="382"/>
                  </a:lnTo>
                  <a:lnTo>
                    <a:pt x="47" y="382"/>
                  </a:lnTo>
                  <a:lnTo>
                    <a:pt x="53" y="379"/>
                  </a:lnTo>
                  <a:lnTo>
                    <a:pt x="59" y="377"/>
                  </a:lnTo>
                  <a:lnTo>
                    <a:pt x="65" y="376"/>
                  </a:lnTo>
                  <a:lnTo>
                    <a:pt x="72" y="374"/>
                  </a:lnTo>
                  <a:lnTo>
                    <a:pt x="72" y="374"/>
                  </a:lnTo>
                  <a:lnTo>
                    <a:pt x="83" y="376"/>
                  </a:lnTo>
                  <a:lnTo>
                    <a:pt x="95" y="378"/>
                  </a:lnTo>
                  <a:lnTo>
                    <a:pt x="106" y="382"/>
                  </a:lnTo>
                  <a:lnTo>
                    <a:pt x="120" y="387"/>
                  </a:lnTo>
                  <a:lnTo>
                    <a:pt x="120" y="387"/>
                  </a:lnTo>
                  <a:lnTo>
                    <a:pt x="131" y="392"/>
                  </a:lnTo>
                  <a:lnTo>
                    <a:pt x="142" y="399"/>
                  </a:lnTo>
                  <a:lnTo>
                    <a:pt x="164" y="413"/>
                  </a:lnTo>
                  <a:lnTo>
                    <a:pt x="164" y="413"/>
                  </a:lnTo>
                  <a:lnTo>
                    <a:pt x="191" y="429"/>
                  </a:lnTo>
                  <a:lnTo>
                    <a:pt x="205" y="436"/>
                  </a:lnTo>
                  <a:lnTo>
                    <a:pt x="219" y="443"/>
                  </a:lnTo>
                  <a:lnTo>
                    <a:pt x="219" y="443"/>
                  </a:lnTo>
                  <a:lnTo>
                    <a:pt x="228" y="447"/>
                  </a:lnTo>
                  <a:lnTo>
                    <a:pt x="237" y="451"/>
                  </a:lnTo>
                  <a:lnTo>
                    <a:pt x="255" y="461"/>
                  </a:lnTo>
                  <a:lnTo>
                    <a:pt x="255" y="461"/>
                  </a:lnTo>
                  <a:lnTo>
                    <a:pt x="275" y="472"/>
                  </a:lnTo>
                  <a:lnTo>
                    <a:pt x="275" y="472"/>
                  </a:lnTo>
                  <a:lnTo>
                    <a:pt x="283" y="478"/>
                  </a:lnTo>
                  <a:lnTo>
                    <a:pt x="292" y="485"/>
                  </a:lnTo>
                  <a:lnTo>
                    <a:pt x="292" y="485"/>
                  </a:lnTo>
                  <a:lnTo>
                    <a:pt x="305" y="494"/>
                  </a:lnTo>
                  <a:lnTo>
                    <a:pt x="308" y="497"/>
                  </a:lnTo>
                  <a:lnTo>
                    <a:pt x="312" y="494"/>
                  </a:lnTo>
                  <a:lnTo>
                    <a:pt x="312" y="494"/>
                  </a:lnTo>
                  <a:lnTo>
                    <a:pt x="393" y="412"/>
                  </a:lnTo>
                  <a:lnTo>
                    <a:pt x="474" y="328"/>
                  </a:lnTo>
                  <a:lnTo>
                    <a:pt x="474" y="328"/>
                  </a:lnTo>
                  <a:lnTo>
                    <a:pt x="550" y="249"/>
                  </a:lnTo>
                  <a:lnTo>
                    <a:pt x="628" y="171"/>
                  </a:lnTo>
                  <a:lnTo>
                    <a:pt x="631" y="168"/>
                  </a:lnTo>
                  <a:lnTo>
                    <a:pt x="629" y="164"/>
                  </a:lnTo>
                  <a:lnTo>
                    <a:pt x="629" y="164"/>
                  </a:lnTo>
                  <a:lnTo>
                    <a:pt x="623" y="151"/>
                  </a:lnTo>
                  <a:lnTo>
                    <a:pt x="618" y="137"/>
                  </a:lnTo>
                  <a:lnTo>
                    <a:pt x="615" y="122"/>
                  </a:lnTo>
                  <a:lnTo>
                    <a:pt x="614" y="108"/>
                  </a:lnTo>
                  <a:lnTo>
                    <a:pt x="615" y="92"/>
                  </a:lnTo>
                  <a:lnTo>
                    <a:pt x="619" y="78"/>
                  </a:lnTo>
                  <a:lnTo>
                    <a:pt x="624" y="64"/>
                  </a:lnTo>
                  <a:lnTo>
                    <a:pt x="630" y="50"/>
                  </a:lnTo>
                  <a:lnTo>
                    <a:pt x="630" y="50"/>
                  </a:lnTo>
                  <a:lnTo>
                    <a:pt x="638" y="39"/>
                  </a:lnTo>
                  <a:lnTo>
                    <a:pt x="646" y="28"/>
                  </a:lnTo>
                  <a:lnTo>
                    <a:pt x="656" y="20"/>
                  </a:lnTo>
                  <a:lnTo>
                    <a:pt x="667" y="13"/>
                  </a:lnTo>
                  <a:lnTo>
                    <a:pt x="679" y="7"/>
                  </a:lnTo>
                  <a:lnTo>
                    <a:pt x="690" y="3"/>
                  </a:lnTo>
                  <a:lnTo>
                    <a:pt x="703" y="1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5" y="1"/>
                  </a:lnTo>
                  <a:lnTo>
                    <a:pt x="734" y="2"/>
                  </a:lnTo>
                  <a:lnTo>
                    <a:pt x="734" y="2"/>
                  </a:lnTo>
                  <a:lnTo>
                    <a:pt x="745" y="4"/>
                  </a:lnTo>
                  <a:lnTo>
                    <a:pt x="754" y="6"/>
                  </a:lnTo>
                  <a:lnTo>
                    <a:pt x="763" y="9"/>
                  </a:lnTo>
                  <a:lnTo>
                    <a:pt x="773" y="13"/>
                  </a:lnTo>
                  <a:lnTo>
                    <a:pt x="789" y="21"/>
                  </a:lnTo>
                  <a:lnTo>
                    <a:pt x="806" y="33"/>
                  </a:lnTo>
                  <a:lnTo>
                    <a:pt x="820" y="44"/>
                  </a:lnTo>
                  <a:lnTo>
                    <a:pt x="834" y="57"/>
                  </a:lnTo>
                  <a:lnTo>
                    <a:pt x="863" y="85"/>
                  </a:lnTo>
                  <a:lnTo>
                    <a:pt x="865" y="87"/>
                  </a:lnTo>
                  <a:lnTo>
                    <a:pt x="865" y="87"/>
                  </a:lnTo>
                  <a:lnTo>
                    <a:pt x="903" y="125"/>
                  </a:lnTo>
                  <a:lnTo>
                    <a:pt x="939" y="163"/>
                  </a:lnTo>
                  <a:lnTo>
                    <a:pt x="939" y="163"/>
                  </a:lnTo>
                  <a:lnTo>
                    <a:pt x="976" y="201"/>
                  </a:lnTo>
                  <a:lnTo>
                    <a:pt x="1013" y="239"/>
                  </a:lnTo>
                  <a:lnTo>
                    <a:pt x="1020" y="246"/>
                  </a:lnTo>
                  <a:lnTo>
                    <a:pt x="1020" y="246"/>
                  </a:lnTo>
                  <a:lnTo>
                    <a:pt x="1053" y="279"/>
                  </a:lnTo>
                  <a:lnTo>
                    <a:pt x="1085" y="313"/>
                  </a:lnTo>
                  <a:lnTo>
                    <a:pt x="1117" y="348"/>
                  </a:lnTo>
                  <a:lnTo>
                    <a:pt x="1147" y="383"/>
                  </a:lnTo>
                  <a:lnTo>
                    <a:pt x="1155" y="391"/>
                  </a:lnTo>
                  <a:lnTo>
                    <a:pt x="1155" y="391"/>
                  </a:lnTo>
                  <a:lnTo>
                    <a:pt x="1174" y="417"/>
                  </a:lnTo>
                  <a:lnTo>
                    <a:pt x="1184" y="429"/>
                  </a:lnTo>
                  <a:lnTo>
                    <a:pt x="1192" y="443"/>
                  </a:lnTo>
                  <a:lnTo>
                    <a:pt x="1198" y="457"/>
                  </a:lnTo>
                  <a:lnTo>
                    <a:pt x="1202" y="472"/>
                  </a:lnTo>
                  <a:lnTo>
                    <a:pt x="1203" y="479"/>
                  </a:lnTo>
                  <a:lnTo>
                    <a:pt x="1204" y="487"/>
                  </a:lnTo>
                  <a:lnTo>
                    <a:pt x="1203" y="495"/>
                  </a:lnTo>
                  <a:lnTo>
                    <a:pt x="1203" y="504"/>
                  </a:lnTo>
                  <a:lnTo>
                    <a:pt x="1203" y="504"/>
                  </a:lnTo>
                  <a:lnTo>
                    <a:pt x="1201" y="514"/>
                  </a:lnTo>
                  <a:lnTo>
                    <a:pt x="1198" y="524"/>
                  </a:lnTo>
                  <a:lnTo>
                    <a:pt x="1195" y="535"/>
                  </a:lnTo>
                  <a:lnTo>
                    <a:pt x="1191" y="544"/>
                  </a:lnTo>
                  <a:lnTo>
                    <a:pt x="1186" y="552"/>
                  </a:lnTo>
                  <a:lnTo>
                    <a:pt x="1181" y="560"/>
                  </a:lnTo>
                  <a:lnTo>
                    <a:pt x="1174" y="569"/>
                  </a:lnTo>
                  <a:lnTo>
                    <a:pt x="1167" y="575"/>
                  </a:lnTo>
                  <a:lnTo>
                    <a:pt x="1160" y="581"/>
                  </a:lnTo>
                  <a:lnTo>
                    <a:pt x="1153" y="586"/>
                  </a:lnTo>
                  <a:lnTo>
                    <a:pt x="1144" y="591"/>
                  </a:lnTo>
                  <a:lnTo>
                    <a:pt x="1136" y="596"/>
                  </a:lnTo>
                  <a:lnTo>
                    <a:pt x="1127" y="599"/>
                  </a:lnTo>
                  <a:lnTo>
                    <a:pt x="1117" y="601"/>
                  </a:lnTo>
                  <a:lnTo>
                    <a:pt x="1108" y="602"/>
                  </a:lnTo>
                  <a:lnTo>
                    <a:pt x="1098" y="603"/>
                  </a:lnTo>
                  <a:lnTo>
                    <a:pt x="1098" y="603"/>
                  </a:lnTo>
                  <a:lnTo>
                    <a:pt x="1085" y="602"/>
                  </a:lnTo>
                  <a:lnTo>
                    <a:pt x="1073" y="600"/>
                  </a:lnTo>
                  <a:lnTo>
                    <a:pt x="1061" y="596"/>
                  </a:lnTo>
                  <a:lnTo>
                    <a:pt x="1048" y="591"/>
                  </a:lnTo>
                  <a:lnTo>
                    <a:pt x="1045" y="589"/>
                  </a:lnTo>
                  <a:lnTo>
                    <a:pt x="1042" y="592"/>
                  </a:lnTo>
                  <a:lnTo>
                    <a:pt x="1042" y="592"/>
                  </a:lnTo>
                  <a:lnTo>
                    <a:pt x="993" y="644"/>
                  </a:lnTo>
                  <a:lnTo>
                    <a:pt x="944" y="697"/>
                  </a:lnTo>
                  <a:lnTo>
                    <a:pt x="944" y="697"/>
                  </a:lnTo>
                  <a:lnTo>
                    <a:pt x="890" y="755"/>
                  </a:lnTo>
                  <a:lnTo>
                    <a:pt x="863" y="784"/>
                  </a:lnTo>
                  <a:lnTo>
                    <a:pt x="836" y="812"/>
                  </a:lnTo>
                  <a:lnTo>
                    <a:pt x="836" y="812"/>
                  </a:lnTo>
                  <a:lnTo>
                    <a:pt x="806" y="842"/>
                  </a:lnTo>
                  <a:lnTo>
                    <a:pt x="778" y="873"/>
                  </a:lnTo>
                  <a:lnTo>
                    <a:pt x="778" y="873"/>
                  </a:lnTo>
                  <a:lnTo>
                    <a:pt x="731" y="923"/>
                  </a:lnTo>
                  <a:lnTo>
                    <a:pt x="728" y="926"/>
                  </a:lnTo>
                  <a:lnTo>
                    <a:pt x="730" y="930"/>
                  </a:lnTo>
                  <a:lnTo>
                    <a:pt x="730" y="930"/>
                  </a:lnTo>
                  <a:lnTo>
                    <a:pt x="742" y="946"/>
                  </a:lnTo>
                  <a:lnTo>
                    <a:pt x="742" y="946"/>
                  </a:lnTo>
                  <a:lnTo>
                    <a:pt x="754" y="962"/>
                  </a:lnTo>
                  <a:lnTo>
                    <a:pt x="767" y="979"/>
                  </a:lnTo>
                  <a:lnTo>
                    <a:pt x="771" y="983"/>
                  </a:lnTo>
                  <a:lnTo>
                    <a:pt x="771" y="983"/>
                  </a:lnTo>
                  <a:lnTo>
                    <a:pt x="790" y="1004"/>
                  </a:lnTo>
                  <a:lnTo>
                    <a:pt x="798" y="1015"/>
                  </a:lnTo>
                  <a:lnTo>
                    <a:pt x="805" y="1026"/>
                  </a:lnTo>
                  <a:lnTo>
                    <a:pt x="805" y="1026"/>
                  </a:lnTo>
                  <a:lnTo>
                    <a:pt x="811" y="1041"/>
                  </a:lnTo>
                  <a:lnTo>
                    <a:pt x="817" y="1056"/>
                  </a:lnTo>
                  <a:lnTo>
                    <a:pt x="828" y="1087"/>
                  </a:lnTo>
                  <a:lnTo>
                    <a:pt x="828" y="1087"/>
                  </a:lnTo>
                  <a:lnTo>
                    <a:pt x="838" y="1114"/>
                  </a:lnTo>
                  <a:lnTo>
                    <a:pt x="848" y="1140"/>
                  </a:lnTo>
                  <a:lnTo>
                    <a:pt x="848" y="1140"/>
                  </a:lnTo>
                  <a:lnTo>
                    <a:pt x="851" y="1150"/>
                  </a:lnTo>
                  <a:lnTo>
                    <a:pt x="854" y="1160"/>
                  </a:lnTo>
                  <a:lnTo>
                    <a:pt x="855" y="1169"/>
                  </a:lnTo>
                  <a:lnTo>
                    <a:pt x="856" y="1178"/>
                  </a:lnTo>
                  <a:lnTo>
                    <a:pt x="855" y="1187"/>
                  </a:lnTo>
                  <a:lnTo>
                    <a:pt x="853" y="1197"/>
                  </a:lnTo>
                  <a:lnTo>
                    <a:pt x="850" y="1204"/>
                  </a:lnTo>
                  <a:lnTo>
                    <a:pt x="846" y="1212"/>
                  </a:lnTo>
                  <a:lnTo>
                    <a:pt x="846" y="1212"/>
                  </a:lnTo>
                  <a:lnTo>
                    <a:pt x="842" y="1217"/>
                  </a:lnTo>
                  <a:lnTo>
                    <a:pt x="837" y="1223"/>
                  </a:lnTo>
                  <a:lnTo>
                    <a:pt x="831" y="1227"/>
                  </a:lnTo>
                  <a:lnTo>
                    <a:pt x="826" y="1230"/>
                  </a:lnTo>
                  <a:lnTo>
                    <a:pt x="820" y="1233"/>
                  </a:lnTo>
                  <a:lnTo>
                    <a:pt x="813" y="1235"/>
                  </a:lnTo>
                  <a:lnTo>
                    <a:pt x="807" y="1236"/>
                  </a:lnTo>
                  <a:lnTo>
                    <a:pt x="799" y="1236"/>
                  </a:lnTo>
                  <a:lnTo>
                    <a:pt x="799" y="1236"/>
                  </a:lnTo>
                  <a:close/>
                  <a:moveTo>
                    <a:pt x="86" y="424"/>
                  </a:moveTo>
                  <a:lnTo>
                    <a:pt x="86" y="424"/>
                  </a:lnTo>
                  <a:lnTo>
                    <a:pt x="76" y="424"/>
                  </a:lnTo>
                  <a:lnTo>
                    <a:pt x="65" y="427"/>
                  </a:lnTo>
                  <a:lnTo>
                    <a:pt x="60" y="429"/>
                  </a:lnTo>
                  <a:lnTo>
                    <a:pt x="55" y="431"/>
                  </a:lnTo>
                  <a:lnTo>
                    <a:pt x="50" y="434"/>
                  </a:lnTo>
                  <a:lnTo>
                    <a:pt x="47" y="439"/>
                  </a:lnTo>
                  <a:lnTo>
                    <a:pt x="47" y="439"/>
                  </a:lnTo>
                  <a:lnTo>
                    <a:pt x="46" y="442"/>
                  </a:lnTo>
                  <a:lnTo>
                    <a:pt x="45" y="446"/>
                  </a:lnTo>
                  <a:lnTo>
                    <a:pt x="46" y="449"/>
                  </a:lnTo>
                  <a:lnTo>
                    <a:pt x="48" y="453"/>
                  </a:lnTo>
                  <a:lnTo>
                    <a:pt x="48" y="453"/>
                  </a:lnTo>
                  <a:lnTo>
                    <a:pt x="60" y="471"/>
                  </a:lnTo>
                  <a:lnTo>
                    <a:pt x="73" y="487"/>
                  </a:lnTo>
                  <a:lnTo>
                    <a:pt x="88" y="503"/>
                  </a:lnTo>
                  <a:lnTo>
                    <a:pt x="104" y="519"/>
                  </a:lnTo>
                  <a:lnTo>
                    <a:pt x="104" y="519"/>
                  </a:lnTo>
                  <a:lnTo>
                    <a:pt x="129" y="542"/>
                  </a:lnTo>
                  <a:lnTo>
                    <a:pt x="153" y="566"/>
                  </a:lnTo>
                  <a:lnTo>
                    <a:pt x="200" y="613"/>
                  </a:lnTo>
                  <a:lnTo>
                    <a:pt x="247" y="662"/>
                  </a:lnTo>
                  <a:lnTo>
                    <a:pt x="291" y="710"/>
                  </a:lnTo>
                  <a:lnTo>
                    <a:pt x="291" y="710"/>
                  </a:lnTo>
                  <a:lnTo>
                    <a:pt x="349" y="772"/>
                  </a:lnTo>
                  <a:lnTo>
                    <a:pt x="407" y="833"/>
                  </a:lnTo>
                  <a:lnTo>
                    <a:pt x="407" y="833"/>
                  </a:lnTo>
                  <a:lnTo>
                    <a:pt x="443" y="870"/>
                  </a:lnTo>
                  <a:lnTo>
                    <a:pt x="478" y="907"/>
                  </a:lnTo>
                  <a:lnTo>
                    <a:pt x="478" y="907"/>
                  </a:lnTo>
                  <a:lnTo>
                    <a:pt x="518" y="950"/>
                  </a:lnTo>
                  <a:lnTo>
                    <a:pt x="560" y="992"/>
                  </a:lnTo>
                  <a:lnTo>
                    <a:pt x="560" y="992"/>
                  </a:lnTo>
                  <a:lnTo>
                    <a:pt x="595" y="1027"/>
                  </a:lnTo>
                  <a:lnTo>
                    <a:pt x="631" y="1060"/>
                  </a:lnTo>
                  <a:lnTo>
                    <a:pt x="631" y="1060"/>
                  </a:lnTo>
                  <a:lnTo>
                    <a:pt x="666" y="1093"/>
                  </a:lnTo>
                  <a:lnTo>
                    <a:pt x="701" y="1128"/>
                  </a:lnTo>
                  <a:lnTo>
                    <a:pt x="701" y="1128"/>
                  </a:lnTo>
                  <a:lnTo>
                    <a:pt x="717" y="1143"/>
                  </a:lnTo>
                  <a:lnTo>
                    <a:pt x="736" y="1161"/>
                  </a:lnTo>
                  <a:lnTo>
                    <a:pt x="748" y="1169"/>
                  </a:lnTo>
                  <a:lnTo>
                    <a:pt x="758" y="1176"/>
                  </a:lnTo>
                  <a:lnTo>
                    <a:pt x="769" y="1182"/>
                  </a:lnTo>
                  <a:lnTo>
                    <a:pt x="780" y="1186"/>
                  </a:lnTo>
                  <a:lnTo>
                    <a:pt x="780" y="1186"/>
                  </a:lnTo>
                  <a:lnTo>
                    <a:pt x="786" y="1187"/>
                  </a:lnTo>
                  <a:lnTo>
                    <a:pt x="791" y="1188"/>
                  </a:lnTo>
                  <a:lnTo>
                    <a:pt x="791" y="1188"/>
                  </a:lnTo>
                  <a:lnTo>
                    <a:pt x="796" y="1187"/>
                  </a:lnTo>
                  <a:lnTo>
                    <a:pt x="800" y="1186"/>
                  </a:lnTo>
                  <a:lnTo>
                    <a:pt x="802" y="1183"/>
                  </a:lnTo>
                  <a:lnTo>
                    <a:pt x="805" y="1181"/>
                  </a:lnTo>
                  <a:lnTo>
                    <a:pt x="805" y="1181"/>
                  </a:lnTo>
                  <a:lnTo>
                    <a:pt x="807" y="1177"/>
                  </a:lnTo>
                  <a:lnTo>
                    <a:pt x="808" y="1172"/>
                  </a:lnTo>
                  <a:lnTo>
                    <a:pt x="808" y="1166"/>
                  </a:lnTo>
                  <a:lnTo>
                    <a:pt x="807" y="1160"/>
                  </a:lnTo>
                  <a:lnTo>
                    <a:pt x="801" y="1145"/>
                  </a:lnTo>
                  <a:lnTo>
                    <a:pt x="795" y="1129"/>
                  </a:lnTo>
                  <a:lnTo>
                    <a:pt x="795" y="1129"/>
                  </a:lnTo>
                  <a:lnTo>
                    <a:pt x="791" y="1118"/>
                  </a:lnTo>
                  <a:lnTo>
                    <a:pt x="791" y="1118"/>
                  </a:lnTo>
                  <a:lnTo>
                    <a:pt x="783" y="1097"/>
                  </a:lnTo>
                  <a:lnTo>
                    <a:pt x="774" y="1076"/>
                  </a:lnTo>
                  <a:lnTo>
                    <a:pt x="763" y="1055"/>
                  </a:lnTo>
                  <a:lnTo>
                    <a:pt x="752" y="1036"/>
                  </a:lnTo>
                  <a:lnTo>
                    <a:pt x="738" y="1016"/>
                  </a:lnTo>
                  <a:lnTo>
                    <a:pt x="725" y="996"/>
                  </a:lnTo>
                  <a:lnTo>
                    <a:pt x="709" y="977"/>
                  </a:lnTo>
                  <a:lnTo>
                    <a:pt x="694" y="956"/>
                  </a:lnTo>
                  <a:lnTo>
                    <a:pt x="694" y="956"/>
                  </a:lnTo>
                  <a:lnTo>
                    <a:pt x="691" y="951"/>
                  </a:lnTo>
                  <a:lnTo>
                    <a:pt x="689" y="946"/>
                  </a:lnTo>
                  <a:lnTo>
                    <a:pt x="688" y="940"/>
                  </a:lnTo>
                  <a:lnTo>
                    <a:pt x="689" y="934"/>
                  </a:lnTo>
                  <a:lnTo>
                    <a:pt x="690" y="931"/>
                  </a:lnTo>
                  <a:lnTo>
                    <a:pt x="688" y="929"/>
                  </a:lnTo>
                  <a:lnTo>
                    <a:pt x="688" y="929"/>
                  </a:lnTo>
                  <a:lnTo>
                    <a:pt x="685" y="923"/>
                  </a:lnTo>
                  <a:lnTo>
                    <a:pt x="684" y="919"/>
                  </a:lnTo>
                  <a:lnTo>
                    <a:pt x="684" y="916"/>
                  </a:lnTo>
                  <a:lnTo>
                    <a:pt x="684" y="912"/>
                  </a:lnTo>
                  <a:lnTo>
                    <a:pt x="685" y="907"/>
                  </a:lnTo>
                  <a:lnTo>
                    <a:pt x="687" y="904"/>
                  </a:lnTo>
                  <a:lnTo>
                    <a:pt x="690" y="900"/>
                  </a:lnTo>
                  <a:lnTo>
                    <a:pt x="690" y="900"/>
                  </a:lnTo>
                  <a:lnTo>
                    <a:pt x="721" y="867"/>
                  </a:lnTo>
                  <a:lnTo>
                    <a:pt x="752" y="835"/>
                  </a:lnTo>
                  <a:lnTo>
                    <a:pt x="752" y="835"/>
                  </a:lnTo>
                  <a:lnTo>
                    <a:pt x="783" y="801"/>
                  </a:lnTo>
                  <a:lnTo>
                    <a:pt x="816" y="768"/>
                  </a:lnTo>
                  <a:lnTo>
                    <a:pt x="816" y="768"/>
                  </a:lnTo>
                  <a:lnTo>
                    <a:pt x="842" y="741"/>
                  </a:lnTo>
                  <a:lnTo>
                    <a:pt x="868" y="713"/>
                  </a:lnTo>
                  <a:lnTo>
                    <a:pt x="918" y="659"/>
                  </a:lnTo>
                  <a:lnTo>
                    <a:pt x="918" y="659"/>
                  </a:lnTo>
                  <a:lnTo>
                    <a:pt x="963" y="610"/>
                  </a:lnTo>
                  <a:lnTo>
                    <a:pt x="1008" y="562"/>
                  </a:lnTo>
                  <a:lnTo>
                    <a:pt x="1010" y="560"/>
                  </a:lnTo>
                  <a:lnTo>
                    <a:pt x="1010" y="557"/>
                  </a:lnTo>
                  <a:lnTo>
                    <a:pt x="1010" y="557"/>
                  </a:lnTo>
                  <a:lnTo>
                    <a:pt x="1010" y="554"/>
                  </a:lnTo>
                  <a:lnTo>
                    <a:pt x="1011" y="550"/>
                  </a:lnTo>
                  <a:lnTo>
                    <a:pt x="1013" y="546"/>
                  </a:lnTo>
                  <a:lnTo>
                    <a:pt x="1016" y="543"/>
                  </a:lnTo>
                  <a:lnTo>
                    <a:pt x="1016" y="543"/>
                  </a:lnTo>
                  <a:lnTo>
                    <a:pt x="1020" y="539"/>
                  </a:lnTo>
                  <a:lnTo>
                    <a:pt x="1025" y="536"/>
                  </a:lnTo>
                  <a:lnTo>
                    <a:pt x="1030" y="535"/>
                  </a:lnTo>
                  <a:lnTo>
                    <a:pt x="1035" y="534"/>
                  </a:lnTo>
                  <a:lnTo>
                    <a:pt x="1035" y="534"/>
                  </a:lnTo>
                  <a:lnTo>
                    <a:pt x="1039" y="535"/>
                  </a:lnTo>
                  <a:lnTo>
                    <a:pt x="1043" y="536"/>
                  </a:lnTo>
                  <a:lnTo>
                    <a:pt x="1046" y="537"/>
                  </a:lnTo>
                  <a:lnTo>
                    <a:pt x="1050" y="540"/>
                  </a:lnTo>
                  <a:lnTo>
                    <a:pt x="1050" y="540"/>
                  </a:lnTo>
                  <a:lnTo>
                    <a:pt x="1061" y="547"/>
                  </a:lnTo>
                  <a:lnTo>
                    <a:pt x="1074" y="554"/>
                  </a:lnTo>
                  <a:lnTo>
                    <a:pt x="1081" y="556"/>
                  </a:lnTo>
                  <a:lnTo>
                    <a:pt x="1089" y="558"/>
                  </a:lnTo>
                  <a:lnTo>
                    <a:pt x="1096" y="559"/>
                  </a:lnTo>
                  <a:lnTo>
                    <a:pt x="1103" y="560"/>
                  </a:lnTo>
                  <a:lnTo>
                    <a:pt x="1103" y="560"/>
                  </a:lnTo>
                  <a:lnTo>
                    <a:pt x="1110" y="559"/>
                  </a:lnTo>
                  <a:lnTo>
                    <a:pt x="1117" y="558"/>
                  </a:lnTo>
                  <a:lnTo>
                    <a:pt x="1117" y="558"/>
                  </a:lnTo>
                  <a:lnTo>
                    <a:pt x="1123" y="555"/>
                  </a:lnTo>
                  <a:lnTo>
                    <a:pt x="1128" y="551"/>
                  </a:lnTo>
                  <a:lnTo>
                    <a:pt x="1136" y="542"/>
                  </a:lnTo>
                  <a:lnTo>
                    <a:pt x="1136" y="542"/>
                  </a:lnTo>
                  <a:lnTo>
                    <a:pt x="1143" y="535"/>
                  </a:lnTo>
                  <a:lnTo>
                    <a:pt x="1143" y="535"/>
                  </a:lnTo>
                  <a:lnTo>
                    <a:pt x="1150" y="529"/>
                  </a:lnTo>
                  <a:lnTo>
                    <a:pt x="1154" y="523"/>
                  </a:lnTo>
                  <a:lnTo>
                    <a:pt x="1157" y="517"/>
                  </a:lnTo>
                  <a:lnTo>
                    <a:pt x="1159" y="511"/>
                  </a:lnTo>
                  <a:lnTo>
                    <a:pt x="1160" y="505"/>
                  </a:lnTo>
                  <a:lnTo>
                    <a:pt x="1160" y="498"/>
                  </a:lnTo>
                  <a:lnTo>
                    <a:pt x="1160" y="492"/>
                  </a:lnTo>
                  <a:lnTo>
                    <a:pt x="1158" y="486"/>
                  </a:lnTo>
                  <a:lnTo>
                    <a:pt x="1154" y="474"/>
                  </a:lnTo>
                  <a:lnTo>
                    <a:pt x="1147" y="462"/>
                  </a:lnTo>
                  <a:lnTo>
                    <a:pt x="1141" y="451"/>
                  </a:lnTo>
                  <a:lnTo>
                    <a:pt x="1134" y="441"/>
                  </a:lnTo>
                  <a:lnTo>
                    <a:pt x="1130" y="434"/>
                  </a:lnTo>
                  <a:lnTo>
                    <a:pt x="1130" y="434"/>
                  </a:lnTo>
                  <a:lnTo>
                    <a:pt x="1122" y="422"/>
                  </a:lnTo>
                  <a:lnTo>
                    <a:pt x="1111" y="411"/>
                  </a:lnTo>
                  <a:lnTo>
                    <a:pt x="1091" y="389"/>
                  </a:lnTo>
                  <a:lnTo>
                    <a:pt x="1091" y="389"/>
                  </a:lnTo>
                  <a:lnTo>
                    <a:pt x="1076" y="373"/>
                  </a:lnTo>
                  <a:lnTo>
                    <a:pt x="1063" y="357"/>
                  </a:lnTo>
                  <a:lnTo>
                    <a:pt x="1063" y="357"/>
                  </a:lnTo>
                  <a:lnTo>
                    <a:pt x="1046" y="338"/>
                  </a:lnTo>
                  <a:lnTo>
                    <a:pt x="1030" y="321"/>
                  </a:lnTo>
                  <a:lnTo>
                    <a:pt x="996" y="286"/>
                  </a:lnTo>
                  <a:lnTo>
                    <a:pt x="996" y="286"/>
                  </a:lnTo>
                  <a:lnTo>
                    <a:pt x="981" y="271"/>
                  </a:lnTo>
                  <a:lnTo>
                    <a:pt x="981" y="271"/>
                  </a:lnTo>
                  <a:lnTo>
                    <a:pt x="941" y="230"/>
                  </a:lnTo>
                  <a:lnTo>
                    <a:pt x="902" y="190"/>
                  </a:lnTo>
                  <a:lnTo>
                    <a:pt x="902" y="190"/>
                  </a:lnTo>
                  <a:lnTo>
                    <a:pt x="862" y="148"/>
                  </a:lnTo>
                  <a:lnTo>
                    <a:pt x="822" y="108"/>
                  </a:lnTo>
                  <a:lnTo>
                    <a:pt x="816" y="102"/>
                  </a:lnTo>
                  <a:lnTo>
                    <a:pt x="816" y="102"/>
                  </a:lnTo>
                  <a:lnTo>
                    <a:pt x="799" y="85"/>
                  </a:lnTo>
                  <a:lnTo>
                    <a:pt x="789" y="76"/>
                  </a:lnTo>
                  <a:lnTo>
                    <a:pt x="780" y="69"/>
                  </a:lnTo>
                  <a:lnTo>
                    <a:pt x="769" y="62"/>
                  </a:lnTo>
                  <a:lnTo>
                    <a:pt x="758" y="55"/>
                  </a:lnTo>
                  <a:lnTo>
                    <a:pt x="747" y="50"/>
                  </a:lnTo>
                  <a:lnTo>
                    <a:pt x="734" y="47"/>
                  </a:lnTo>
                  <a:lnTo>
                    <a:pt x="734" y="47"/>
                  </a:lnTo>
                  <a:lnTo>
                    <a:pt x="724" y="46"/>
                  </a:lnTo>
                  <a:lnTo>
                    <a:pt x="724" y="46"/>
                  </a:lnTo>
                  <a:lnTo>
                    <a:pt x="714" y="47"/>
                  </a:lnTo>
                  <a:lnTo>
                    <a:pt x="704" y="49"/>
                  </a:lnTo>
                  <a:lnTo>
                    <a:pt x="696" y="52"/>
                  </a:lnTo>
                  <a:lnTo>
                    <a:pt x="688" y="57"/>
                  </a:lnTo>
                  <a:lnTo>
                    <a:pt x="680" y="63"/>
                  </a:lnTo>
                  <a:lnTo>
                    <a:pt x="673" y="70"/>
                  </a:lnTo>
                  <a:lnTo>
                    <a:pt x="667" y="77"/>
                  </a:lnTo>
                  <a:lnTo>
                    <a:pt x="663" y="85"/>
                  </a:lnTo>
                  <a:lnTo>
                    <a:pt x="663" y="85"/>
                  </a:lnTo>
                  <a:lnTo>
                    <a:pt x="660" y="94"/>
                  </a:lnTo>
                  <a:lnTo>
                    <a:pt x="658" y="102"/>
                  </a:lnTo>
                  <a:lnTo>
                    <a:pt x="658" y="111"/>
                  </a:lnTo>
                  <a:lnTo>
                    <a:pt x="659" y="119"/>
                  </a:lnTo>
                  <a:lnTo>
                    <a:pt x="661" y="128"/>
                  </a:lnTo>
                  <a:lnTo>
                    <a:pt x="664" y="135"/>
                  </a:lnTo>
                  <a:lnTo>
                    <a:pt x="668" y="143"/>
                  </a:lnTo>
                  <a:lnTo>
                    <a:pt x="673" y="150"/>
                  </a:lnTo>
                  <a:lnTo>
                    <a:pt x="673" y="150"/>
                  </a:lnTo>
                  <a:lnTo>
                    <a:pt x="677" y="154"/>
                  </a:lnTo>
                  <a:lnTo>
                    <a:pt x="679" y="159"/>
                  </a:lnTo>
                  <a:lnTo>
                    <a:pt x="680" y="164"/>
                  </a:lnTo>
                  <a:lnTo>
                    <a:pt x="680" y="167"/>
                  </a:lnTo>
                  <a:lnTo>
                    <a:pt x="679" y="174"/>
                  </a:lnTo>
                  <a:lnTo>
                    <a:pt x="675" y="178"/>
                  </a:lnTo>
                  <a:lnTo>
                    <a:pt x="675" y="179"/>
                  </a:lnTo>
                  <a:lnTo>
                    <a:pt x="675" y="181"/>
                  </a:lnTo>
                  <a:lnTo>
                    <a:pt x="675" y="181"/>
                  </a:lnTo>
                  <a:lnTo>
                    <a:pt x="674" y="184"/>
                  </a:lnTo>
                  <a:lnTo>
                    <a:pt x="673" y="189"/>
                  </a:lnTo>
                  <a:lnTo>
                    <a:pt x="671" y="192"/>
                  </a:lnTo>
                  <a:lnTo>
                    <a:pt x="668" y="195"/>
                  </a:lnTo>
                  <a:lnTo>
                    <a:pt x="668" y="195"/>
                  </a:lnTo>
                  <a:lnTo>
                    <a:pt x="587" y="277"/>
                  </a:lnTo>
                  <a:lnTo>
                    <a:pt x="506" y="361"/>
                  </a:lnTo>
                  <a:lnTo>
                    <a:pt x="506" y="361"/>
                  </a:lnTo>
                  <a:lnTo>
                    <a:pt x="425" y="444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0" y="529"/>
                  </a:lnTo>
                  <a:lnTo>
                    <a:pt x="337" y="531"/>
                  </a:lnTo>
                  <a:lnTo>
                    <a:pt x="332" y="533"/>
                  </a:lnTo>
                  <a:lnTo>
                    <a:pt x="328" y="534"/>
                  </a:lnTo>
                  <a:lnTo>
                    <a:pt x="328" y="534"/>
                  </a:lnTo>
                  <a:lnTo>
                    <a:pt x="324" y="533"/>
                  </a:lnTo>
                  <a:lnTo>
                    <a:pt x="321" y="533"/>
                  </a:lnTo>
                  <a:lnTo>
                    <a:pt x="319" y="535"/>
                  </a:lnTo>
                  <a:lnTo>
                    <a:pt x="319" y="535"/>
                  </a:lnTo>
                  <a:lnTo>
                    <a:pt x="315" y="538"/>
                  </a:lnTo>
                  <a:lnTo>
                    <a:pt x="311" y="540"/>
                  </a:lnTo>
                  <a:lnTo>
                    <a:pt x="306" y="542"/>
                  </a:lnTo>
                  <a:lnTo>
                    <a:pt x="301" y="542"/>
                  </a:lnTo>
                  <a:lnTo>
                    <a:pt x="301" y="542"/>
                  </a:lnTo>
                  <a:lnTo>
                    <a:pt x="296" y="542"/>
                  </a:lnTo>
                  <a:lnTo>
                    <a:pt x="292" y="540"/>
                  </a:lnTo>
                  <a:lnTo>
                    <a:pt x="292" y="540"/>
                  </a:lnTo>
                  <a:lnTo>
                    <a:pt x="282" y="536"/>
                  </a:lnTo>
                  <a:lnTo>
                    <a:pt x="273" y="529"/>
                  </a:lnTo>
                  <a:lnTo>
                    <a:pt x="253" y="515"/>
                  </a:lnTo>
                  <a:lnTo>
                    <a:pt x="253" y="515"/>
                  </a:lnTo>
                  <a:lnTo>
                    <a:pt x="235" y="502"/>
                  </a:lnTo>
                  <a:lnTo>
                    <a:pt x="225" y="495"/>
                  </a:lnTo>
                  <a:lnTo>
                    <a:pt x="215" y="490"/>
                  </a:lnTo>
                  <a:lnTo>
                    <a:pt x="215" y="490"/>
                  </a:lnTo>
                  <a:lnTo>
                    <a:pt x="199" y="484"/>
                  </a:lnTo>
                  <a:lnTo>
                    <a:pt x="199" y="484"/>
                  </a:lnTo>
                  <a:lnTo>
                    <a:pt x="185" y="478"/>
                  </a:lnTo>
                  <a:lnTo>
                    <a:pt x="178" y="474"/>
                  </a:lnTo>
                  <a:lnTo>
                    <a:pt x="170" y="470"/>
                  </a:lnTo>
                  <a:lnTo>
                    <a:pt x="170" y="470"/>
                  </a:lnTo>
                  <a:lnTo>
                    <a:pt x="161" y="462"/>
                  </a:lnTo>
                  <a:lnTo>
                    <a:pt x="161" y="462"/>
                  </a:lnTo>
                  <a:lnTo>
                    <a:pt x="148" y="451"/>
                  </a:lnTo>
                  <a:lnTo>
                    <a:pt x="139" y="446"/>
                  </a:lnTo>
                  <a:lnTo>
                    <a:pt x="132" y="442"/>
                  </a:lnTo>
                  <a:lnTo>
                    <a:pt x="132" y="442"/>
                  </a:lnTo>
                  <a:lnTo>
                    <a:pt x="116" y="434"/>
                  </a:lnTo>
                  <a:lnTo>
                    <a:pt x="116" y="434"/>
                  </a:lnTo>
                  <a:lnTo>
                    <a:pt x="104" y="429"/>
                  </a:lnTo>
                  <a:lnTo>
                    <a:pt x="92" y="424"/>
                  </a:lnTo>
                  <a:lnTo>
                    <a:pt x="92" y="424"/>
                  </a:lnTo>
                  <a:lnTo>
                    <a:pt x="86" y="424"/>
                  </a:lnTo>
                  <a:lnTo>
                    <a:pt x="86" y="42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2" name="chenying0907 738"/>
            <p:cNvSpPr/>
            <p:nvPr/>
          </p:nvSpPr>
          <p:spPr bwMode="auto">
            <a:xfrm>
              <a:off x="5268913" y="4529138"/>
              <a:ext cx="252413" cy="261938"/>
            </a:xfrm>
            <a:custGeom>
              <a:avLst/>
              <a:gdLst/>
              <a:ahLst/>
              <a:cxnLst>
                <a:cxn ang="0">
                  <a:pos x="74" y="493"/>
                </a:cxn>
                <a:cxn ang="0">
                  <a:pos x="47" y="485"/>
                </a:cxn>
                <a:cxn ang="0">
                  <a:pos x="23" y="469"/>
                </a:cxn>
                <a:cxn ang="0">
                  <a:pos x="11" y="456"/>
                </a:cxn>
                <a:cxn ang="0">
                  <a:pos x="8" y="448"/>
                </a:cxn>
                <a:cxn ang="0">
                  <a:pos x="2" y="430"/>
                </a:cxn>
                <a:cxn ang="0">
                  <a:pos x="0" y="399"/>
                </a:cxn>
                <a:cxn ang="0">
                  <a:pos x="9" y="366"/>
                </a:cxn>
                <a:cxn ang="0">
                  <a:pos x="27" y="331"/>
                </a:cxn>
                <a:cxn ang="0">
                  <a:pos x="56" y="292"/>
                </a:cxn>
                <a:cxn ang="0">
                  <a:pos x="79" y="267"/>
                </a:cxn>
                <a:cxn ang="0">
                  <a:pos x="105" y="233"/>
                </a:cxn>
                <a:cxn ang="0">
                  <a:pos x="125" y="208"/>
                </a:cxn>
                <a:cxn ang="0">
                  <a:pos x="164" y="167"/>
                </a:cxn>
                <a:cxn ang="0">
                  <a:pos x="325" y="7"/>
                </a:cxn>
                <a:cxn ang="0">
                  <a:pos x="333" y="2"/>
                </a:cxn>
                <a:cxn ang="0">
                  <a:pos x="341" y="0"/>
                </a:cxn>
                <a:cxn ang="0">
                  <a:pos x="358" y="9"/>
                </a:cxn>
                <a:cxn ang="0">
                  <a:pos x="364" y="21"/>
                </a:cxn>
                <a:cxn ang="0">
                  <a:pos x="362" y="32"/>
                </a:cxn>
                <a:cxn ang="0">
                  <a:pos x="357" y="39"/>
                </a:cxn>
                <a:cxn ang="0">
                  <a:pos x="293" y="101"/>
                </a:cxn>
                <a:cxn ang="0">
                  <a:pos x="193" y="199"/>
                </a:cxn>
                <a:cxn ang="0">
                  <a:pos x="140" y="263"/>
                </a:cxn>
                <a:cxn ang="0">
                  <a:pos x="113" y="300"/>
                </a:cxn>
                <a:cxn ang="0">
                  <a:pos x="76" y="339"/>
                </a:cxn>
                <a:cxn ang="0">
                  <a:pos x="57" y="367"/>
                </a:cxn>
                <a:cxn ang="0">
                  <a:pos x="45" y="405"/>
                </a:cxn>
                <a:cxn ang="0">
                  <a:pos x="47" y="426"/>
                </a:cxn>
                <a:cxn ang="0">
                  <a:pos x="50" y="429"/>
                </a:cxn>
                <a:cxn ang="0">
                  <a:pos x="55" y="436"/>
                </a:cxn>
                <a:cxn ang="0">
                  <a:pos x="71" y="445"/>
                </a:cxn>
                <a:cxn ang="0">
                  <a:pos x="89" y="448"/>
                </a:cxn>
                <a:cxn ang="0">
                  <a:pos x="116" y="442"/>
                </a:cxn>
                <a:cxn ang="0">
                  <a:pos x="144" y="426"/>
                </a:cxn>
                <a:cxn ang="0">
                  <a:pos x="196" y="377"/>
                </a:cxn>
                <a:cxn ang="0">
                  <a:pos x="242" y="324"/>
                </a:cxn>
                <a:cxn ang="0">
                  <a:pos x="294" y="271"/>
                </a:cxn>
                <a:cxn ang="0">
                  <a:pos x="371" y="194"/>
                </a:cxn>
                <a:cxn ang="0">
                  <a:pos x="442" y="114"/>
                </a:cxn>
                <a:cxn ang="0">
                  <a:pos x="448" y="107"/>
                </a:cxn>
                <a:cxn ang="0">
                  <a:pos x="456" y="106"/>
                </a:cxn>
                <a:cxn ang="0">
                  <a:pos x="472" y="115"/>
                </a:cxn>
                <a:cxn ang="0">
                  <a:pos x="478" y="125"/>
                </a:cxn>
                <a:cxn ang="0">
                  <a:pos x="478" y="138"/>
                </a:cxn>
                <a:cxn ang="0">
                  <a:pos x="473" y="147"/>
                </a:cxn>
                <a:cxn ang="0">
                  <a:pos x="408" y="220"/>
                </a:cxn>
                <a:cxn ang="0">
                  <a:pos x="340" y="289"/>
                </a:cxn>
                <a:cxn ang="0">
                  <a:pos x="223" y="410"/>
                </a:cxn>
                <a:cxn ang="0">
                  <a:pos x="189" y="445"/>
                </a:cxn>
                <a:cxn ang="0">
                  <a:pos x="135" y="480"/>
                </a:cxn>
                <a:cxn ang="0">
                  <a:pos x="100" y="492"/>
                </a:cxn>
                <a:cxn ang="0">
                  <a:pos x="84" y="493"/>
                </a:cxn>
              </a:cxnLst>
              <a:rect l="0" t="0" r="r" b="b"/>
              <a:pathLst>
                <a:path w="479" h="493">
                  <a:moveTo>
                    <a:pt x="84" y="493"/>
                  </a:moveTo>
                  <a:lnTo>
                    <a:pt x="84" y="493"/>
                  </a:lnTo>
                  <a:lnTo>
                    <a:pt x="74" y="493"/>
                  </a:lnTo>
                  <a:lnTo>
                    <a:pt x="65" y="491"/>
                  </a:lnTo>
                  <a:lnTo>
                    <a:pt x="56" y="489"/>
                  </a:lnTo>
                  <a:lnTo>
                    <a:pt x="47" y="485"/>
                  </a:lnTo>
                  <a:lnTo>
                    <a:pt x="39" y="480"/>
                  </a:lnTo>
                  <a:lnTo>
                    <a:pt x="31" y="475"/>
                  </a:lnTo>
                  <a:lnTo>
                    <a:pt x="23" y="469"/>
                  </a:lnTo>
                  <a:lnTo>
                    <a:pt x="14" y="462"/>
                  </a:lnTo>
                  <a:lnTo>
                    <a:pt x="14" y="462"/>
                  </a:lnTo>
                  <a:lnTo>
                    <a:pt x="11" y="456"/>
                  </a:lnTo>
                  <a:lnTo>
                    <a:pt x="8" y="449"/>
                  </a:lnTo>
                  <a:lnTo>
                    <a:pt x="8" y="449"/>
                  </a:lnTo>
                  <a:lnTo>
                    <a:pt x="8" y="448"/>
                  </a:lnTo>
                  <a:lnTo>
                    <a:pt x="8" y="448"/>
                  </a:lnTo>
                  <a:lnTo>
                    <a:pt x="4" y="439"/>
                  </a:lnTo>
                  <a:lnTo>
                    <a:pt x="2" y="430"/>
                  </a:lnTo>
                  <a:lnTo>
                    <a:pt x="0" y="419"/>
                  </a:lnTo>
                  <a:lnTo>
                    <a:pt x="0" y="409"/>
                  </a:lnTo>
                  <a:lnTo>
                    <a:pt x="0" y="399"/>
                  </a:lnTo>
                  <a:lnTo>
                    <a:pt x="2" y="388"/>
                  </a:lnTo>
                  <a:lnTo>
                    <a:pt x="5" y="377"/>
                  </a:lnTo>
                  <a:lnTo>
                    <a:pt x="9" y="366"/>
                  </a:lnTo>
                  <a:lnTo>
                    <a:pt x="13" y="354"/>
                  </a:lnTo>
                  <a:lnTo>
                    <a:pt x="20" y="342"/>
                  </a:lnTo>
                  <a:lnTo>
                    <a:pt x="27" y="331"/>
                  </a:lnTo>
                  <a:lnTo>
                    <a:pt x="35" y="318"/>
                  </a:lnTo>
                  <a:lnTo>
                    <a:pt x="44" y="306"/>
                  </a:lnTo>
                  <a:lnTo>
                    <a:pt x="56" y="292"/>
                  </a:lnTo>
                  <a:lnTo>
                    <a:pt x="67" y="280"/>
                  </a:lnTo>
                  <a:lnTo>
                    <a:pt x="79" y="267"/>
                  </a:lnTo>
                  <a:lnTo>
                    <a:pt x="79" y="267"/>
                  </a:lnTo>
                  <a:lnTo>
                    <a:pt x="87" y="258"/>
                  </a:lnTo>
                  <a:lnTo>
                    <a:pt x="94" y="250"/>
                  </a:lnTo>
                  <a:lnTo>
                    <a:pt x="105" y="233"/>
                  </a:lnTo>
                  <a:lnTo>
                    <a:pt x="105" y="233"/>
                  </a:lnTo>
                  <a:lnTo>
                    <a:pt x="115" y="220"/>
                  </a:lnTo>
                  <a:lnTo>
                    <a:pt x="125" y="208"/>
                  </a:lnTo>
                  <a:lnTo>
                    <a:pt x="125" y="208"/>
                  </a:lnTo>
                  <a:lnTo>
                    <a:pt x="144" y="187"/>
                  </a:lnTo>
                  <a:lnTo>
                    <a:pt x="164" y="167"/>
                  </a:lnTo>
                  <a:lnTo>
                    <a:pt x="164" y="167"/>
                  </a:lnTo>
                  <a:lnTo>
                    <a:pt x="185" y="148"/>
                  </a:lnTo>
                  <a:lnTo>
                    <a:pt x="325" y="7"/>
                  </a:lnTo>
                  <a:lnTo>
                    <a:pt x="325" y="7"/>
                  </a:lnTo>
                  <a:lnTo>
                    <a:pt x="328" y="4"/>
                  </a:lnTo>
                  <a:lnTo>
                    <a:pt x="333" y="2"/>
                  </a:lnTo>
                  <a:lnTo>
                    <a:pt x="337" y="1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7" y="1"/>
                  </a:lnTo>
                  <a:lnTo>
                    <a:pt x="353" y="4"/>
                  </a:lnTo>
                  <a:lnTo>
                    <a:pt x="358" y="9"/>
                  </a:lnTo>
                  <a:lnTo>
                    <a:pt x="362" y="15"/>
                  </a:lnTo>
                  <a:lnTo>
                    <a:pt x="362" y="15"/>
                  </a:lnTo>
                  <a:lnTo>
                    <a:pt x="364" y="21"/>
                  </a:lnTo>
                  <a:lnTo>
                    <a:pt x="365" y="26"/>
                  </a:lnTo>
                  <a:lnTo>
                    <a:pt x="364" y="29"/>
                  </a:lnTo>
                  <a:lnTo>
                    <a:pt x="362" y="32"/>
                  </a:lnTo>
                  <a:lnTo>
                    <a:pt x="360" y="36"/>
                  </a:lnTo>
                  <a:lnTo>
                    <a:pt x="357" y="39"/>
                  </a:lnTo>
                  <a:lnTo>
                    <a:pt x="357" y="39"/>
                  </a:lnTo>
                  <a:lnTo>
                    <a:pt x="325" y="70"/>
                  </a:lnTo>
                  <a:lnTo>
                    <a:pt x="293" y="101"/>
                  </a:lnTo>
                  <a:lnTo>
                    <a:pt x="293" y="101"/>
                  </a:lnTo>
                  <a:lnTo>
                    <a:pt x="252" y="139"/>
                  </a:lnTo>
                  <a:lnTo>
                    <a:pt x="212" y="179"/>
                  </a:lnTo>
                  <a:lnTo>
                    <a:pt x="193" y="199"/>
                  </a:lnTo>
                  <a:lnTo>
                    <a:pt x="174" y="220"/>
                  </a:lnTo>
                  <a:lnTo>
                    <a:pt x="157" y="242"/>
                  </a:lnTo>
                  <a:lnTo>
                    <a:pt x="140" y="263"/>
                  </a:lnTo>
                  <a:lnTo>
                    <a:pt x="140" y="263"/>
                  </a:lnTo>
                  <a:lnTo>
                    <a:pt x="127" y="281"/>
                  </a:lnTo>
                  <a:lnTo>
                    <a:pt x="113" y="300"/>
                  </a:lnTo>
                  <a:lnTo>
                    <a:pt x="95" y="319"/>
                  </a:lnTo>
                  <a:lnTo>
                    <a:pt x="76" y="339"/>
                  </a:lnTo>
                  <a:lnTo>
                    <a:pt x="76" y="339"/>
                  </a:lnTo>
                  <a:lnTo>
                    <a:pt x="70" y="346"/>
                  </a:lnTo>
                  <a:lnTo>
                    <a:pt x="63" y="355"/>
                  </a:lnTo>
                  <a:lnTo>
                    <a:pt x="57" y="367"/>
                  </a:lnTo>
                  <a:lnTo>
                    <a:pt x="52" y="379"/>
                  </a:lnTo>
                  <a:lnTo>
                    <a:pt x="47" y="391"/>
                  </a:lnTo>
                  <a:lnTo>
                    <a:pt x="45" y="405"/>
                  </a:lnTo>
                  <a:lnTo>
                    <a:pt x="45" y="416"/>
                  </a:lnTo>
                  <a:lnTo>
                    <a:pt x="46" y="421"/>
                  </a:lnTo>
                  <a:lnTo>
                    <a:pt x="47" y="426"/>
                  </a:lnTo>
                  <a:lnTo>
                    <a:pt x="47" y="427"/>
                  </a:lnTo>
                  <a:lnTo>
                    <a:pt x="50" y="429"/>
                  </a:lnTo>
                  <a:lnTo>
                    <a:pt x="50" y="429"/>
                  </a:lnTo>
                  <a:lnTo>
                    <a:pt x="54" y="435"/>
                  </a:lnTo>
                  <a:lnTo>
                    <a:pt x="54" y="436"/>
                  </a:lnTo>
                  <a:lnTo>
                    <a:pt x="55" y="436"/>
                  </a:lnTo>
                  <a:lnTo>
                    <a:pt x="55" y="436"/>
                  </a:lnTo>
                  <a:lnTo>
                    <a:pt x="63" y="441"/>
                  </a:lnTo>
                  <a:lnTo>
                    <a:pt x="71" y="445"/>
                  </a:lnTo>
                  <a:lnTo>
                    <a:pt x="79" y="447"/>
                  </a:lnTo>
                  <a:lnTo>
                    <a:pt x="89" y="448"/>
                  </a:lnTo>
                  <a:lnTo>
                    <a:pt x="89" y="448"/>
                  </a:lnTo>
                  <a:lnTo>
                    <a:pt x="98" y="447"/>
                  </a:lnTo>
                  <a:lnTo>
                    <a:pt x="106" y="445"/>
                  </a:lnTo>
                  <a:lnTo>
                    <a:pt x="116" y="442"/>
                  </a:lnTo>
                  <a:lnTo>
                    <a:pt x="125" y="437"/>
                  </a:lnTo>
                  <a:lnTo>
                    <a:pt x="134" y="432"/>
                  </a:lnTo>
                  <a:lnTo>
                    <a:pt x="144" y="426"/>
                  </a:lnTo>
                  <a:lnTo>
                    <a:pt x="162" y="411"/>
                  </a:lnTo>
                  <a:lnTo>
                    <a:pt x="180" y="395"/>
                  </a:lnTo>
                  <a:lnTo>
                    <a:pt x="196" y="377"/>
                  </a:lnTo>
                  <a:lnTo>
                    <a:pt x="227" y="341"/>
                  </a:lnTo>
                  <a:lnTo>
                    <a:pt x="227" y="341"/>
                  </a:lnTo>
                  <a:lnTo>
                    <a:pt x="242" y="324"/>
                  </a:lnTo>
                  <a:lnTo>
                    <a:pt x="253" y="311"/>
                  </a:lnTo>
                  <a:lnTo>
                    <a:pt x="253" y="311"/>
                  </a:lnTo>
                  <a:lnTo>
                    <a:pt x="294" y="271"/>
                  </a:lnTo>
                  <a:lnTo>
                    <a:pt x="294" y="271"/>
                  </a:lnTo>
                  <a:lnTo>
                    <a:pt x="333" y="233"/>
                  </a:lnTo>
                  <a:lnTo>
                    <a:pt x="371" y="194"/>
                  </a:lnTo>
                  <a:lnTo>
                    <a:pt x="407" y="155"/>
                  </a:lnTo>
                  <a:lnTo>
                    <a:pt x="424" y="134"/>
                  </a:lnTo>
                  <a:lnTo>
                    <a:pt x="442" y="114"/>
                  </a:lnTo>
                  <a:lnTo>
                    <a:pt x="442" y="114"/>
                  </a:lnTo>
                  <a:lnTo>
                    <a:pt x="445" y="111"/>
                  </a:lnTo>
                  <a:lnTo>
                    <a:pt x="448" y="107"/>
                  </a:lnTo>
                  <a:lnTo>
                    <a:pt x="452" y="106"/>
                  </a:lnTo>
                  <a:lnTo>
                    <a:pt x="456" y="106"/>
                  </a:lnTo>
                  <a:lnTo>
                    <a:pt x="456" y="106"/>
                  </a:lnTo>
                  <a:lnTo>
                    <a:pt x="462" y="107"/>
                  </a:lnTo>
                  <a:lnTo>
                    <a:pt x="468" y="111"/>
                  </a:lnTo>
                  <a:lnTo>
                    <a:pt x="472" y="115"/>
                  </a:lnTo>
                  <a:lnTo>
                    <a:pt x="476" y="121"/>
                  </a:lnTo>
                  <a:lnTo>
                    <a:pt x="476" y="121"/>
                  </a:lnTo>
                  <a:lnTo>
                    <a:pt x="478" y="125"/>
                  </a:lnTo>
                  <a:lnTo>
                    <a:pt x="479" y="131"/>
                  </a:lnTo>
                  <a:lnTo>
                    <a:pt x="478" y="135"/>
                  </a:lnTo>
                  <a:lnTo>
                    <a:pt x="478" y="138"/>
                  </a:lnTo>
                  <a:lnTo>
                    <a:pt x="476" y="143"/>
                  </a:lnTo>
                  <a:lnTo>
                    <a:pt x="473" y="147"/>
                  </a:lnTo>
                  <a:lnTo>
                    <a:pt x="473" y="147"/>
                  </a:lnTo>
                  <a:lnTo>
                    <a:pt x="458" y="165"/>
                  </a:lnTo>
                  <a:lnTo>
                    <a:pt x="442" y="184"/>
                  </a:lnTo>
                  <a:lnTo>
                    <a:pt x="408" y="220"/>
                  </a:lnTo>
                  <a:lnTo>
                    <a:pt x="374" y="255"/>
                  </a:lnTo>
                  <a:lnTo>
                    <a:pt x="340" y="289"/>
                  </a:lnTo>
                  <a:lnTo>
                    <a:pt x="340" y="289"/>
                  </a:lnTo>
                  <a:lnTo>
                    <a:pt x="280" y="348"/>
                  </a:lnTo>
                  <a:lnTo>
                    <a:pt x="251" y="379"/>
                  </a:lnTo>
                  <a:lnTo>
                    <a:pt x="223" y="410"/>
                  </a:lnTo>
                  <a:lnTo>
                    <a:pt x="223" y="410"/>
                  </a:lnTo>
                  <a:lnTo>
                    <a:pt x="207" y="429"/>
                  </a:lnTo>
                  <a:lnTo>
                    <a:pt x="189" y="445"/>
                  </a:lnTo>
                  <a:lnTo>
                    <a:pt x="171" y="460"/>
                  </a:lnTo>
                  <a:lnTo>
                    <a:pt x="153" y="471"/>
                  </a:lnTo>
                  <a:lnTo>
                    <a:pt x="135" y="480"/>
                  </a:lnTo>
                  <a:lnTo>
                    <a:pt x="118" y="488"/>
                  </a:lnTo>
                  <a:lnTo>
                    <a:pt x="109" y="490"/>
                  </a:lnTo>
                  <a:lnTo>
                    <a:pt x="100" y="492"/>
                  </a:lnTo>
                  <a:lnTo>
                    <a:pt x="92" y="493"/>
                  </a:lnTo>
                  <a:lnTo>
                    <a:pt x="84" y="493"/>
                  </a:lnTo>
                  <a:lnTo>
                    <a:pt x="84" y="49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3" name="chenying0907 70"/>
          <p:cNvGrpSpPr/>
          <p:nvPr/>
        </p:nvGrpSpPr>
        <p:grpSpPr>
          <a:xfrm>
            <a:off x="398953" y="3529317"/>
            <a:ext cx="418541" cy="427838"/>
            <a:chOff x="5268913" y="4124325"/>
            <a:chExt cx="652463" cy="66675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4" name="chenying0907 719"/>
            <p:cNvSpPr/>
            <p:nvPr/>
          </p:nvSpPr>
          <p:spPr bwMode="auto">
            <a:xfrm>
              <a:off x="5356226" y="4351338"/>
              <a:ext cx="9525" cy="57150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4" y="15"/>
                </a:cxn>
                <a:cxn ang="0">
                  <a:pos x="7" y="25"/>
                </a:cxn>
                <a:cxn ang="0">
                  <a:pos x="9" y="35"/>
                </a:cxn>
                <a:cxn ang="0">
                  <a:pos x="11" y="46"/>
                </a:cxn>
                <a:cxn ang="0">
                  <a:pos x="11" y="46"/>
                </a:cxn>
                <a:cxn ang="0">
                  <a:pos x="11" y="53"/>
                </a:cxn>
                <a:cxn ang="0">
                  <a:pos x="9" y="60"/>
                </a:cxn>
                <a:cxn ang="0">
                  <a:pos x="6" y="75"/>
                </a:cxn>
                <a:cxn ang="0">
                  <a:pos x="2" y="89"/>
                </a:cxn>
                <a:cxn ang="0">
                  <a:pos x="1" y="9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3" y="108"/>
                </a:cxn>
                <a:cxn ang="0">
                  <a:pos x="5" y="109"/>
                </a:cxn>
                <a:cxn ang="0">
                  <a:pos x="6" y="108"/>
                </a:cxn>
                <a:cxn ang="0">
                  <a:pos x="8" y="108"/>
                </a:cxn>
                <a:cxn ang="0">
                  <a:pos x="9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2" y="89"/>
                </a:cxn>
                <a:cxn ang="0">
                  <a:pos x="15" y="75"/>
                </a:cxn>
                <a:cxn ang="0">
                  <a:pos x="18" y="60"/>
                </a:cxn>
                <a:cxn ang="0">
                  <a:pos x="20" y="46"/>
                </a:cxn>
                <a:cxn ang="0">
                  <a:pos x="20" y="46"/>
                </a:cxn>
                <a:cxn ang="0">
                  <a:pos x="20" y="41"/>
                </a:cxn>
                <a:cxn ang="0">
                  <a:pos x="20" y="35"/>
                </a:cxn>
                <a:cxn ang="0">
                  <a:pos x="18" y="24"/>
                </a:cxn>
                <a:cxn ang="0">
                  <a:pos x="14" y="13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20" h="109">
                  <a:moveTo>
                    <a:pt x="9" y="3"/>
                  </a:move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15"/>
                  </a:lnTo>
                  <a:lnTo>
                    <a:pt x="7" y="25"/>
                  </a:lnTo>
                  <a:lnTo>
                    <a:pt x="9" y="35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53"/>
                  </a:lnTo>
                  <a:lnTo>
                    <a:pt x="9" y="60"/>
                  </a:lnTo>
                  <a:lnTo>
                    <a:pt x="6" y="75"/>
                  </a:lnTo>
                  <a:lnTo>
                    <a:pt x="2" y="89"/>
                  </a:lnTo>
                  <a:lnTo>
                    <a:pt x="1" y="9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3" y="108"/>
                  </a:lnTo>
                  <a:lnTo>
                    <a:pt x="5" y="109"/>
                  </a:lnTo>
                  <a:lnTo>
                    <a:pt x="6" y="108"/>
                  </a:lnTo>
                  <a:lnTo>
                    <a:pt x="8" y="108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2" y="89"/>
                  </a:lnTo>
                  <a:lnTo>
                    <a:pt x="15" y="75"/>
                  </a:lnTo>
                  <a:lnTo>
                    <a:pt x="18" y="60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1"/>
                  </a:lnTo>
                  <a:lnTo>
                    <a:pt x="20" y="35"/>
                  </a:lnTo>
                  <a:lnTo>
                    <a:pt x="18" y="24"/>
                  </a:lnTo>
                  <a:lnTo>
                    <a:pt x="14" y="13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5" name="chenying0907 720"/>
            <p:cNvSpPr/>
            <p:nvPr/>
          </p:nvSpPr>
          <p:spPr bwMode="auto">
            <a:xfrm>
              <a:off x="5392738" y="4365625"/>
              <a:ext cx="12700" cy="80963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7" y="1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4" y="24"/>
                </a:cxn>
                <a:cxn ang="0">
                  <a:pos x="11" y="43"/>
                </a:cxn>
                <a:cxn ang="0">
                  <a:pos x="4" y="80"/>
                </a:cxn>
                <a:cxn ang="0">
                  <a:pos x="4" y="80"/>
                </a:cxn>
                <a:cxn ang="0">
                  <a:pos x="1" y="96"/>
                </a:cxn>
                <a:cxn ang="0">
                  <a:pos x="0" y="114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1" y="149"/>
                </a:cxn>
                <a:cxn ang="0">
                  <a:pos x="2" y="150"/>
                </a:cxn>
                <a:cxn ang="0">
                  <a:pos x="5" y="151"/>
                </a:cxn>
                <a:cxn ang="0">
                  <a:pos x="7" y="151"/>
                </a:cxn>
                <a:cxn ang="0">
                  <a:pos x="8" y="151"/>
                </a:cxn>
                <a:cxn ang="0">
                  <a:pos x="10" y="150"/>
                </a:cxn>
                <a:cxn ang="0">
                  <a:pos x="11" y="149"/>
                </a:cxn>
                <a:cxn ang="0">
                  <a:pos x="11" y="147"/>
                </a:cxn>
                <a:cxn ang="0">
                  <a:pos x="11" y="147"/>
                </a:cxn>
                <a:cxn ang="0">
                  <a:pos x="11" y="126"/>
                </a:cxn>
                <a:cxn ang="0">
                  <a:pos x="11" y="107"/>
                </a:cxn>
                <a:cxn ang="0">
                  <a:pos x="13" y="86"/>
                </a:cxn>
                <a:cxn ang="0">
                  <a:pos x="16" y="65"/>
                </a:cxn>
                <a:cxn ang="0">
                  <a:pos x="16" y="65"/>
                </a:cxn>
                <a:cxn ang="0">
                  <a:pos x="22" y="35"/>
                </a:cxn>
                <a:cxn ang="0">
                  <a:pos x="24" y="20"/>
                </a:cxn>
                <a:cxn ang="0">
                  <a:pos x="25" y="4"/>
                </a:cxn>
                <a:cxn ang="0">
                  <a:pos x="25" y="4"/>
                </a:cxn>
              </a:cxnLst>
              <a:rect l="0" t="0" r="r" b="b"/>
              <a:pathLst>
                <a:path w="25" h="151">
                  <a:moveTo>
                    <a:pt x="25" y="4"/>
                  </a:moveTo>
                  <a:lnTo>
                    <a:pt x="25" y="4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24"/>
                  </a:lnTo>
                  <a:lnTo>
                    <a:pt x="11" y="43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1" y="96"/>
                  </a:lnTo>
                  <a:lnTo>
                    <a:pt x="0" y="114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1" y="149"/>
                  </a:lnTo>
                  <a:lnTo>
                    <a:pt x="2" y="150"/>
                  </a:lnTo>
                  <a:lnTo>
                    <a:pt x="5" y="151"/>
                  </a:lnTo>
                  <a:lnTo>
                    <a:pt x="7" y="151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1" y="149"/>
                  </a:lnTo>
                  <a:lnTo>
                    <a:pt x="11" y="147"/>
                  </a:lnTo>
                  <a:lnTo>
                    <a:pt x="11" y="147"/>
                  </a:lnTo>
                  <a:lnTo>
                    <a:pt x="11" y="126"/>
                  </a:lnTo>
                  <a:lnTo>
                    <a:pt x="11" y="107"/>
                  </a:lnTo>
                  <a:lnTo>
                    <a:pt x="13" y="86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22" y="35"/>
                  </a:lnTo>
                  <a:lnTo>
                    <a:pt x="24" y="20"/>
                  </a:lnTo>
                  <a:lnTo>
                    <a:pt x="25" y="4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6" name="chenying0907 721"/>
            <p:cNvSpPr/>
            <p:nvPr/>
          </p:nvSpPr>
          <p:spPr bwMode="auto">
            <a:xfrm>
              <a:off x="5421313" y="4389438"/>
              <a:ext cx="19050" cy="84138"/>
            </a:xfrm>
            <a:custGeom>
              <a:avLst/>
              <a:gdLst/>
              <a:ahLst/>
              <a:cxnLst>
                <a:cxn ang="0">
                  <a:pos x="29" y="2"/>
                </a:cxn>
                <a:cxn ang="0">
                  <a:pos x="29" y="2"/>
                </a:cxn>
                <a:cxn ang="0">
                  <a:pos x="22" y="16"/>
                </a:cxn>
                <a:cxn ang="0">
                  <a:pos x="18" y="30"/>
                </a:cxn>
                <a:cxn ang="0">
                  <a:pos x="15" y="46"/>
                </a:cxn>
                <a:cxn ang="0">
                  <a:pos x="13" y="61"/>
                </a:cxn>
                <a:cxn ang="0">
                  <a:pos x="13" y="61"/>
                </a:cxn>
                <a:cxn ang="0">
                  <a:pos x="8" y="85"/>
                </a:cxn>
                <a:cxn ang="0">
                  <a:pos x="4" y="109"/>
                </a:cxn>
                <a:cxn ang="0">
                  <a:pos x="1" y="133"/>
                </a:cxn>
                <a:cxn ang="0">
                  <a:pos x="0" y="157"/>
                </a:cxn>
                <a:cxn ang="0">
                  <a:pos x="0" y="157"/>
                </a:cxn>
                <a:cxn ang="0">
                  <a:pos x="0" y="158"/>
                </a:cxn>
                <a:cxn ang="0">
                  <a:pos x="1" y="160"/>
                </a:cxn>
                <a:cxn ang="0">
                  <a:pos x="2" y="161"/>
                </a:cxn>
                <a:cxn ang="0">
                  <a:pos x="4" y="161"/>
                </a:cxn>
                <a:cxn ang="0">
                  <a:pos x="6" y="161"/>
                </a:cxn>
                <a:cxn ang="0">
                  <a:pos x="7" y="160"/>
                </a:cxn>
                <a:cxn ang="0">
                  <a:pos x="8" y="158"/>
                </a:cxn>
                <a:cxn ang="0">
                  <a:pos x="9" y="157"/>
                </a:cxn>
                <a:cxn ang="0">
                  <a:pos x="9" y="157"/>
                </a:cxn>
                <a:cxn ang="0">
                  <a:pos x="10" y="137"/>
                </a:cxn>
                <a:cxn ang="0">
                  <a:pos x="14" y="117"/>
                </a:cxn>
                <a:cxn ang="0">
                  <a:pos x="20" y="78"/>
                </a:cxn>
                <a:cxn ang="0">
                  <a:pos x="20" y="78"/>
                </a:cxn>
                <a:cxn ang="0">
                  <a:pos x="22" y="59"/>
                </a:cxn>
                <a:cxn ang="0">
                  <a:pos x="25" y="42"/>
                </a:cxn>
                <a:cxn ang="0">
                  <a:pos x="30" y="24"/>
                </a:cxn>
                <a:cxn ang="0">
                  <a:pos x="33" y="15"/>
                </a:cxn>
                <a:cxn ang="0">
                  <a:pos x="37" y="7"/>
                </a:cxn>
                <a:cxn ang="0">
                  <a:pos x="37" y="7"/>
                </a:cxn>
                <a:cxn ang="0">
                  <a:pos x="37" y="5"/>
                </a:cxn>
                <a:cxn ang="0">
                  <a:pos x="37" y="3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2"/>
                </a:cxn>
              </a:cxnLst>
              <a:rect l="0" t="0" r="r" b="b"/>
              <a:pathLst>
                <a:path w="37" h="161">
                  <a:moveTo>
                    <a:pt x="29" y="2"/>
                  </a:moveTo>
                  <a:lnTo>
                    <a:pt x="29" y="2"/>
                  </a:lnTo>
                  <a:lnTo>
                    <a:pt x="22" y="16"/>
                  </a:lnTo>
                  <a:lnTo>
                    <a:pt x="18" y="30"/>
                  </a:lnTo>
                  <a:lnTo>
                    <a:pt x="15" y="46"/>
                  </a:lnTo>
                  <a:lnTo>
                    <a:pt x="13" y="61"/>
                  </a:lnTo>
                  <a:lnTo>
                    <a:pt x="13" y="61"/>
                  </a:lnTo>
                  <a:lnTo>
                    <a:pt x="8" y="85"/>
                  </a:lnTo>
                  <a:lnTo>
                    <a:pt x="4" y="109"/>
                  </a:lnTo>
                  <a:lnTo>
                    <a:pt x="1" y="133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60"/>
                  </a:lnTo>
                  <a:lnTo>
                    <a:pt x="2" y="161"/>
                  </a:lnTo>
                  <a:lnTo>
                    <a:pt x="4" y="161"/>
                  </a:lnTo>
                  <a:lnTo>
                    <a:pt x="6" y="161"/>
                  </a:lnTo>
                  <a:lnTo>
                    <a:pt x="7" y="160"/>
                  </a:lnTo>
                  <a:lnTo>
                    <a:pt x="8" y="158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10" y="137"/>
                  </a:lnTo>
                  <a:lnTo>
                    <a:pt x="14" y="117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2" y="59"/>
                  </a:lnTo>
                  <a:lnTo>
                    <a:pt x="25" y="42"/>
                  </a:lnTo>
                  <a:lnTo>
                    <a:pt x="30" y="24"/>
                  </a:lnTo>
                  <a:lnTo>
                    <a:pt x="33" y="15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7" name="chenying0907 722"/>
            <p:cNvSpPr/>
            <p:nvPr/>
          </p:nvSpPr>
          <p:spPr bwMode="auto">
            <a:xfrm>
              <a:off x="5461001" y="4381500"/>
              <a:ext cx="22225" cy="12541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1" y="16"/>
                </a:cxn>
                <a:cxn ang="0">
                  <a:pos x="28" y="21"/>
                </a:cxn>
                <a:cxn ang="0">
                  <a:pos x="25" y="25"/>
                </a:cxn>
                <a:cxn ang="0">
                  <a:pos x="23" y="32"/>
                </a:cxn>
                <a:cxn ang="0">
                  <a:pos x="23" y="32"/>
                </a:cxn>
                <a:cxn ang="0">
                  <a:pos x="17" y="67"/>
                </a:cxn>
                <a:cxn ang="0">
                  <a:pos x="17" y="67"/>
                </a:cxn>
                <a:cxn ang="0">
                  <a:pos x="13" y="96"/>
                </a:cxn>
                <a:cxn ang="0">
                  <a:pos x="10" y="124"/>
                </a:cxn>
                <a:cxn ang="0">
                  <a:pos x="10" y="124"/>
                </a:cxn>
                <a:cxn ang="0">
                  <a:pos x="6" y="152"/>
                </a:cxn>
                <a:cxn ang="0">
                  <a:pos x="3" y="179"/>
                </a:cxn>
                <a:cxn ang="0">
                  <a:pos x="1" y="206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0" y="235"/>
                </a:cxn>
                <a:cxn ang="0">
                  <a:pos x="1" y="237"/>
                </a:cxn>
                <a:cxn ang="0">
                  <a:pos x="3" y="237"/>
                </a:cxn>
                <a:cxn ang="0">
                  <a:pos x="5" y="238"/>
                </a:cxn>
                <a:cxn ang="0">
                  <a:pos x="6" y="237"/>
                </a:cxn>
                <a:cxn ang="0">
                  <a:pos x="8" y="237"/>
                </a:cxn>
                <a:cxn ang="0">
                  <a:pos x="9" y="235"/>
                </a:cxn>
                <a:cxn ang="0">
                  <a:pos x="9" y="232"/>
                </a:cxn>
                <a:cxn ang="0">
                  <a:pos x="9" y="232"/>
                </a:cxn>
                <a:cxn ang="0">
                  <a:pos x="10" y="201"/>
                </a:cxn>
                <a:cxn ang="0">
                  <a:pos x="13" y="170"/>
                </a:cxn>
                <a:cxn ang="0">
                  <a:pos x="17" y="141"/>
                </a:cxn>
                <a:cxn ang="0">
                  <a:pos x="21" y="110"/>
                </a:cxn>
                <a:cxn ang="0">
                  <a:pos x="21" y="110"/>
                </a:cxn>
                <a:cxn ang="0">
                  <a:pos x="25" y="81"/>
                </a:cxn>
                <a:cxn ang="0">
                  <a:pos x="26" y="67"/>
                </a:cxn>
                <a:cxn ang="0">
                  <a:pos x="30" y="53"/>
                </a:cxn>
                <a:cxn ang="0">
                  <a:pos x="30" y="53"/>
                </a:cxn>
                <a:cxn ang="0">
                  <a:pos x="33" y="40"/>
                </a:cxn>
                <a:cxn ang="0">
                  <a:pos x="36" y="29"/>
                </a:cxn>
                <a:cxn ang="0">
                  <a:pos x="40" y="18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2"/>
                </a:cxn>
                <a:cxn ang="0">
                  <a:pos x="34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238">
                  <a:moveTo>
                    <a:pt x="33" y="5"/>
                  </a:moveTo>
                  <a:lnTo>
                    <a:pt x="33" y="5"/>
                  </a:lnTo>
                  <a:lnTo>
                    <a:pt x="31" y="16"/>
                  </a:lnTo>
                  <a:lnTo>
                    <a:pt x="28" y="21"/>
                  </a:lnTo>
                  <a:lnTo>
                    <a:pt x="25" y="25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3" y="96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6" y="152"/>
                  </a:lnTo>
                  <a:lnTo>
                    <a:pt x="3" y="179"/>
                  </a:lnTo>
                  <a:lnTo>
                    <a:pt x="1" y="20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35"/>
                  </a:lnTo>
                  <a:lnTo>
                    <a:pt x="1" y="237"/>
                  </a:lnTo>
                  <a:lnTo>
                    <a:pt x="3" y="237"/>
                  </a:lnTo>
                  <a:lnTo>
                    <a:pt x="5" y="238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9" y="235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10" y="201"/>
                  </a:lnTo>
                  <a:lnTo>
                    <a:pt x="13" y="170"/>
                  </a:lnTo>
                  <a:lnTo>
                    <a:pt x="17" y="141"/>
                  </a:lnTo>
                  <a:lnTo>
                    <a:pt x="21" y="110"/>
                  </a:lnTo>
                  <a:lnTo>
                    <a:pt x="21" y="110"/>
                  </a:lnTo>
                  <a:lnTo>
                    <a:pt x="25" y="81"/>
                  </a:lnTo>
                  <a:lnTo>
                    <a:pt x="26" y="67"/>
                  </a:lnTo>
                  <a:lnTo>
                    <a:pt x="30" y="53"/>
                  </a:lnTo>
                  <a:lnTo>
                    <a:pt x="30" y="53"/>
                  </a:lnTo>
                  <a:lnTo>
                    <a:pt x="33" y="40"/>
                  </a:lnTo>
                  <a:lnTo>
                    <a:pt x="36" y="29"/>
                  </a:lnTo>
                  <a:lnTo>
                    <a:pt x="40" y="18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5" y="2"/>
                  </a:lnTo>
                  <a:lnTo>
                    <a:pt x="34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8" name="chenying0907 723"/>
            <p:cNvSpPr/>
            <p:nvPr/>
          </p:nvSpPr>
          <p:spPr bwMode="auto">
            <a:xfrm>
              <a:off x="5483226" y="4329113"/>
              <a:ext cx="38100" cy="220663"/>
            </a:xfrm>
            <a:custGeom>
              <a:avLst/>
              <a:gdLst/>
              <a:ahLst/>
              <a:cxnLst>
                <a:cxn ang="0">
                  <a:pos x="65" y="1"/>
                </a:cxn>
                <a:cxn ang="0">
                  <a:pos x="56" y="18"/>
                </a:cxn>
                <a:cxn ang="0">
                  <a:pos x="50" y="38"/>
                </a:cxn>
                <a:cxn ang="0">
                  <a:pos x="46" y="78"/>
                </a:cxn>
                <a:cxn ang="0">
                  <a:pos x="25" y="213"/>
                </a:cxn>
                <a:cxn ang="0">
                  <a:pos x="18" y="243"/>
                </a:cxn>
                <a:cxn ang="0">
                  <a:pos x="8" y="300"/>
                </a:cxn>
                <a:cxn ang="0">
                  <a:pos x="4" y="330"/>
                </a:cxn>
                <a:cxn ang="0">
                  <a:pos x="1" y="363"/>
                </a:cxn>
                <a:cxn ang="0">
                  <a:pos x="1" y="386"/>
                </a:cxn>
                <a:cxn ang="0">
                  <a:pos x="7" y="407"/>
                </a:cxn>
                <a:cxn ang="0">
                  <a:pos x="13" y="415"/>
                </a:cxn>
                <a:cxn ang="0">
                  <a:pos x="14" y="417"/>
                </a:cxn>
                <a:cxn ang="0">
                  <a:pos x="18" y="417"/>
                </a:cxn>
                <a:cxn ang="0">
                  <a:pos x="20" y="413"/>
                </a:cxn>
                <a:cxn ang="0">
                  <a:pos x="19" y="409"/>
                </a:cxn>
                <a:cxn ang="0">
                  <a:pos x="15" y="403"/>
                </a:cxn>
                <a:cxn ang="0">
                  <a:pos x="11" y="390"/>
                </a:cxn>
                <a:cxn ang="0">
                  <a:pos x="11" y="370"/>
                </a:cxn>
                <a:cxn ang="0">
                  <a:pos x="12" y="356"/>
                </a:cxn>
                <a:cxn ang="0">
                  <a:pos x="13" y="327"/>
                </a:cxn>
                <a:cxn ang="0">
                  <a:pos x="17" y="298"/>
                </a:cxn>
                <a:cxn ang="0">
                  <a:pos x="27" y="248"/>
                </a:cxn>
                <a:cxn ang="0">
                  <a:pos x="36" y="197"/>
                </a:cxn>
                <a:cxn ang="0">
                  <a:pos x="55" y="90"/>
                </a:cxn>
                <a:cxn ang="0">
                  <a:pos x="57" y="69"/>
                </a:cxn>
                <a:cxn ang="0">
                  <a:pos x="60" y="36"/>
                </a:cxn>
                <a:cxn ang="0">
                  <a:pos x="67" y="16"/>
                </a:cxn>
                <a:cxn ang="0">
                  <a:pos x="72" y="8"/>
                </a:cxn>
                <a:cxn ang="0">
                  <a:pos x="73" y="4"/>
                </a:cxn>
                <a:cxn ang="0">
                  <a:pos x="70" y="0"/>
                </a:cxn>
                <a:cxn ang="0">
                  <a:pos x="67" y="0"/>
                </a:cxn>
                <a:cxn ang="0">
                  <a:pos x="65" y="1"/>
                </a:cxn>
              </a:cxnLst>
              <a:rect l="0" t="0" r="r" b="b"/>
              <a:pathLst>
                <a:path w="73" h="417">
                  <a:moveTo>
                    <a:pt x="65" y="1"/>
                  </a:moveTo>
                  <a:lnTo>
                    <a:pt x="65" y="1"/>
                  </a:lnTo>
                  <a:lnTo>
                    <a:pt x="60" y="9"/>
                  </a:lnTo>
                  <a:lnTo>
                    <a:pt x="56" y="18"/>
                  </a:lnTo>
                  <a:lnTo>
                    <a:pt x="53" y="28"/>
                  </a:lnTo>
                  <a:lnTo>
                    <a:pt x="50" y="38"/>
                  </a:lnTo>
                  <a:lnTo>
                    <a:pt x="49" y="58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25" y="213"/>
                  </a:lnTo>
                  <a:lnTo>
                    <a:pt x="25" y="213"/>
                  </a:lnTo>
                  <a:lnTo>
                    <a:pt x="18" y="243"/>
                  </a:lnTo>
                  <a:lnTo>
                    <a:pt x="13" y="272"/>
                  </a:lnTo>
                  <a:lnTo>
                    <a:pt x="8" y="300"/>
                  </a:lnTo>
                  <a:lnTo>
                    <a:pt x="4" y="330"/>
                  </a:lnTo>
                  <a:lnTo>
                    <a:pt x="4" y="330"/>
                  </a:lnTo>
                  <a:lnTo>
                    <a:pt x="2" y="352"/>
                  </a:lnTo>
                  <a:lnTo>
                    <a:pt x="1" y="363"/>
                  </a:lnTo>
                  <a:lnTo>
                    <a:pt x="0" y="375"/>
                  </a:lnTo>
                  <a:lnTo>
                    <a:pt x="1" y="386"/>
                  </a:lnTo>
                  <a:lnTo>
                    <a:pt x="3" y="397"/>
                  </a:lnTo>
                  <a:lnTo>
                    <a:pt x="7" y="407"/>
                  </a:lnTo>
                  <a:lnTo>
                    <a:pt x="10" y="411"/>
                  </a:lnTo>
                  <a:lnTo>
                    <a:pt x="13" y="415"/>
                  </a:lnTo>
                  <a:lnTo>
                    <a:pt x="13" y="415"/>
                  </a:lnTo>
                  <a:lnTo>
                    <a:pt x="14" y="417"/>
                  </a:lnTo>
                  <a:lnTo>
                    <a:pt x="16" y="417"/>
                  </a:lnTo>
                  <a:lnTo>
                    <a:pt x="18" y="417"/>
                  </a:lnTo>
                  <a:lnTo>
                    <a:pt x="19" y="416"/>
                  </a:lnTo>
                  <a:lnTo>
                    <a:pt x="20" y="413"/>
                  </a:lnTo>
                  <a:lnTo>
                    <a:pt x="20" y="411"/>
                  </a:lnTo>
                  <a:lnTo>
                    <a:pt x="19" y="409"/>
                  </a:lnTo>
                  <a:lnTo>
                    <a:pt x="19" y="409"/>
                  </a:lnTo>
                  <a:lnTo>
                    <a:pt x="15" y="403"/>
                  </a:lnTo>
                  <a:lnTo>
                    <a:pt x="13" y="397"/>
                  </a:lnTo>
                  <a:lnTo>
                    <a:pt x="11" y="390"/>
                  </a:lnTo>
                  <a:lnTo>
                    <a:pt x="11" y="383"/>
                  </a:lnTo>
                  <a:lnTo>
                    <a:pt x="11" y="370"/>
                  </a:lnTo>
                  <a:lnTo>
                    <a:pt x="12" y="356"/>
                  </a:lnTo>
                  <a:lnTo>
                    <a:pt x="12" y="356"/>
                  </a:lnTo>
                  <a:lnTo>
                    <a:pt x="12" y="342"/>
                  </a:lnTo>
                  <a:lnTo>
                    <a:pt x="13" y="327"/>
                  </a:lnTo>
                  <a:lnTo>
                    <a:pt x="17" y="298"/>
                  </a:lnTo>
                  <a:lnTo>
                    <a:pt x="17" y="298"/>
                  </a:lnTo>
                  <a:lnTo>
                    <a:pt x="22" y="273"/>
                  </a:lnTo>
                  <a:lnTo>
                    <a:pt x="27" y="248"/>
                  </a:lnTo>
                  <a:lnTo>
                    <a:pt x="32" y="223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55" y="90"/>
                  </a:lnTo>
                  <a:lnTo>
                    <a:pt x="55" y="90"/>
                  </a:lnTo>
                  <a:lnTo>
                    <a:pt x="57" y="69"/>
                  </a:lnTo>
                  <a:lnTo>
                    <a:pt x="59" y="47"/>
                  </a:lnTo>
                  <a:lnTo>
                    <a:pt x="60" y="36"/>
                  </a:lnTo>
                  <a:lnTo>
                    <a:pt x="63" y="26"/>
                  </a:lnTo>
                  <a:lnTo>
                    <a:pt x="67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1" y="1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5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9" name="chenying0907 724"/>
            <p:cNvSpPr/>
            <p:nvPr/>
          </p:nvSpPr>
          <p:spPr bwMode="auto">
            <a:xfrm>
              <a:off x="5516563" y="4291013"/>
              <a:ext cx="46038" cy="2682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61" y="44"/>
                </a:cxn>
                <a:cxn ang="0">
                  <a:pos x="58" y="58"/>
                </a:cxn>
                <a:cxn ang="0">
                  <a:pos x="56" y="84"/>
                </a:cxn>
                <a:cxn ang="0">
                  <a:pos x="56" y="111"/>
                </a:cxn>
                <a:cxn ang="0">
                  <a:pos x="52" y="180"/>
                </a:cxn>
                <a:cxn ang="0">
                  <a:pos x="41" y="249"/>
                </a:cxn>
                <a:cxn ang="0">
                  <a:pos x="33" y="280"/>
                </a:cxn>
                <a:cxn ang="0">
                  <a:pos x="17" y="343"/>
                </a:cxn>
                <a:cxn ang="0">
                  <a:pos x="4" y="408"/>
                </a:cxn>
                <a:cxn ang="0">
                  <a:pos x="1" y="440"/>
                </a:cxn>
                <a:cxn ang="0">
                  <a:pos x="0" y="472"/>
                </a:cxn>
                <a:cxn ang="0">
                  <a:pos x="4" y="504"/>
                </a:cxn>
                <a:cxn ang="0">
                  <a:pos x="4" y="506"/>
                </a:cxn>
                <a:cxn ang="0">
                  <a:pos x="7" y="507"/>
                </a:cxn>
                <a:cxn ang="0">
                  <a:pos x="12" y="505"/>
                </a:cxn>
                <a:cxn ang="0">
                  <a:pos x="13" y="501"/>
                </a:cxn>
                <a:cxn ang="0">
                  <a:pos x="10" y="485"/>
                </a:cxn>
                <a:cxn ang="0">
                  <a:pos x="9" y="453"/>
                </a:cxn>
                <a:cxn ang="0">
                  <a:pos x="11" y="420"/>
                </a:cxn>
                <a:cxn ang="0">
                  <a:pos x="20" y="371"/>
                </a:cxn>
                <a:cxn ang="0">
                  <a:pos x="36" y="306"/>
                </a:cxn>
                <a:cxn ang="0">
                  <a:pos x="52" y="243"/>
                </a:cxn>
                <a:cxn ang="0">
                  <a:pos x="57" y="214"/>
                </a:cxn>
                <a:cxn ang="0">
                  <a:pos x="63" y="157"/>
                </a:cxn>
                <a:cxn ang="0">
                  <a:pos x="65" y="128"/>
                </a:cxn>
                <a:cxn ang="0">
                  <a:pos x="66" y="67"/>
                </a:cxn>
                <a:cxn ang="0">
                  <a:pos x="67" y="60"/>
                </a:cxn>
                <a:cxn ang="0">
                  <a:pos x="73" y="36"/>
                </a:cxn>
                <a:cxn ang="0">
                  <a:pos x="84" y="6"/>
                </a:cxn>
                <a:cxn ang="0">
                  <a:pos x="85" y="4"/>
                </a:cxn>
                <a:cxn ang="0">
                  <a:pos x="83" y="1"/>
                </a:cxn>
                <a:cxn ang="0">
                  <a:pos x="77" y="1"/>
                </a:cxn>
                <a:cxn ang="0">
                  <a:pos x="75" y="3"/>
                </a:cxn>
              </a:cxnLst>
              <a:rect l="0" t="0" r="r" b="b"/>
              <a:pathLst>
                <a:path w="85" h="507">
                  <a:moveTo>
                    <a:pt x="75" y="3"/>
                  </a:moveTo>
                  <a:lnTo>
                    <a:pt x="75" y="3"/>
                  </a:lnTo>
                  <a:lnTo>
                    <a:pt x="65" y="31"/>
                  </a:lnTo>
                  <a:lnTo>
                    <a:pt x="61" y="44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56" y="72"/>
                  </a:lnTo>
                  <a:lnTo>
                    <a:pt x="56" y="84"/>
                  </a:lnTo>
                  <a:lnTo>
                    <a:pt x="56" y="111"/>
                  </a:lnTo>
                  <a:lnTo>
                    <a:pt x="56" y="111"/>
                  </a:lnTo>
                  <a:lnTo>
                    <a:pt x="55" y="145"/>
                  </a:lnTo>
                  <a:lnTo>
                    <a:pt x="52" y="180"/>
                  </a:lnTo>
                  <a:lnTo>
                    <a:pt x="47" y="214"/>
                  </a:lnTo>
                  <a:lnTo>
                    <a:pt x="41" y="249"/>
                  </a:lnTo>
                  <a:lnTo>
                    <a:pt x="41" y="249"/>
                  </a:lnTo>
                  <a:lnTo>
                    <a:pt x="33" y="280"/>
                  </a:lnTo>
                  <a:lnTo>
                    <a:pt x="25" y="312"/>
                  </a:lnTo>
                  <a:lnTo>
                    <a:pt x="17" y="343"/>
                  </a:lnTo>
                  <a:lnTo>
                    <a:pt x="10" y="375"/>
                  </a:lnTo>
                  <a:lnTo>
                    <a:pt x="4" y="408"/>
                  </a:lnTo>
                  <a:lnTo>
                    <a:pt x="2" y="423"/>
                  </a:lnTo>
                  <a:lnTo>
                    <a:pt x="1" y="440"/>
                  </a:lnTo>
                  <a:lnTo>
                    <a:pt x="0" y="455"/>
                  </a:lnTo>
                  <a:lnTo>
                    <a:pt x="0" y="472"/>
                  </a:lnTo>
                  <a:lnTo>
                    <a:pt x="1" y="487"/>
                  </a:lnTo>
                  <a:lnTo>
                    <a:pt x="4" y="504"/>
                  </a:lnTo>
                  <a:lnTo>
                    <a:pt x="4" y="504"/>
                  </a:lnTo>
                  <a:lnTo>
                    <a:pt x="4" y="506"/>
                  </a:lnTo>
                  <a:lnTo>
                    <a:pt x="6" y="507"/>
                  </a:lnTo>
                  <a:lnTo>
                    <a:pt x="7" y="507"/>
                  </a:lnTo>
                  <a:lnTo>
                    <a:pt x="9" y="507"/>
                  </a:lnTo>
                  <a:lnTo>
                    <a:pt x="12" y="505"/>
                  </a:lnTo>
                  <a:lnTo>
                    <a:pt x="12" y="503"/>
                  </a:lnTo>
                  <a:lnTo>
                    <a:pt x="13" y="501"/>
                  </a:lnTo>
                  <a:lnTo>
                    <a:pt x="13" y="501"/>
                  </a:lnTo>
                  <a:lnTo>
                    <a:pt x="10" y="485"/>
                  </a:lnTo>
                  <a:lnTo>
                    <a:pt x="9" y="469"/>
                  </a:lnTo>
                  <a:lnTo>
                    <a:pt x="9" y="453"/>
                  </a:lnTo>
                  <a:lnTo>
                    <a:pt x="10" y="437"/>
                  </a:lnTo>
                  <a:lnTo>
                    <a:pt x="11" y="420"/>
                  </a:lnTo>
                  <a:lnTo>
                    <a:pt x="13" y="403"/>
                  </a:lnTo>
                  <a:lnTo>
                    <a:pt x="20" y="371"/>
                  </a:lnTo>
                  <a:lnTo>
                    <a:pt x="28" y="338"/>
                  </a:lnTo>
                  <a:lnTo>
                    <a:pt x="36" y="306"/>
                  </a:lnTo>
                  <a:lnTo>
                    <a:pt x="44" y="274"/>
                  </a:lnTo>
                  <a:lnTo>
                    <a:pt x="52" y="243"/>
                  </a:lnTo>
                  <a:lnTo>
                    <a:pt x="52" y="243"/>
                  </a:lnTo>
                  <a:lnTo>
                    <a:pt x="57" y="214"/>
                  </a:lnTo>
                  <a:lnTo>
                    <a:pt x="61" y="186"/>
                  </a:lnTo>
                  <a:lnTo>
                    <a:pt x="63" y="157"/>
                  </a:lnTo>
                  <a:lnTo>
                    <a:pt x="65" y="128"/>
                  </a:lnTo>
                  <a:lnTo>
                    <a:pt x="65" y="128"/>
                  </a:lnTo>
                  <a:lnTo>
                    <a:pt x="65" y="98"/>
                  </a:lnTo>
                  <a:lnTo>
                    <a:pt x="66" y="67"/>
                  </a:lnTo>
                  <a:lnTo>
                    <a:pt x="66" y="67"/>
                  </a:lnTo>
                  <a:lnTo>
                    <a:pt x="67" y="60"/>
                  </a:lnTo>
                  <a:lnTo>
                    <a:pt x="68" y="51"/>
                  </a:lnTo>
                  <a:lnTo>
                    <a:pt x="73" y="36"/>
                  </a:lnTo>
                  <a:lnTo>
                    <a:pt x="78" y="20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85" y="4"/>
                  </a:lnTo>
                  <a:lnTo>
                    <a:pt x="84" y="2"/>
                  </a:lnTo>
                  <a:lnTo>
                    <a:pt x="83" y="1"/>
                  </a:lnTo>
                  <a:lnTo>
                    <a:pt x="82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0" name="chenying0907 725"/>
            <p:cNvSpPr/>
            <p:nvPr/>
          </p:nvSpPr>
          <p:spPr bwMode="auto">
            <a:xfrm>
              <a:off x="5546726" y="4252913"/>
              <a:ext cx="60325" cy="376238"/>
            </a:xfrm>
            <a:custGeom>
              <a:avLst/>
              <a:gdLst/>
              <a:ahLst/>
              <a:cxnLst>
                <a:cxn ang="0">
                  <a:pos x="104" y="5"/>
                </a:cxn>
                <a:cxn ang="0">
                  <a:pos x="104" y="5"/>
                </a:cxn>
                <a:cxn ang="0">
                  <a:pos x="103" y="28"/>
                </a:cxn>
                <a:cxn ang="0">
                  <a:pos x="101" y="51"/>
                </a:cxn>
                <a:cxn ang="0">
                  <a:pos x="98" y="74"/>
                </a:cxn>
                <a:cxn ang="0">
                  <a:pos x="95" y="95"/>
                </a:cxn>
                <a:cxn ang="0">
                  <a:pos x="86" y="141"/>
                </a:cxn>
                <a:cxn ang="0">
                  <a:pos x="78" y="185"/>
                </a:cxn>
                <a:cxn ang="0">
                  <a:pos x="78" y="185"/>
                </a:cxn>
                <a:cxn ang="0">
                  <a:pos x="64" y="275"/>
                </a:cxn>
                <a:cxn ang="0">
                  <a:pos x="48" y="364"/>
                </a:cxn>
                <a:cxn ang="0">
                  <a:pos x="48" y="364"/>
                </a:cxn>
                <a:cxn ang="0">
                  <a:pos x="39" y="407"/>
                </a:cxn>
                <a:cxn ang="0">
                  <a:pos x="29" y="451"/>
                </a:cxn>
                <a:cxn ang="0">
                  <a:pos x="19" y="495"/>
                </a:cxn>
                <a:cxn ang="0">
                  <a:pos x="11" y="538"/>
                </a:cxn>
                <a:cxn ang="0">
                  <a:pos x="11" y="538"/>
                </a:cxn>
                <a:cxn ang="0">
                  <a:pos x="4" y="580"/>
                </a:cxn>
                <a:cxn ang="0">
                  <a:pos x="1" y="600"/>
                </a:cxn>
                <a:cxn ang="0">
                  <a:pos x="0" y="621"/>
                </a:cxn>
                <a:cxn ang="0">
                  <a:pos x="0" y="707"/>
                </a:cxn>
                <a:cxn ang="0">
                  <a:pos x="0" y="707"/>
                </a:cxn>
                <a:cxn ang="0">
                  <a:pos x="0" y="709"/>
                </a:cxn>
                <a:cxn ang="0">
                  <a:pos x="1" y="710"/>
                </a:cxn>
                <a:cxn ang="0">
                  <a:pos x="3" y="711"/>
                </a:cxn>
                <a:cxn ang="0">
                  <a:pos x="5" y="712"/>
                </a:cxn>
                <a:cxn ang="0">
                  <a:pos x="6" y="711"/>
                </a:cxn>
                <a:cxn ang="0">
                  <a:pos x="8" y="710"/>
                </a:cxn>
                <a:cxn ang="0">
                  <a:pos x="9" y="709"/>
                </a:cxn>
                <a:cxn ang="0">
                  <a:pos x="9" y="707"/>
                </a:cxn>
                <a:cxn ang="0">
                  <a:pos x="9" y="621"/>
                </a:cxn>
                <a:cxn ang="0">
                  <a:pos x="9" y="621"/>
                </a:cxn>
                <a:cxn ang="0">
                  <a:pos x="10" y="609"/>
                </a:cxn>
                <a:cxn ang="0">
                  <a:pos x="11" y="596"/>
                </a:cxn>
                <a:cxn ang="0">
                  <a:pos x="14" y="572"/>
                </a:cxn>
                <a:cxn ang="0">
                  <a:pos x="22" y="523"/>
                </a:cxn>
                <a:cxn ang="0">
                  <a:pos x="22" y="523"/>
                </a:cxn>
                <a:cxn ang="0">
                  <a:pos x="32" y="480"/>
                </a:cxn>
                <a:cxn ang="0">
                  <a:pos x="41" y="436"/>
                </a:cxn>
                <a:cxn ang="0">
                  <a:pos x="51" y="392"/>
                </a:cxn>
                <a:cxn ang="0">
                  <a:pos x="61" y="348"/>
                </a:cxn>
                <a:cxn ang="0">
                  <a:pos x="61" y="348"/>
                </a:cxn>
                <a:cxn ang="0">
                  <a:pos x="76" y="260"/>
                </a:cxn>
                <a:cxn ang="0">
                  <a:pos x="91" y="171"/>
                </a:cxn>
                <a:cxn ang="0">
                  <a:pos x="91" y="171"/>
                </a:cxn>
                <a:cxn ang="0">
                  <a:pos x="98" y="129"/>
                </a:cxn>
                <a:cxn ang="0">
                  <a:pos x="105" y="88"/>
                </a:cxn>
                <a:cxn ang="0">
                  <a:pos x="108" y="67"/>
                </a:cxn>
                <a:cxn ang="0">
                  <a:pos x="111" y="47"/>
                </a:cxn>
                <a:cxn ang="0">
                  <a:pos x="112" y="26"/>
                </a:cxn>
                <a:cxn ang="0">
                  <a:pos x="113" y="5"/>
                </a:cxn>
                <a:cxn ang="0">
                  <a:pos x="113" y="5"/>
                </a:cxn>
                <a:cxn ang="0">
                  <a:pos x="113" y="3"/>
                </a:cxn>
                <a:cxn ang="0">
                  <a:pos x="112" y="1"/>
                </a:cxn>
                <a:cxn ang="0">
                  <a:pos x="110" y="1"/>
                </a:cxn>
                <a:cxn ang="0">
                  <a:pos x="109" y="0"/>
                </a:cxn>
                <a:cxn ang="0">
                  <a:pos x="107" y="1"/>
                </a:cxn>
                <a:cxn ang="0">
                  <a:pos x="105" y="1"/>
                </a:cxn>
                <a:cxn ang="0">
                  <a:pos x="104" y="3"/>
                </a:cxn>
                <a:cxn ang="0">
                  <a:pos x="104" y="5"/>
                </a:cxn>
                <a:cxn ang="0">
                  <a:pos x="104" y="5"/>
                </a:cxn>
              </a:cxnLst>
              <a:rect l="0" t="0" r="r" b="b"/>
              <a:pathLst>
                <a:path w="113" h="712">
                  <a:moveTo>
                    <a:pt x="104" y="5"/>
                  </a:moveTo>
                  <a:lnTo>
                    <a:pt x="104" y="5"/>
                  </a:lnTo>
                  <a:lnTo>
                    <a:pt x="103" y="28"/>
                  </a:lnTo>
                  <a:lnTo>
                    <a:pt x="101" y="51"/>
                  </a:lnTo>
                  <a:lnTo>
                    <a:pt x="98" y="74"/>
                  </a:lnTo>
                  <a:lnTo>
                    <a:pt x="95" y="95"/>
                  </a:lnTo>
                  <a:lnTo>
                    <a:pt x="86" y="141"/>
                  </a:lnTo>
                  <a:lnTo>
                    <a:pt x="78" y="185"/>
                  </a:lnTo>
                  <a:lnTo>
                    <a:pt x="78" y="185"/>
                  </a:lnTo>
                  <a:lnTo>
                    <a:pt x="64" y="275"/>
                  </a:lnTo>
                  <a:lnTo>
                    <a:pt x="48" y="364"/>
                  </a:lnTo>
                  <a:lnTo>
                    <a:pt x="48" y="364"/>
                  </a:lnTo>
                  <a:lnTo>
                    <a:pt x="39" y="407"/>
                  </a:lnTo>
                  <a:lnTo>
                    <a:pt x="29" y="451"/>
                  </a:lnTo>
                  <a:lnTo>
                    <a:pt x="19" y="495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4" y="580"/>
                  </a:lnTo>
                  <a:lnTo>
                    <a:pt x="1" y="600"/>
                  </a:lnTo>
                  <a:lnTo>
                    <a:pt x="0" y="621"/>
                  </a:lnTo>
                  <a:lnTo>
                    <a:pt x="0" y="707"/>
                  </a:lnTo>
                  <a:lnTo>
                    <a:pt x="0" y="707"/>
                  </a:lnTo>
                  <a:lnTo>
                    <a:pt x="0" y="709"/>
                  </a:lnTo>
                  <a:lnTo>
                    <a:pt x="1" y="710"/>
                  </a:lnTo>
                  <a:lnTo>
                    <a:pt x="3" y="711"/>
                  </a:lnTo>
                  <a:lnTo>
                    <a:pt x="5" y="712"/>
                  </a:lnTo>
                  <a:lnTo>
                    <a:pt x="6" y="711"/>
                  </a:lnTo>
                  <a:lnTo>
                    <a:pt x="8" y="710"/>
                  </a:lnTo>
                  <a:lnTo>
                    <a:pt x="9" y="709"/>
                  </a:lnTo>
                  <a:lnTo>
                    <a:pt x="9" y="707"/>
                  </a:lnTo>
                  <a:lnTo>
                    <a:pt x="9" y="621"/>
                  </a:lnTo>
                  <a:lnTo>
                    <a:pt x="9" y="621"/>
                  </a:lnTo>
                  <a:lnTo>
                    <a:pt x="10" y="609"/>
                  </a:lnTo>
                  <a:lnTo>
                    <a:pt x="11" y="596"/>
                  </a:lnTo>
                  <a:lnTo>
                    <a:pt x="14" y="572"/>
                  </a:lnTo>
                  <a:lnTo>
                    <a:pt x="22" y="523"/>
                  </a:lnTo>
                  <a:lnTo>
                    <a:pt x="22" y="523"/>
                  </a:lnTo>
                  <a:lnTo>
                    <a:pt x="32" y="480"/>
                  </a:lnTo>
                  <a:lnTo>
                    <a:pt x="41" y="436"/>
                  </a:lnTo>
                  <a:lnTo>
                    <a:pt x="51" y="392"/>
                  </a:lnTo>
                  <a:lnTo>
                    <a:pt x="61" y="348"/>
                  </a:lnTo>
                  <a:lnTo>
                    <a:pt x="61" y="348"/>
                  </a:lnTo>
                  <a:lnTo>
                    <a:pt x="76" y="260"/>
                  </a:lnTo>
                  <a:lnTo>
                    <a:pt x="91" y="171"/>
                  </a:lnTo>
                  <a:lnTo>
                    <a:pt x="91" y="171"/>
                  </a:lnTo>
                  <a:lnTo>
                    <a:pt x="98" y="129"/>
                  </a:lnTo>
                  <a:lnTo>
                    <a:pt x="105" y="88"/>
                  </a:lnTo>
                  <a:lnTo>
                    <a:pt x="108" y="67"/>
                  </a:lnTo>
                  <a:lnTo>
                    <a:pt x="111" y="47"/>
                  </a:lnTo>
                  <a:lnTo>
                    <a:pt x="112" y="26"/>
                  </a:lnTo>
                  <a:lnTo>
                    <a:pt x="113" y="5"/>
                  </a:lnTo>
                  <a:lnTo>
                    <a:pt x="113" y="5"/>
                  </a:lnTo>
                  <a:lnTo>
                    <a:pt x="113" y="3"/>
                  </a:lnTo>
                  <a:lnTo>
                    <a:pt x="112" y="1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7" y="1"/>
                  </a:lnTo>
                  <a:lnTo>
                    <a:pt x="105" y="1"/>
                  </a:lnTo>
                  <a:lnTo>
                    <a:pt x="104" y="3"/>
                  </a:lnTo>
                  <a:lnTo>
                    <a:pt x="104" y="5"/>
                  </a:lnTo>
                  <a:lnTo>
                    <a:pt x="104" y="5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chenying0907 726"/>
            <p:cNvSpPr/>
            <p:nvPr/>
          </p:nvSpPr>
          <p:spPr bwMode="auto">
            <a:xfrm>
              <a:off x="5576888" y="4230688"/>
              <a:ext cx="61913" cy="415925"/>
            </a:xfrm>
            <a:custGeom>
              <a:avLst/>
              <a:gdLst/>
              <a:ahLst/>
              <a:cxnLst>
                <a:cxn ang="0">
                  <a:pos x="119" y="4"/>
                </a:cxn>
                <a:cxn ang="0">
                  <a:pos x="118" y="1"/>
                </a:cxn>
                <a:cxn ang="0">
                  <a:pos x="115" y="0"/>
                </a:cxn>
                <a:cxn ang="0">
                  <a:pos x="110" y="3"/>
                </a:cxn>
                <a:cxn ang="0">
                  <a:pos x="110" y="4"/>
                </a:cxn>
                <a:cxn ang="0">
                  <a:pos x="105" y="22"/>
                </a:cxn>
                <a:cxn ang="0">
                  <a:pos x="101" y="35"/>
                </a:cxn>
                <a:cxn ang="0">
                  <a:pos x="100" y="39"/>
                </a:cxn>
                <a:cxn ang="0">
                  <a:pos x="99" y="66"/>
                </a:cxn>
                <a:cxn ang="0">
                  <a:pos x="94" y="92"/>
                </a:cxn>
                <a:cxn ang="0">
                  <a:pos x="86" y="145"/>
                </a:cxn>
                <a:cxn ang="0">
                  <a:pos x="78" y="184"/>
                </a:cxn>
                <a:cxn ang="0">
                  <a:pos x="74" y="196"/>
                </a:cxn>
                <a:cxn ang="0">
                  <a:pos x="63" y="239"/>
                </a:cxn>
                <a:cxn ang="0">
                  <a:pos x="57" y="281"/>
                </a:cxn>
                <a:cxn ang="0">
                  <a:pos x="50" y="334"/>
                </a:cxn>
                <a:cxn ang="0">
                  <a:pos x="44" y="386"/>
                </a:cxn>
                <a:cxn ang="0">
                  <a:pos x="39" y="437"/>
                </a:cxn>
                <a:cxn ang="0">
                  <a:pos x="15" y="588"/>
                </a:cxn>
                <a:cxn ang="0">
                  <a:pos x="8" y="635"/>
                </a:cxn>
                <a:cxn ang="0">
                  <a:pos x="4" y="682"/>
                </a:cxn>
                <a:cxn ang="0">
                  <a:pos x="5" y="704"/>
                </a:cxn>
                <a:cxn ang="0">
                  <a:pos x="7" y="750"/>
                </a:cxn>
                <a:cxn ang="0">
                  <a:pos x="6" y="773"/>
                </a:cxn>
                <a:cxn ang="0">
                  <a:pos x="3" y="774"/>
                </a:cxn>
                <a:cxn ang="0">
                  <a:pos x="0" y="778"/>
                </a:cxn>
                <a:cxn ang="0">
                  <a:pos x="0" y="782"/>
                </a:cxn>
                <a:cxn ang="0">
                  <a:pos x="2" y="785"/>
                </a:cxn>
                <a:cxn ang="0">
                  <a:pos x="6" y="787"/>
                </a:cxn>
                <a:cxn ang="0">
                  <a:pos x="10" y="787"/>
                </a:cxn>
                <a:cxn ang="0">
                  <a:pos x="13" y="785"/>
                </a:cxn>
                <a:cxn ang="0">
                  <a:pos x="15" y="782"/>
                </a:cxn>
                <a:cxn ang="0">
                  <a:pos x="16" y="736"/>
                </a:cxn>
                <a:cxn ang="0">
                  <a:pos x="14" y="691"/>
                </a:cxn>
                <a:cxn ang="0">
                  <a:pos x="14" y="663"/>
                </a:cxn>
                <a:cxn ang="0">
                  <a:pos x="21" y="609"/>
                </a:cxn>
                <a:cxn ang="0">
                  <a:pos x="25" y="583"/>
                </a:cxn>
                <a:cxn ang="0">
                  <a:pos x="48" y="436"/>
                </a:cxn>
                <a:cxn ang="0">
                  <a:pos x="53" y="386"/>
                </a:cxn>
                <a:cxn ang="0">
                  <a:pos x="56" y="360"/>
                </a:cxn>
                <a:cxn ang="0">
                  <a:pos x="68" y="283"/>
                </a:cxn>
                <a:cxn ang="0">
                  <a:pos x="87" y="182"/>
                </a:cxn>
                <a:cxn ang="0">
                  <a:pos x="93" y="156"/>
                </a:cxn>
                <a:cxn ang="0">
                  <a:pos x="108" y="76"/>
                </a:cxn>
                <a:cxn ang="0">
                  <a:pos x="109" y="67"/>
                </a:cxn>
                <a:cxn ang="0">
                  <a:pos x="110" y="39"/>
                </a:cxn>
                <a:cxn ang="0">
                  <a:pos x="110" y="35"/>
                </a:cxn>
                <a:cxn ang="0">
                  <a:pos x="114" y="22"/>
                </a:cxn>
                <a:cxn ang="0">
                  <a:pos x="119" y="4"/>
                </a:cxn>
              </a:cxnLst>
              <a:rect l="0" t="0" r="r" b="b"/>
              <a:pathLst>
                <a:path w="119" h="787">
                  <a:moveTo>
                    <a:pt x="119" y="4"/>
                  </a:moveTo>
                  <a:lnTo>
                    <a:pt x="119" y="4"/>
                  </a:lnTo>
                  <a:lnTo>
                    <a:pt x="119" y="3"/>
                  </a:lnTo>
                  <a:lnTo>
                    <a:pt x="118" y="1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1" y="1"/>
                  </a:lnTo>
                  <a:lnTo>
                    <a:pt x="110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8" y="13"/>
                  </a:lnTo>
                  <a:lnTo>
                    <a:pt x="105" y="22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0" y="39"/>
                  </a:lnTo>
                  <a:lnTo>
                    <a:pt x="100" y="39"/>
                  </a:lnTo>
                  <a:lnTo>
                    <a:pt x="100" y="53"/>
                  </a:lnTo>
                  <a:lnTo>
                    <a:pt x="99" y="66"/>
                  </a:lnTo>
                  <a:lnTo>
                    <a:pt x="94" y="92"/>
                  </a:lnTo>
                  <a:lnTo>
                    <a:pt x="94" y="92"/>
                  </a:lnTo>
                  <a:lnTo>
                    <a:pt x="90" y="118"/>
                  </a:lnTo>
                  <a:lnTo>
                    <a:pt x="86" y="145"/>
                  </a:lnTo>
                  <a:lnTo>
                    <a:pt x="81" y="170"/>
                  </a:lnTo>
                  <a:lnTo>
                    <a:pt x="78" y="184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69" y="217"/>
                  </a:lnTo>
                  <a:lnTo>
                    <a:pt x="63" y="239"/>
                  </a:lnTo>
                  <a:lnTo>
                    <a:pt x="60" y="259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0" y="334"/>
                  </a:lnTo>
                  <a:lnTo>
                    <a:pt x="47" y="359"/>
                  </a:lnTo>
                  <a:lnTo>
                    <a:pt x="44" y="386"/>
                  </a:lnTo>
                  <a:lnTo>
                    <a:pt x="44" y="386"/>
                  </a:lnTo>
                  <a:lnTo>
                    <a:pt x="39" y="437"/>
                  </a:lnTo>
                  <a:lnTo>
                    <a:pt x="30" y="488"/>
                  </a:lnTo>
                  <a:lnTo>
                    <a:pt x="15" y="588"/>
                  </a:lnTo>
                  <a:lnTo>
                    <a:pt x="15" y="588"/>
                  </a:lnTo>
                  <a:lnTo>
                    <a:pt x="8" y="635"/>
                  </a:lnTo>
                  <a:lnTo>
                    <a:pt x="5" y="658"/>
                  </a:lnTo>
                  <a:lnTo>
                    <a:pt x="4" y="682"/>
                  </a:lnTo>
                  <a:lnTo>
                    <a:pt x="4" y="682"/>
                  </a:lnTo>
                  <a:lnTo>
                    <a:pt x="5" y="704"/>
                  </a:lnTo>
                  <a:lnTo>
                    <a:pt x="6" y="727"/>
                  </a:lnTo>
                  <a:lnTo>
                    <a:pt x="7" y="750"/>
                  </a:lnTo>
                  <a:lnTo>
                    <a:pt x="6" y="773"/>
                  </a:lnTo>
                  <a:lnTo>
                    <a:pt x="6" y="773"/>
                  </a:lnTo>
                  <a:lnTo>
                    <a:pt x="4" y="773"/>
                  </a:lnTo>
                  <a:lnTo>
                    <a:pt x="3" y="774"/>
                  </a:lnTo>
                  <a:lnTo>
                    <a:pt x="2" y="776"/>
                  </a:lnTo>
                  <a:lnTo>
                    <a:pt x="0" y="778"/>
                  </a:lnTo>
                  <a:lnTo>
                    <a:pt x="0" y="782"/>
                  </a:lnTo>
                  <a:lnTo>
                    <a:pt x="0" y="782"/>
                  </a:lnTo>
                  <a:lnTo>
                    <a:pt x="0" y="784"/>
                  </a:lnTo>
                  <a:lnTo>
                    <a:pt x="2" y="785"/>
                  </a:lnTo>
                  <a:lnTo>
                    <a:pt x="4" y="786"/>
                  </a:lnTo>
                  <a:lnTo>
                    <a:pt x="6" y="787"/>
                  </a:lnTo>
                  <a:lnTo>
                    <a:pt x="10" y="787"/>
                  </a:lnTo>
                  <a:lnTo>
                    <a:pt x="10" y="787"/>
                  </a:lnTo>
                  <a:lnTo>
                    <a:pt x="12" y="786"/>
                  </a:lnTo>
                  <a:lnTo>
                    <a:pt x="13" y="785"/>
                  </a:lnTo>
                  <a:lnTo>
                    <a:pt x="15" y="782"/>
                  </a:lnTo>
                  <a:lnTo>
                    <a:pt x="15" y="782"/>
                  </a:lnTo>
                  <a:lnTo>
                    <a:pt x="16" y="759"/>
                  </a:lnTo>
                  <a:lnTo>
                    <a:pt x="16" y="736"/>
                  </a:lnTo>
                  <a:lnTo>
                    <a:pt x="14" y="691"/>
                  </a:lnTo>
                  <a:lnTo>
                    <a:pt x="14" y="691"/>
                  </a:lnTo>
                  <a:lnTo>
                    <a:pt x="14" y="677"/>
                  </a:lnTo>
                  <a:lnTo>
                    <a:pt x="14" y="663"/>
                  </a:lnTo>
                  <a:lnTo>
                    <a:pt x="17" y="636"/>
                  </a:lnTo>
                  <a:lnTo>
                    <a:pt x="21" y="609"/>
                  </a:lnTo>
                  <a:lnTo>
                    <a:pt x="25" y="583"/>
                  </a:lnTo>
                  <a:lnTo>
                    <a:pt x="25" y="583"/>
                  </a:lnTo>
                  <a:lnTo>
                    <a:pt x="41" y="484"/>
                  </a:lnTo>
                  <a:lnTo>
                    <a:pt x="48" y="436"/>
                  </a:lnTo>
                  <a:lnTo>
                    <a:pt x="51" y="411"/>
                  </a:lnTo>
                  <a:lnTo>
                    <a:pt x="53" y="386"/>
                  </a:lnTo>
                  <a:lnTo>
                    <a:pt x="53" y="386"/>
                  </a:lnTo>
                  <a:lnTo>
                    <a:pt x="56" y="360"/>
                  </a:lnTo>
                  <a:lnTo>
                    <a:pt x="59" y="335"/>
                  </a:lnTo>
                  <a:lnTo>
                    <a:pt x="68" y="283"/>
                  </a:lnTo>
                  <a:lnTo>
                    <a:pt x="77" y="232"/>
                  </a:lnTo>
                  <a:lnTo>
                    <a:pt x="87" y="182"/>
                  </a:lnTo>
                  <a:lnTo>
                    <a:pt x="87" y="182"/>
                  </a:lnTo>
                  <a:lnTo>
                    <a:pt x="93" y="156"/>
                  </a:lnTo>
                  <a:lnTo>
                    <a:pt x="98" y="129"/>
                  </a:lnTo>
                  <a:lnTo>
                    <a:pt x="108" y="76"/>
                  </a:lnTo>
                  <a:lnTo>
                    <a:pt x="108" y="76"/>
                  </a:lnTo>
                  <a:lnTo>
                    <a:pt x="109" y="67"/>
                  </a:lnTo>
                  <a:lnTo>
                    <a:pt x="110" y="58"/>
                  </a:lnTo>
                  <a:lnTo>
                    <a:pt x="110" y="39"/>
                  </a:lnTo>
                  <a:lnTo>
                    <a:pt x="110" y="39"/>
                  </a:lnTo>
                  <a:lnTo>
                    <a:pt x="110" y="35"/>
                  </a:lnTo>
                  <a:lnTo>
                    <a:pt x="111" y="31"/>
                  </a:lnTo>
                  <a:lnTo>
                    <a:pt x="114" y="22"/>
                  </a:lnTo>
                  <a:lnTo>
                    <a:pt x="117" y="13"/>
                  </a:lnTo>
                  <a:lnTo>
                    <a:pt x="119" y="4"/>
                  </a:lnTo>
                  <a:lnTo>
                    <a:pt x="119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chenying0907 727"/>
            <p:cNvSpPr/>
            <p:nvPr/>
          </p:nvSpPr>
          <p:spPr bwMode="auto">
            <a:xfrm>
              <a:off x="5589588" y="4140200"/>
              <a:ext cx="90488" cy="552450"/>
            </a:xfrm>
            <a:custGeom>
              <a:avLst/>
              <a:gdLst/>
              <a:ahLst/>
              <a:cxnLst>
                <a:cxn ang="0">
                  <a:pos x="161" y="4"/>
                </a:cxn>
                <a:cxn ang="0">
                  <a:pos x="159" y="73"/>
                </a:cxn>
                <a:cxn ang="0">
                  <a:pos x="153" y="141"/>
                </a:cxn>
                <a:cxn ang="0">
                  <a:pos x="142" y="208"/>
                </a:cxn>
                <a:cxn ang="0">
                  <a:pos x="125" y="276"/>
                </a:cxn>
                <a:cxn ang="0">
                  <a:pos x="109" y="340"/>
                </a:cxn>
                <a:cxn ang="0">
                  <a:pos x="87" y="436"/>
                </a:cxn>
                <a:cxn ang="0">
                  <a:pos x="77" y="503"/>
                </a:cxn>
                <a:cxn ang="0">
                  <a:pos x="73" y="536"/>
                </a:cxn>
                <a:cxn ang="0">
                  <a:pos x="63" y="599"/>
                </a:cxn>
                <a:cxn ang="0">
                  <a:pos x="47" y="695"/>
                </a:cxn>
                <a:cxn ang="0">
                  <a:pos x="39" y="759"/>
                </a:cxn>
                <a:cxn ang="0">
                  <a:pos x="38" y="791"/>
                </a:cxn>
                <a:cxn ang="0">
                  <a:pos x="33" y="856"/>
                </a:cxn>
                <a:cxn ang="0">
                  <a:pos x="22" y="920"/>
                </a:cxn>
                <a:cxn ang="0">
                  <a:pos x="10" y="973"/>
                </a:cxn>
                <a:cxn ang="0">
                  <a:pos x="1" y="1025"/>
                </a:cxn>
                <a:cxn ang="0">
                  <a:pos x="0" y="1028"/>
                </a:cxn>
                <a:cxn ang="0">
                  <a:pos x="0" y="1038"/>
                </a:cxn>
                <a:cxn ang="0">
                  <a:pos x="1" y="1041"/>
                </a:cxn>
                <a:cxn ang="0">
                  <a:pos x="5" y="1042"/>
                </a:cxn>
                <a:cxn ang="0">
                  <a:pos x="9" y="1041"/>
                </a:cxn>
                <a:cxn ang="0">
                  <a:pos x="10" y="1038"/>
                </a:cxn>
                <a:cxn ang="0">
                  <a:pos x="11" y="1021"/>
                </a:cxn>
                <a:cxn ang="0">
                  <a:pos x="16" y="988"/>
                </a:cxn>
                <a:cxn ang="0">
                  <a:pos x="27" y="938"/>
                </a:cxn>
                <a:cxn ang="0">
                  <a:pos x="34" y="905"/>
                </a:cxn>
                <a:cxn ang="0">
                  <a:pos x="44" y="849"/>
                </a:cxn>
                <a:cxn ang="0">
                  <a:pos x="48" y="791"/>
                </a:cxn>
                <a:cxn ang="0">
                  <a:pos x="49" y="759"/>
                </a:cxn>
                <a:cxn ang="0">
                  <a:pos x="57" y="695"/>
                </a:cxn>
                <a:cxn ang="0">
                  <a:pos x="74" y="600"/>
                </a:cxn>
                <a:cxn ang="0">
                  <a:pos x="82" y="536"/>
                </a:cxn>
                <a:cxn ang="0">
                  <a:pos x="86" y="501"/>
                </a:cxn>
                <a:cxn ang="0">
                  <a:pos x="97" y="431"/>
                </a:cxn>
                <a:cxn ang="0">
                  <a:pos x="113" y="362"/>
                </a:cxn>
                <a:cxn ang="0">
                  <a:pos x="140" y="261"/>
                </a:cxn>
                <a:cxn ang="0">
                  <a:pos x="148" y="229"/>
                </a:cxn>
                <a:cxn ang="0">
                  <a:pos x="160" y="166"/>
                </a:cxn>
                <a:cxn ang="0">
                  <a:pos x="168" y="101"/>
                </a:cxn>
                <a:cxn ang="0">
                  <a:pos x="171" y="37"/>
                </a:cxn>
                <a:cxn ang="0">
                  <a:pos x="171" y="4"/>
                </a:cxn>
                <a:cxn ang="0">
                  <a:pos x="170" y="1"/>
                </a:cxn>
                <a:cxn ang="0">
                  <a:pos x="167" y="0"/>
                </a:cxn>
                <a:cxn ang="0">
                  <a:pos x="163" y="1"/>
                </a:cxn>
                <a:cxn ang="0">
                  <a:pos x="161" y="4"/>
                </a:cxn>
              </a:cxnLst>
              <a:rect l="0" t="0" r="r" b="b"/>
              <a:pathLst>
                <a:path w="171" h="1042">
                  <a:moveTo>
                    <a:pt x="161" y="4"/>
                  </a:moveTo>
                  <a:lnTo>
                    <a:pt x="161" y="4"/>
                  </a:lnTo>
                  <a:lnTo>
                    <a:pt x="161" y="39"/>
                  </a:lnTo>
                  <a:lnTo>
                    <a:pt x="159" y="73"/>
                  </a:lnTo>
                  <a:lnTo>
                    <a:pt x="156" y="107"/>
                  </a:lnTo>
                  <a:lnTo>
                    <a:pt x="153" y="141"/>
                  </a:lnTo>
                  <a:lnTo>
                    <a:pt x="148" y="175"/>
                  </a:lnTo>
                  <a:lnTo>
                    <a:pt x="142" y="208"/>
                  </a:lnTo>
                  <a:lnTo>
                    <a:pt x="135" y="242"/>
                  </a:lnTo>
                  <a:lnTo>
                    <a:pt x="125" y="276"/>
                  </a:lnTo>
                  <a:lnTo>
                    <a:pt x="125" y="276"/>
                  </a:lnTo>
                  <a:lnTo>
                    <a:pt x="109" y="340"/>
                  </a:lnTo>
                  <a:lnTo>
                    <a:pt x="94" y="404"/>
                  </a:lnTo>
                  <a:lnTo>
                    <a:pt x="87" y="436"/>
                  </a:lnTo>
                  <a:lnTo>
                    <a:pt x="82" y="470"/>
                  </a:lnTo>
                  <a:lnTo>
                    <a:pt x="77" y="503"/>
                  </a:lnTo>
                  <a:lnTo>
                    <a:pt x="73" y="536"/>
                  </a:lnTo>
                  <a:lnTo>
                    <a:pt x="73" y="536"/>
                  </a:lnTo>
                  <a:lnTo>
                    <a:pt x="68" y="568"/>
                  </a:lnTo>
                  <a:lnTo>
                    <a:pt x="63" y="599"/>
                  </a:lnTo>
                  <a:lnTo>
                    <a:pt x="52" y="663"/>
                  </a:lnTo>
                  <a:lnTo>
                    <a:pt x="47" y="695"/>
                  </a:lnTo>
                  <a:lnTo>
                    <a:pt x="43" y="727"/>
                  </a:lnTo>
                  <a:lnTo>
                    <a:pt x="39" y="759"/>
                  </a:lnTo>
                  <a:lnTo>
                    <a:pt x="38" y="791"/>
                  </a:lnTo>
                  <a:lnTo>
                    <a:pt x="38" y="791"/>
                  </a:lnTo>
                  <a:lnTo>
                    <a:pt x="36" y="824"/>
                  </a:lnTo>
                  <a:lnTo>
                    <a:pt x="33" y="856"/>
                  </a:lnTo>
                  <a:lnTo>
                    <a:pt x="28" y="888"/>
                  </a:lnTo>
                  <a:lnTo>
                    <a:pt x="22" y="920"/>
                  </a:lnTo>
                  <a:lnTo>
                    <a:pt x="22" y="920"/>
                  </a:lnTo>
                  <a:lnTo>
                    <a:pt x="10" y="973"/>
                  </a:lnTo>
                  <a:lnTo>
                    <a:pt x="4" y="999"/>
                  </a:lnTo>
                  <a:lnTo>
                    <a:pt x="1" y="1025"/>
                  </a:lnTo>
                  <a:lnTo>
                    <a:pt x="1" y="1025"/>
                  </a:lnTo>
                  <a:lnTo>
                    <a:pt x="0" y="1028"/>
                  </a:lnTo>
                  <a:lnTo>
                    <a:pt x="0" y="1038"/>
                  </a:lnTo>
                  <a:lnTo>
                    <a:pt x="0" y="1038"/>
                  </a:lnTo>
                  <a:lnTo>
                    <a:pt x="0" y="1040"/>
                  </a:lnTo>
                  <a:lnTo>
                    <a:pt x="1" y="1041"/>
                  </a:lnTo>
                  <a:lnTo>
                    <a:pt x="3" y="1042"/>
                  </a:lnTo>
                  <a:lnTo>
                    <a:pt x="5" y="1042"/>
                  </a:lnTo>
                  <a:lnTo>
                    <a:pt x="6" y="1042"/>
                  </a:lnTo>
                  <a:lnTo>
                    <a:pt x="9" y="1041"/>
                  </a:lnTo>
                  <a:lnTo>
                    <a:pt x="10" y="1040"/>
                  </a:lnTo>
                  <a:lnTo>
                    <a:pt x="10" y="1038"/>
                  </a:lnTo>
                  <a:lnTo>
                    <a:pt x="10" y="1038"/>
                  </a:lnTo>
                  <a:lnTo>
                    <a:pt x="11" y="1021"/>
                  </a:lnTo>
                  <a:lnTo>
                    <a:pt x="13" y="1005"/>
                  </a:lnTo>
                  <a:lnTo>
                    <a:pt x="16" y="988"/>
                  </a:lnTo>
                  <a:lnTo>
                    <a:pt x="19" y="972"/>
                  </a:lnTo>
                  <a:lnTo>
                    <a:pt x="27" y="938"/>
                  </a:lnTo>
                  <a:lnTo>
                    <a:pt x="34" y="905"/>
                  </a:lnTo>
                  <a:lnTo>
                    <a:pt x="34" y="905"/>
                  </a:lnTo>
                  <a:lnTo>
                    <a:pt x="39" y="878"/>
                  </a:lnTo>
                  <a:lnTo>
                    <a:pt x="44" y="849"/>
                  </a:lnTo>
                  <a:lnTo>
                    <a:pt x="47" y="820"/>
                  </a:lnTo>
                  <a:lnTo>
                    <a:pt x="48" y="791"/>
                  </a:lnTo>
                  <a:lnTo>
                    <a:pt x="48" y="791"/>
                  </a:lnTo>
                  <a:lnTo>
                    <a:pt x="49" y="759"/>
                  </a:lnTo>
                  <a:lnTo>
                    <a:pt x="52" y="727"/>
                  </a:lnTo>
                  <a:lnTo>
                    <a:pt x="57" y="695"/>
                  </a:lnTo>
                  <a:lnTo>
                    <a:pt x="62" y="663"/>
                  </a:lnTo>
                  <a:lnTo>
                    <a:pt x="74" y="600"/>
                  </a:lnTo>
                  <a:lnTo>
                    <a:pt x="78" y="568"/>
                  </a:lnTo>
                  <a:lnTo>
                    <a:pt x="82" y="536"/>
                  </a:lnTo>
                  <a:lnTo>
                    <a:pt x="82" y="536"/>
                  </a:lnTo>
                  <a:lnTo>
                    <a:pt x="86" y="501"/>
                  </a:lnTo>
                  <a:lnTo>
                    <a:pt x="91" y="465"/>
                  </a:lnTo>
                  <a:lnTo>
                    <a:pt x="97" y="431"/>
                  </a:lnTo>
                  <a:lnTo>
                    <a:pt x="105" y="396"/>
                  </a:lnTo>
                  <a:lnTo>
                    <a:pt x="113" y="362"/>
                  </a:lnTo>
                  <a:lnTo>
                    <a:pt x="121" y="328"/>
                  </a:lnTo>
                  <a:lnTo>
                    <a:pt x="140" y="261"/>
                  </a:lnTo>
                  <a:lnTo>
                    <a:pt x="140" y="261"/>
                  </a:lnTo>
                  <a:lnTo>
                    <a:pt x="148" y="229"/>
                  </a:lnTo>
                  <a:lnTo>
                    <a:pt x="154" y="197"/>
                  </a:lnTo>
                  <a:lnTo>
                    <a:pt x="160" y="166"/>
                  </a:lnTo>
                  <a:lnTo>
                    <a:pt x="164" y="134"/>
                  </a:lnTo>
                  <a:lnTo>
                    <a:pt x="168" y="101"/>
                  </a:lnTo>
                  <a:lnTo>
                    <a:pt x="170" y="69"/>
                  </a:lnTo>
                  <a:lnTo>
                    <a:pt x="171" y="37"/>
                  </a:lnTo>
                  <a:lnTo>
                    <a:pt x="171" y="4"/>
                  </a:lnTo>
                  <a:lnTo>
                    <a:pt x="171" y="4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7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1" y="2"/>
                  </a:lnTo>
                  <a:lnTo>
                    <a:pt x="161" y="4"/>
                  </a:lnTo>
                  <a:lnTo>
                    <a:pt x="161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chenying0907 728"/>
            <p:cNvSpPr/>
            <p:nvPr/>
          </p:nvSpPr>
          <p:spPr bwMode="auto">
            <a:xfrm>
              <a:off x="5608638" y="4162425"/>
              <a:ext cx="123825" cy="544513"/>
            </a:xfrm>
            <a:custGeom>
              <a:avLst/>
              <a:gdLst/>
              <a:ahLst/>
              <a:cxnLst>
                <a:cxn ang="0">
                  <a:pos x="226" y="1"/>
                </a:cxn>
                <a:cxn ang="0">
                  <a:pos x="209" y="14"/>
                </a:cxn>
                <a:cxn ang="0">
                  <a:pos x="198" y="30"/>
                </a:cxn>
                <a:cxn ang="0">
                  <a:pos x="192" y="48"/>
                </a:cxn>
                <a:cxn ang="0">
                  <a:pos x="187" y="69"/>
                </a:cxn>
                <a:cxn ang="0">
                  <a:pos x="177" y="145"/>
                </a:cxn>
                <a:cxn ang="0">
                  <a:pos x="164" y="219"/>
                </a:cxn>
                <a:cxn ang="0">
                  <a:pos x="156" y="254"/>
                </a:cxn>
                <a:cxn ang="0">
                  <a:pos x="142" y="357"/>
                </a:cxn>
                <a:cxn ang="0">
                  <a:pos x="136" y="392"/>
                </a:cxn>
                <a:cxn ang="0">
                  <a:pos x="116" y="498"/>
                </a:cxn>
                <a:cxn ang="0">
                  <a:pos x="109" y="533"/>
                </a:cxn>
                <a:cxn ang="0">
                  <a:pos x="81" y="637"/>
                </a:cxn>
                <a:cxn ang="0">
                  <a:pos x="62" y="707"/>
                </a:cxn>
                <a:cxn ang="0">
                  <a:pos x="49" y="779"/>
                </a:cxn>
                <a:cxn ang="0">
                  <a:pos x="45" y="813"/>
                </a:cxn>
                <a:cxn ang="0">
                  <a:pos x="43" y="847"/>
                </a:cxn>
                <a:cxn ang="0">
                  <a:pos x="38" y="878"/>
                </a:cxn>
                <a:cxn ang="0">
                  <a:pos x="34" y="910"/>
                </a:cxn>
                <a:cxn ang="0">
                  <a:pos x="31" y="924"/>
                </a:cxn>
                <a:cxn ang="0">
                  <a:pos x="24" y="951"/>
                </a:cxn>
                <a:cxn ang="0">
                  <a:pos x="20" y="965"/>
                </a:cxn>
                <a:cxn ang="0">
                  <a:pos x="12" y="999"/>
                </a:cxn>
                <a:cxn ang="0">
                  <a:pos x="8" y="1010"/>
                </a:cxn>
                <a:cxn ang="0">
                  <a:pos x="3" y="1010"/>
                </a:cxn>
                <a:cxn ang="0">
                  <a:pos x="0" y="1014"/>
                </a:cxn>
                <a:cxn ang="0">
                  <a:pos x="0" y="1024"/>
                </a:cxn>
                <a:cxn ang="0">
                  <a:pos x="4" y="1029"/>
                </a:cxn>
                <a:cxn ang="0">
                  <a:pos x="9" y="1027"/>
                </a:cxn>
                <a:cxn ang="0">
                  <a:pos x="12" y="1021"/>
                </a:cxn>
                <a:cxn ang="0">
                  <a:pos x="18" y="1007"/>
                </a:cxn>
                <a:cxn ang="0">
                  <a:pos x="24" y="987"/>
                </a:cxn>
                <a:cxn ang="0">
                  <a:pos x="31" y="964"/>
                </a:cxn>
                <a:cxn ang="0">
                  <a:pos x="38" y="940"/>
                </a:cxn>
                <a:cxn ang="0">
                  <a:pos x="42" y="912"/>
                </a:cxn>
                <a:cxn ang="0">
                  <a:pos x="45" y="884"/>
                </a:cxn>
                <a:cxn ang="0">
                  <a:pos x="48" y="869"/>
                </a:cxn>
                <a:cxn ang="0">
                  <a:pos x="54" y="822"/>
                </a:cxn>
                <a:cxn ang="0">
                  <a:pos x="57" y="786"/>
                </a:cxn>
                <a:cxn ang="0">
                  <a:pos x="70" y="715"/>
                </a:cxn>
                <a:cxn ang="0">
                  <a:pos x="79" y="680"/>
                </a:cxn>
                <a:cxn ang="0">
                  <a:pos x="100" y="607"/>
                </a:cxn>
                <a:cxn ang="0">
                  <a:pos x="118" y="534"/>
                </a:cxn>
                <a:cxn ang="0">
                  <a:pos x="133" y="467"/>
                </a:cxn>
                <a:cxn ang="0">
                  <a:pos x="144" y="399"/>
                </a:cxn>
                <a:cxn ang="0">
                  <a:pos x="164" y="263"/>
                </a:cxn>
                <a:cxn ang="0">
                  <a:pos x="176" y="194"/>
                </a:cxn>
                <a:cxn ang="0">
                  <a:pos x="188" y="126"/>
                </a:cxn>
                <a:cxn ang="0">
                  <a:pos x="193" y="94"/>
                </a:cxn>
                <a:cxn ang="0">
                  <a:pos x="198" y="61"/>
                </a:cxn>
                <a:cxn ang="0">
                  <a:pos x="205" y="38"/>
                </a:cxn>
                <a:cxn ang="0">
                  <a:pos x="213" y="25"/>
                </a:cxn>
                <a:cxn ang="0">
                  <a:pos x="224" y="13"/>
                </a:cxn>
                <a:cxn ang="0">
                  <a:pos x="230" y="9"/>
                </a:cxn>
                <a:cxn ang="0">
                  <a:pos x="232" y="5"/>
                </a:cxn>
                <a:cxn ang="0">
                  <a:pos x="232" y="2"/>
                </a:cxn>
                <a:cxn ang="0">
                  <a:pos x="229" y="0"/>
                </a:cxn>
                <a:cxn ang="0">
                  <a:pos x="226" y="1"/>
                </a:cxn>
              </a:cxnLst>
              <a:rect l="0" t="0" r="r" b="b"/>
              <a:pathLst>
                <a:path w="232" h="1029">
                  <a:moveTo>
                    <a:pt x="226" y="1"/>
                  </a:moveTo>
                  <a:lnTo>
                    <a:pt x="226" y="1"/>
                  </a:lnTo>
                  <a:lnTo>
                    <a:pt x="216" y="7"/>
                  </a:lnTo>
                  <a:lnTo>
                    <a:pt x="209" y="14"/>
                  </a:lnTo>
                  <a:lnTo>
                    <a:pt x="203" y="22"/>
                  </a:lnTo>
                  <a:lnTo>
                    <a:pt x="198" y="30"/>
                  </a:lnTo>
                  <a:lnTo>
                    <a:pt x="195" y="39"/>
                  </a:lnTo>
                  <a:lnTo>
                    <a:pt x="192" y="48"/>
                  </a:lnTo>
                  <a:lnTo>
                    <a:pt x="189" y="59"/>
                  </a:lnTo>
                  <a:lnTo>
                    <a:pt x="187" y="69"/>
                  </a:lnTo>
                  <a:lnTo>
                    <a:pt x="187" y="69"/>
                  </a:lnTo>
                  <a:lnTo>
                    <a:pt x="177" y="145"/>
                  </a:lnTo>
                  <a:lnTo>
                    <a:pt x="171" y="182"/>
                  </a:lnTo>
                  <a:lnTo>
                    <a:pt x="164" y="219"/>
                  </a:lnTo>
                  <a:lnTo>
                    <a:pt x="164" y="219"/>
                  </a:lnTo>
                  <a:lnTo>
                    <a:pt x="156" y="254"/>
                  </a:lnTo>
                  <a:lnTo>
                    <a:pt x="151" y="288"/>
                  </a:lnTo>
                  <a:lnTo>
                    <a:pt x="142" y="357"/>
                  </a:lnTo>
                  <a:lnTo>
                    <a:pt x="142" y="357"/>
                  </a:lnTo>
                  <a:lnTo>
                    <a:pt x="136" y="392"/>
                  </a:lnTo>
                  <a:lnTo>
                    <a:pt x="130" y="428"/>
                  </a:lnTo>
                  <a:lnTo>
                    <a:pt x="116" y="498"/>
                  </a:lnTo>
                  <a:lnTo>
                    <a:pt x="116" y="498"/>
                  </a:lnTo>
                  <a:lnTo>
                    <a:pt x="109" y="533"/>
                  </a:lnTo>
                  <a:lnTo>
                    <a:pt x="100" y="568"/>
                  </a:lnTo>
                  <a:lnTo>
                    <a:pt x="81" y="637"/>
                  </a:lnTo>
                  <a:lnTo>
                    <a:pt x="71" y="672"/>
                  </a:lnTo>
                  <a:lnTo>
                    <a:pt x="62" y="707"/>
                  </a:lnTo>
                  <a:lnTo>
                    <a:pt x="54" y="743"/>
                  </a:lnTo>
                  <a:lnTo>
                    <a:pt x="49" y="779"/>
                  </a:lnTo>
                  <a:lnTo>
                    <a:pt x="49" y="779"/>
                  </a:lnTo>
                  <a:lnTo>
                    <a:pt x="45" y="813"/>
                  </a:lnTo>
                  <a:lnTo>
                    <a:pt x="43" y="847"/>
                  </a:lnTo>
                  <a:lnTo>
                    <a:pt x="43" y="847"/>
                  </a:lnTo>
                  <a:lnTo>
                    <a:pt x="41" y="862"/>
                  </a:lnTo>
                  <a:lnTo>
                    <a:pt x="38" y="878"/>
                  </a:lnTo>
                  <a:lnTo>
                    <a:pt x="35" y="894"/>
                  </a:lnTo>
                  <a:lnTo>
                    <a:pt x="34" y="910"/>
                  </a:lnTo>
                  <a:lnTo>
                    <a:pt x="34" y="910"/>
                  </a:lnTo>
                  <a:lnTo>
                    <a:pt x="31" y="924"/>
                  </a:lnTo>
                  <a:lnTo>
                    <a:pt x="28" y="938"/>
                  </a:lnTo>
                  <a:lnTo>
                    <a:pt x="24" y="951"/>
                  </a:lnTo>
                  <a:lnTo>
                    <a:pt x="20" y="965"/>
                  </a:lnTo>
                  <a:lnTo>
                    <a:pt x="20" y="965"/>
                  </a:lnTo>
                  <a:lnTo>
                    <a:pt x="15" y="987"/>
                  </a:lnTo>
                  <a:lnTo>
                    <a:pt x="12" y="999"/>
                  </a:lnTo>
                  <a:lnTo>
                    <a:pt x="8" y="1010"/>
                  </a:lnTo>
                  <a:lnTo>
                    <a:pt x="8" y="1010"/>
                  </a:lnTo>
                  <a:lnTo>
                    <a:pt x="5" y="1010"/>
                  </a:lnTo>
                  <a:lnTo>
                    <a:pt x="3" y="1010"/>
                  </a:lnTo>
                  <a:lnTo>
                    <a:pt x="0" y="1012"/>
                  </a:lnTo>
                  <a:lnTo>
                    <a:pt x="0" y="1014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1" y="1027"/>
                  </a:lnTo>
                  <a:lnTo>
                    <a:pt x="4" y="1029"/>
                  </a:lnTo>
                  <a:lnTo>
                    <a:pt x="7" y="1028"/>
                  </a:lnTo>
                  <a:lnTo>
                    <a:pt x="9" y="1027"/>
                  </a:lnTo>
                  <a:lnTo>
                    <a:pt x="9" y="1027"/>
                  </a:lnTo>
                  <a:lnTo>
                    <a:pt x="12" y="1021"/>
                  </a:lnTo>
                  <a:lnTo>
                    <a:pt x="14" y="1017"/>
                  </a:lnTo>
                  <a:lnTo>
                    <a:pt x="18" y="1007"/>
                  </a:lnTo>
                  <a:lnTo>
                    <a:pt x="20" y="998"/>
                  </a:lnTo>
                  <a:lnTo>
                    <a:pt x="24" y="987"/>
                  </a:lnTo>
                  <a:lnTo>
                    <a:pt x="24" y="987"/>
                  </a:lnTo>
                  <a:lnTo>
                    <a:pt x="31" y="964"/>
                  </a:lnTo>
                  <a:lnTo>
                    <a:pt x="38" y="940"/>
                  </a:lnTo>
                  <a:lnTo>
                    <a:pt x="38" y="940"/>
                  </a:lnTo>
                  <a:lnTo>
                    <a:pt x="41" y="926"/>
                  </a:lnTo>
                  <a:lnTo>
                    <a:pt x="42" y="912"/>
                  </a:lnTo>
                  <a:lnTo>
                    <a:pt x="43" y="899"/>
                  </a:lnTo>
                  <a:lnTo>
                    <a:pt x="45" y="884"/>
                  </a:lnTo>
                  <a:lnTo>
                    <a:pt x="45" y="884"/>
                  </a:lnTo>
                  <a:lnTo>
                    <a:pt x="48" y="869"/>
                  </a:lnTo>
                  <a:lnTo>
                    <a:pt x="51" y="853"/>
                  </a:lnTo>
                  <a:lnTo>
                    <a:pt x="54" y="822"/>
                  </a:lnTo>
                  <a:lnTo>
                    <a:pt x="54" y="822"/>
                  </a:lnTo>
                  <a:lnTo>
                    <a:pt x="57" y="786"/>
                  </a:lnTo>
                  <a:lnTo>
                    <a:pt x="62" y="750"/>
                  </a:lnTo>
                  <a:lnTo>
                    <a:pt x="70" y="715"/>
                  </a:lnTo>
                  <a:lnTo>
                    <a:pt x="74" y="697"/>
                  </a:lnTo>
                  <a:lnTo>
                    <a:pt x="79" y="680"/>
                  </a:lnTo>
                  <a:lnTo>
                    <a:pt x="79" y="680"/>
                  </a:lnTo>
                  <a:lnTo>
                    <a:pt x="100" y="607"/>
                  </a:lnTo>
                  <a:lnTo>
                    <a:pt x="118" y="534"/>
                  </a:lnTo>
                  <a:lnTo>
                    <a:pt x="118" y="534"/>
                  </a:lnTo>
                  <a:lnTo>
                    <a:pt x="125" y="501"/>
                  </a:lnTo>
                  <a:lnTo>
                    <a:pt x="133" y="467"/>
                  </a:lnTo>
                  <a:lnTo>
                    <a:pt x="139" y="433"/>
                  </a:lnTo>
                  <a:lnTo>
                    <a:pt x="144" y="399"/>
                  </a:lnTo>
                  <a:lnTo>
                    <a:pt x="164" y="263"/>
                  </a:lnTo>
                  <a:lnTo>
                    <a:pt x="164" y="263"/>
                  </a:lnTo>
                  <a:lnTo>
                    <a:pt x="169" y="228"/>
                  </a:lnTo>
                  <a:lnTo>
                    <a:pt x="176" y="194"/>
                  </a:lnTo>
                  <a:lnTo>
                    <a:pt x="182" y="160"/>
                  </a:lnTo>
                  <a:lnTo>
                    <a:pt x="188" y="126"/>
                  </a:lnTo>
                  <a:lnTo>
                    <a:pt x="188" y="126"/>
                  </a:lnTo>
                  <a:lnTo>
                    <a:pt x="193" y="94"/>
                  </a:lnTo>
                  <a:lnTo>
                    <a:pt x="195" y="77"/>
                  </a:lnTo>
                  <a:lnTo>
                    <a:pt x="198" y="61"/>
                  </a:lnTo>
                  <a:lnTo>
                    <a:pt x="202" y="45"/>
                  </a:lnTo>
                  <a:lnTo>
                    <a:pt x="205" y="38"/>
                  </a:lnTo>
                  <a:lnTo>
                    <a:pt x="208" y="32"/>
                  </a:lnTo>
                  <a:lnTo>
                    <a:pt x="213" y="25"/>
                  </a:lnTo>
                  <a:lnTo>
                    <a:pt x="217" y="18"/>
                  </a:lnTo>
                  <a:lnTo>
                    <a:pt x="224" y="13"/>
                  </a:lnTo>
                  <a:lnTo>
                    <a:pt x="230" y="9"/>
                  </a:lnTo>
                  <a:lnTo>
                    <a:pt x="230" y="9"/>
                  </a:lnTo>
                  <a:lnTo>
                    <a:pt x="232" y="7"/>
                  </a:lnTo>
                  <a:lnTo>
                    <a:pt x="232" y="5"/>
                  </a:lnTo>
                  <a:lnTo>
                    <a:pt x="232" y="4"/>
                  </a:lnTo>
                  <a:lnTo>
                    <a:pt x="232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6" y="1"/>
                  </a:lnTo>
                  <a:lnTo>
                    <a:pt x="226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chenying0907 729"/>
            <p:cNvSpPr/>
            <p:nvPr/>
          </p:nvSpPr>
          <p:spPr bwMode="auto">
            <a:xfrm>
              <a:off x="5638801" y="4605338"/>
              <a:ext cx="34925" cy="111125"/>
            </a:xfrm>
            <a:custGeom>
              <a:avLst/>
              <a:gdLst/>
              <a:ahLst/>
              <a:cxnLst>
                <a:cxn ang="0">
                  <a:pos x="58" y="1"/>
                </a:cxn>
                <a:cxn ang="0">
                  <a:pos x="58" y="1"/>
                </a:cxn>
                <a:cxn ang="0">
                  <a:pos x="52" y="10"/>
                </a:cxn>
                <a:cxn ang="0">
                  <a:pos x="48" y="20"/>
                </a:cxn>
                <a:cxn ang="0">
                  <a:pos x="44" y="31"/>
                </a:cxn>
                <a:cxn ang="0">
                  <a:pos x="41" y="42"/>
                </a:cxn>
                <a:cxn ang="0">
                  <a:pos x="36" y="66"/>
                </a:cxn>
                <a:cxn ang="0">
                  <a:pos x="32" y="87"/>
                </a:cxn>
                <a:cxn ang="0">
                  <a:pos x="32" y="87"/>
                </a:cxn>
                <a:cxn ang="0">
                  <a:pos x="24" y="117"/>
                </a:cxn>
                <a:cxn ang="0">
                  <a:pos x="15" y="147"/>
                </a:cxn>
                <a:cxn ang="0">
                  <a:pos x="6" y="176"/>
                </a:cxn>
                <a:cxn ang="0">
                  <a:pos x="3" y="192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09"/>
                </a:cxn>
                <a:cxn ang="0">
                  <a:pos x="1" y="210"/>
                </a:cxn>
                <a:cxn ang="0">
                  <a:pos x="4" y="212"/>
                </a:cxn>
                <a:cxn ang="0">
                  <a:pos x="5" y="212"/>
                </a:cxn>
                <a:cxn ang="0">
                  <a:pos x="8" y="212"/>
                </a:cxn>
                <a:cxn ang="0">
                  <a:pos x="9" y="211"/>
                </a:cxn>
                <a:cxn ang="0">
                  <a:pos x="10" y="209"/>
                </a:cxn>
                <a:cxn ang="0">
                  <a:pos x="10" y="209"/>
                </a:cxn>
                <a:cxn ang="0">
                  <a:pos x="14" y="184"/>
                </a:cxn>
                <a:cxn ang="0">
                  <a:pos x="21" y="161"/>
                </a:cxn>
                <a:cxn ang="0">
                  <a:pos x="35" y="112"/>
                </a:cxn>
                <a:cxn ang="0">
                  <a:pos x="35" y="112"/>
                </a:cxn>
                <a:cxn ang="0">
                  <a:pos x="42" y="89"/>
                </a:cxn>
                <a:cxn ang="0">
                  <a:pos x="47" y="66"/>
                </a:cxn>
                <a:cxn ang="0">
                  <a:pos x="47" y="66"/>
                </a:cxn>
                <a:cxn ang="0">
                  <a:pos x="50" y="51"/>
                </a:cxn>
                <a:cxn ang="0">
                  <a:pos x="53" y="36"/>
                </a:cxn>
                <a:cxn ang="0">
                  <a:pos x="55" y="27"/>
                </a:cxn>
                <a:cxn ang="0">
                  <a:pos x="58" y="20"/>
                </a:cxn>
                <a:cxn ang="0">
                  <a:pos x="61" y="13"/>
                </a:cxn>
                <a:cxn ang="0">
                  <a:pos x="65" y="8"/>
                </a:cxn>
                <a:cxn ang="0">
                  <a:pos x="65" y="8"/>
                </a:cxn>
                <a:cxn ang="0">
                  <a:pos x="66" y="6"/>
                </a:cxn>
                <a:cxn ang="0">
                  <a:pos x="66" y="4"/>
                </a:cxn>
                <a:cxn ang="0">
                  <a:pos x="64" y="1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8" y="1"/>
                </a:cxn>
              </a:cxnLst>
              <a:rect l="0" t="0" r="r" b="b"/>
              <a:pathLst>
                <a:path w="66" h="212">
                  <a:moveTo>
                    <a:pt x="58" y="1"/>
                  </a:moveTo>
                  <a:lnTo>
                    <a:pt x="58" y="1"/>
                  </a:lnTo>
                  <a:lnTo>
                    <a:pt x="52" y="10"/>
                  </a:lnTo>
                  <a:lnTo>
                    <a:pt x="48" y="20"/>
                  </a:lnTo>
                  <a:lnTo>
                    <a:pt x="44" y="31"/>
                  </a:lnTo>
                  <a:lnTo>
                    <a:pt x="41" y="42"/>
                  </a:lnTo>
                  <a:lnTo>
                    <a:pt x="36" y="66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24" y="117"/>
                  </a:lnTo>
                  <a:lnTo>
                    <a:pt x="15" y="147"/>
                  </a:lnTo>
                  <a:lnTo>
                    <a:pt x="6" y="176"/>
                  </a:lnTo>
                  <a:lnTo>
                    <a:pt x="3" y="19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1" y="210"/>
                  </a:lnTo>
                  <a:lnTo>
                    <a:pt x="4" y="212"/>
                  </a:lnTo>
                  <a:lnTo>
                    <a:pt x="5" y="212"/>
                  </a:lnTo>
                  <a:lnTo>
                    <a:pt x="8" y="212"/>
                  </a:lnTo>
                  <a:lnTo>
                    <a:pt x="9" y="211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4" y="184"/>
                  </a:lnTo>
                  <a:lnTo>
                    <a:pt x="21" y="161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42" y="89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50" y="51"/>
                  </a:lnTo>
                  <a:lnTo>
                    <a:pt x="53" y="36"/>
                  </a:lnTo>
                  <a:lnTo>
                    <a:pt x="55" y="27"/>
                  </a:lnTo>
                  <a:lnTo>
                    <a:pt x="58" y="20"/>
                  </a:lnTo>
                  <a:lnTo>
                    <a:pt x="61" y="13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4" y="1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8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chenying0907 730"/>
            <p:cNvSpPr/>
            <p:nvPr/>
          </p:nvSpPr>
          <p:spPr bwMode="auto">
            <a:xfrm>
              <a:off x="5664201" y="4646613"/>
              <a:ext cx="25400" cy="76200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37" y="4"/>
                </a:cxn>
                <a:cxn ang="0">
                  <a:pos x="36" y="12"/>
                </a:cxn>
                <a:cxn ang="0">
                  <a:pos x="35" y="21"/>
                </a:cxn>
                <a:cxn ang="0">
                  <a:pos x="30" y="35"/>
                </a:cxn>
                <a:cxn ang="0">
                  <a:pos x="25" y="51"/>
                </a:cxn>
                <a:cxn ang="0">
                  <a:pos x="20" y="66"/>
                </a:cxn>
                <a:cxn ang="0">
                  <a:pos x="20" y="66"/>
                </a:cxn>
                <a:cxn ang="0">
                  <a:pos x="15" y="84"/>
                </a:cxn>
                <a:cxn ang="0">
                  <a:pos x="9" y="101"/>
                </a:cxn>
                <a:cxn ang="0">
                  <a:pos x="4" y="119"/>
                </a:cxn>
                <a:cxn ang="0">
                  <a:pos x="0" y="136"/>
                </a:cxn>
                <a:cxn ang="0">
                  <a:pos x="0" y="136"/>
                </a:cxn>
                <a:cxn ang="0">
                  <a:pos x="0" y="139"/>
                </a:cxn>
                <a:cxn ang="0">
                  <a:pos x="1" y="140"/>
                </a:cxn>
                <a:cxn ang="0">
                  <a:pos x="2" y="142"/>
                </a:cxn>
                <a:cxn ang="0">
                  <a:pos x="3" y="142"/>
                </a:cxn>
                <a:cxn ang="0">
                  <a:pos x="5" y="142"/>
                </a:cxn>
                <a:cxn ang="0">
                  <a:pos x="7" y="142"/>
                </a:cxn>
                <a:cxn ang="0">
                  <a:pos x="8" y="141"/>
                </a:cxn>
                <a:cxn ang="0">
                  <a:pos x="9" y="139"/>
                </a:cxn>
                <a:cxn ang="0">
                  <a:pos x="9" y="139"/>
                </a:cxn>
                <a:cxn ang="0">
                  <a:pos x="13" y="121"/>
                </a:cxn>
                <a:cxn ang="0">
                  <a:pos x="18" y="103"/>
                </a:cxn>
                <a:cxn ang="0">
                  <a:pos x="29" y="69"/>
                </a:cxn>
                <a:cxn ang="0">
                  <a:pos x="29" y="69"/>
                </a:cxn>
                <a:cxn ang="0">
                  <a:pos x="34" y="53"/>
                </a:cxn>
                <a:cxn ang="0">
                  <a:pos x="40" y="37"/>
                </a:cxn>
                <a:cxn ang="0">
                  <a:pos x="44" y="21"/>
                </a:cxn>
                <a:cxn ang="0">
                  <a:pos x="46" y="12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7" y="4"/>
                </a:cxn>
                <a:cxn ang="0">
                  <a:pos x="37" y="4"/>
                </a:cxn>
              </a:cxnLst>
              <a:rect l="0" t="0" r="r" b="b"/>
              <a:pathLst>
                <a:path w="47" h="142">
                  <a:moveTo>
                    <a:pt x="37" y="4"/>
                  </a:moveTo>
                  <a:lnTo>
                    <a:pt x="37" y="4"/>
                  </a:lnTo>
                  <a:lnTo>
                    <a:pt x="36" y="12"/>
                  </a:lnTo>
                  <a:lnTo>
                    <a:pt x="35" y="21"/>
                  </a:lnTo>
                  <a:lnTo>
                    <a:pt x="30" y="35"/>
                  </a:lnTo>
                  <a:lnTo>
                    <a:pt x="25" y="51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5" y="84"/>
                  </a:lnTo>
                  <a:lnTo>
                    <a:pt x="9" y="101"/>
                  </a:lnTo>
                  <a:lnTo>
                    <a:pt x="4" y="119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0"/>
                  </a:lnTo>
                  <a:lnTo>
                    <a:pt x="2" y="142"/>
                  </a:lnTo>
                  <a:lnTo>
                    <a:pt x="3" y="142"/>
                  </a:lnTo>
                  <a:lnTo>
                    <a:pt x="5" y="142"/>
                  </a:lnTo>
                  <a:lnTo>
                    <a:pt x="7" y="142"/>
                  </a:lnTo>
                  <a:lnTo>
                    <a:pt x="8" y="141"/>
                  </a:lnTo>
                  <a:lnTo>
                    <a:pt x="9" y="139"/>
                  </a:lnTo>
                  <a:lnTo>
                    <a:pt x="9" y="139"/>
                  </a:lnTo>
                  <a:lnTo>
                    <a:pt x="13" y="121"/>
                  </a:lnTo>
                  <a:lnTo>
                    <a:pt x="18" y="103"/>
                  </a:lnTo>
                  <a:lnTo>
                    <a:pt x="29" y="69"/>
                  </a:lnTo>
                  <a:lnTo>
                    <a:pt x="29" y="69"/>
                  </a:lnTo>
                  <a:lnTo>
                    <a:pt x="34" y="53"/>
                  </a:lnTo>
                  <a:lnTo>
                    <a:pt x="40" y="37"/>
                  </a:lnTo>
                  <a:lnTo>
                    <a:pt x="44" y="21"/>
                  </a:lnTo>
                  <a:lnTo>
                    <a:pt x="46" y="12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chenying0907 731"/>
            <p:cNvSpPr/>
            <p:nvPr/>
          </p:nvSpPr>
          <p:spPr bwMode="auto">
            <a:xfrm>
              <a:off x="5680076" y="4684713"/>
              <a:ext cx="19050" cy="619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6" y="9"/>
                </a:cxn>
                <a:cxn ang="0">
                  <a:pos x="22" y="15"/>
                </a:cxn>
                <a:cxn ang="0">
                  <a:pos x="17" y="28"/>
                </a:cxn>
                <a:cxn ang="0">
                  <a:pos x="13" y="42"/>
                </a:cxn>
                <a:cxn ang="0">
                  <a:pos x="11" y="56"/>
                </a:cxn>
                <a:cxn ang="0">
                  <a:pos x="7" y="86"/>
                </a:cxn>
                <a:cxn ang="0">
                  <a:pos x="4" y="99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1" y="117"/>
                </a:cxn>
                <a:cxn ang="0">
                  <a:pos x="2" y="118"/>
                </a:cxn>
                <a:cxn ang="0">
                  <a:pos x="3" y="119"/>
                </a:cxn>
                <a:cxn ang="0">
                  <a:pos x="7" y="119"/>
                </a:cxn>
                <a:cxn ang="0">
                  <a:pos x="8" y="118"/>
                </a:cxn>
                <a:cxn ang="0">
                  <a:pos x="9" y="116"/>
                </a:cxn>
                <a:cxn ang="0">
                  <a:pos x="9" y="116"/>
                </a:cxn>
                <a:cxn ang="0">
                  <a:pos x="13" y="104"/>
                </a:cxn>
                <a:cxn ang="0">
                  <a:pos x="15" y="89"/>
                </a:cxn>
                <a:cxn ang="0">
                  <a:pos x="19" y="61"/>
                </a:cxn>
                <a:cxn ang="0">
                  <a:pos x="21" y="47"/>
                </a:cxn>
                <a:cxn ang="0">
                  <a:pos x="24" y="33"/>
                </a:cxn>
                <a:cxn ang="0">
                  <a:pos x="30" y="21"/>
                </a:cxn>
                <a:cxn ang="0">
                  <a:pos x="33" y="15"/>
                </a:cxn>
                <a:cxn ang="0">
                  <a:pos x="37" y="10"/>
                </a:cxn>
                <a:cxn ang="0">
                  <a:pos x="37" y="10"/>
                </a:cxn>
                <a:cxn ang="0">
                  <a:pos x="38" y="8"/>
                </a:cxn>
                <a:cxn ang="0">
                  <a:pos x="38" y="5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119">
                  <a:moveTo>
                    <a:pt x="30" y="2"/>
                  </a:moveTo>
                  <a:lnTo>
                    <a:pt x="30" y="2"/>
                  </a:lnTo>
                  <a:lnTo>
                    <a:pt x="26" y="9"/>
                  </a:lnTo>
                  <a:lnTo>
                    <a:pt x="22" y="15"/>
                  </a:lnTo>
                  <a:lnTo>
                    <a:pt x="17" y="28"/>
                  </a:lnTo>
                  <a:lnTo>
                    <a:pt x="13" y="42"/>
                  </a:lnTo>
                  <a:lnTo>
                    <a:pt x="11" y="56"/>
                  </a:lnTo>
                  <a:lnTo>
                    <a:pt x="7" y="86"/>
                  </a:lnTo>
                  <a:lnTo>
                    <a:pt x="4" y="99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1" y="117"/>
                  </a:lnTo>
                  <a:lnTo>
                    <a:pt x="2" y="118"/>
                  </a:lnTo>
                  <a:lnTo>
                    <a:pt x="3" y="119"/>
                  </a:lnTo>
                  <a:lnTo>
                    <a:pt x="7" y="119"/>
                  </a:lnTo>
                  <a:lnTo>
                    <a:pt x="8" y="118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13" y="104"/>
                  </a:lnTo>
                  <a:lnTo>
                    <a:pt x="15" y="89"/>
                  </a:lnTo>
                  <a:lnTo>
                    <a:pt x="19" y="61"/>
                  </a:lnTo>
                  <a:lnTo>
                    <a:pt x="21" y="47"/>
                  </a:lnTo>
                  <a:lnTo>
                    <a:pt x="24" y="33"/>
                  </a:lnTo>
                  <a:lnTo>
                    <a:pt x="30" y="21"/>
                  </a:lnTo>
                  <a:lnTo>
                    <a:pt x="33" y="15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8" y="8"/>
                  </a:lnTo>
                  <a:lnTo>
                    <a:pt x="38" y="5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chenying0907 732"/>
            <p:cNvSpPr/>
            <p:nvPr/>
          </p:nvSpPr>
          <p:spPr bwMode="auto">
            <a:xfrm>
              <a:off x="5694363" y="4205288"/>
              <a:ext cx="63500" cy="346075"/>
            </a:xfrm>
            <a:custGeom>
              <a:avLst/>
              <a:gdLst/>
              <a:ahLst/>
              <a:cxnLst>
                <a:cxn ang="0">
                  <a:pos x="111" y="4"/>
                </a:cxn>
                <a:cxn ang="0">
                  <a:pos x="100" y="44"/>
                </a:cxn>
                <a:cxn ang="0">
                  <a:pos x="91" y="83"/>
                </a:cxn>
                <a:cxn ang="0">
                  <a:pos x="81" y="165"/>
                </a:cxn>
                <a:cxn ang="0">
                  <a:pos x="78" y="186"/>
                </a:cxn>
                <a:cxn ang="0">
                  <a:pos x="69" y="230"/>
                </a:cxn>
                <a:cxn ang="0">
                  <a:pos x="64" y="250"/>
                </a:cxn>
                <a:cxn ang="0">
                  <a:pos x="58" y="272"/>
                </a:cxn>
                <a:cxn ang="0">
                  <a:pos x="51" y="319"/>
                </a:cxn>
                <a:cxn ang="0">
                  <a:pos x="47" y="341"/>
                </a:cxn>
                <a:cxn ang="0">
                  <a:pos x="32" y="412"/>
                </a:cxn>
                <a:cxn ang="0">
                  <a:pos x="20" y="482"/>
                </a:cxn>
                <a:cxn ang="0">
                  <a:pos x="17" y="506"/>
                </a:cxn>
                <a:cxn ang="0">
                  <a:pos x="7" y="550"/>
                </a:cxn>
                <a:cxn ang="0">
                  <a:pos x="2" y="573"/>
                </a:cxn>
                <a:cxn ang="0">
                  <a:pos x="0" y="591"/>
                </a:cxn>
                <a:cxn ang="0">
                  <a:pos x="1" y="631"/>
                </a:cxn>
                <a:cxn ang="0">
                  <a:pos x="2" y="650"/>
                </a:cxn>
                <a:cxn ang="0">
                  <a:pos x="3" y="653"/>
                </a:cxn>
                <a:cxn ang="0">
                  <a:pos x="6" y="654"/>
                </a:cxn>
                <a:cxn ang="0">
                  <a:pos x="10" y="653"/>
                </a:cxn>
                <a:cxn ang="0">
                  <a:pos x="11" y="650"/>
                </a:cxn>
                <a:cxn ang="0">
                  <a:pos x="10" y="608"/>
                </a:cxn>
                <a:cxn ang="0">
                  <a:pos x="11" y="577"/>
                </a:cxn>
                <a:cxn ang="0">
                  <a:pos x="12" y="567"/>
                </a:cxn>
                <a:cxn ang="0">
                  <a:pos x="22" y="528"/>
                </a:cxn>
                <a:cxn ang="0">
                  <a:pos x="28" y="498"/>
                </a:cxn>
                <a:cxn ang="0">
                  <a:pos x="29" y="489"/>
                </a:cxn>
                <a:cxn ang="0">
                  <a:pos x="35" y="454"/>
                </a:cxn>
                <a:cxn ang="0">
                  <a:pos x="41" y="420"/>
                </a:cxn>
                <a:cxn ang="0">
                  <a:pos x="51" y="362"/>
                </a:cxn>
                <a:cxn ang="0">
                  <a:pos x="56" y="343"/>
                </a:cxn>
                <a:cxn ang="0">
                  <a:pos x="65" y="303"/>
                </a:cxn>
                <a:cxn ang="0">
                  <a:pos x="71" y="262"/>
                </a:cxn>
                <a:cxn ang="0">
                  <a:pos x="80" y="219"/>
                </a:cxn>
                <a:cxn ang="0">
                  <a:pos x="88" y="176"/>
                </a:cxn>
                <a:cxn ang="0">
                  <a:pos x="95" y="134"/>
                </a:cxn>
                <a:cxn ang="0">
                  <a:pos x="104" y="70"/>
                </a:cxn>
                <a:cxn ang="0">
                  <a:pos x="113" y="27"/>
                </a:cxn>
                <a:cxn ang="0">
                  <a:pos x="119" y="7"/>
                </a:cxn>
                <a:cxn ang="0">
                  <a:pos x="119" y="3"/>
                </a:cxn>
                <a:cxn ang="0">
                  <a:pos x="116" y="0"/>
                </a:cxn>
                <a:cxn ang="0">
                  <a:pos x="113" y="2"/>
                </a:cxn>
                <a:cxn ang="0">
                  <a:pos x="111" y="4"/>
                </a:cxn>
              </a:cxnLst>
              <a:rect l="0" t="0" r="r" b="b"/>
              <a:pathLst>
                <a:path w="120" h="654">
                  <a:moveTo>
                    <a:pt x="111" y="4"/>
                  </a:moveTo>
                  <a:lnTo>
                    <a:pt x="111" y="4"/>
                  </a:lnTo>
                  <a:lnTo>
                    <a:pt x="104" y="24"/>
                  </a:lnTo>
                  <a:lnTo>
                    <a:pt x="100" y="44"/>
                  </a:lnTo>
                  <a:lnTo>
                    <a:pt x="96" y="63"/>
                  </a:lnTo>
                  <a:lnTo>
                    <a:pt x="91" y="83"/>
                  </a:lnTo>
                  <a:lnTo>
                    <a:pt x="86" y="123"/>
                  </a:lnTo>
                  <a:lnTo>
                    <a:pt x="81" y="165"/>
                  </a:lnTo>
                  <a:lnTo>
                    <a:pt x="81" y="165"/>
                  </a:lnTo>
                  <a:lnTo>
                    <a:pt x="78" y="186"/>
                  </a:lnTo>
                  <a:lnTo>
                    <a:pt x="74" y="208"/>
                  </a:lnTo>
                  <a:lnTo>
                    <a:pt x="69" y="230"/>
                  </a:lnTo>
                  <a:lnTo>
                    <a:pt x="64" y="250"/>
                  </a:lnTo>
                  <a:lnTo>
                    <a:pt x="64" y="250"/>
                  </a:lnTo>
                  <a:lnTo>
                    <a:pt x="60" y="262"/>
                  </a:lnTo>
                  <a:lnTo>
                    <a:pt x="58" y="272"/>
                  </a:lnTo>
                  <a:lnTo>
                    <a:pt x="54" y="296"/>
                  </a:lnTo>
                  <a:lnTo>
                    <a:pt x="51" y="319"/>
                  </a:lnTo>
                  <a:lnTo>
                    <a:pt x="47" y="341"/>
                  </a:lnTo>
                  <a:lnTo>
                    <a:pt x="47" y="341"/>
                  </a:lnTo>
                  <a:lnTo>
                    <a:pt x="39" y="375"/>
                  </a:lnTo>
                  <a:lnTo>
                    <a:pt x="32" y="412"/>
                  </a:lnTo>
                  <a:lnTo>
                    <a:pt x="25" y="447"/>
                  </a:lnTo>
                  <a:lnTo>
                    <a:pt x="20" y="482"/>
                  </a:lnTo>
                  <a:lnTo>
                    <a:pt x="20" y="482"/>
                  </a:lnTo>
                  <a:lnTo>
                    <a:pt x="17" y="506"/>
                  </a:lnTo>
                  <a:lnTo>
                    <a:pt x="12" y="527"/>
                  </a:lnTo>
                  <a:lnTo>
                    <a:pt x="7" y="550"/>
                  </a:lnTo>
                  <a:lnTo>
                    <a:pt x="2" y="573"/>
                  </a:lnTo>
                  <a:lnTo>
                    <a:pt x="2" y="573"/>
                  </a:lnTo>
                  <a:lnTo>
                    <a:pt x="1" y="582"/>
                  </a:lnTo>
                  <a:lnTo>
                    <a:pt x="0" y="591"/>
                  </a:lnTo>
                  <a:lnTo>
                    <a:pt x="0" y="611"/>
                  </a:lnTo>
                  <a:lnTo>
                    <a:pt x="1" y="631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2" y="652"/>
                  </a:lnTo>
                  <a:lnTo>
                    <a:pt x="3" y="653"/>
                  </a:lnTo>
                  <a:lnTo>
                    <a:pt x="5" y="654"/>
                  </a:lnTo>
                  <a:lnTo>
                    <a:pt x="6" y="654"/>
                  </a:lnTo>
                  <a:lnTo>
                    <a:pt x="8" y="654"/>
                  </a:lnTo>
                  <a:lnTo>
                    <a:pt x="10" y="653"/>
                  </a:lnTo>
                  <a:lnTo>
                    <a:pt x="11" y="652"/>
                  </a:lnTo>
                  <a:lnTo>
                    <a:pt x="11" y="650"/>
                  </a:lnTo>
                  <a:lnTo>
                    <a:pt x="11" y="650"/>
                  </a:lnTo>
                  <a:lnTo>
                    <a:pt x="10" y="608"/>
                  </a:lnTo>
                  <a:lnTo>
                    <a:pt x="10" y="587"/>
                  </a:lnTo>
                  <a:lnTo>
                    <a:pt x="11" y="577"/>
                  </a:lnTo>
                  <a:lnTo>
                    <a:pt x="12" y="567"/>
                  </a:lnTo>
                  <a:lnTo>
                    <a:pt x="12" y="567"/>
                  </a:lnTo>
                  <a:lnTo>
                    <a:pt x="17" y="548"/>
                  </a:lnTo>
                  <a:lnTo>
                    <a:pt x="22" y="528"/>
                  </a:lnTo>
                  <a:lnTo>
                    <a:pt x="27" y="509"/>
                  </a:lnTo>
                  <a:lnTo>
                    <a:pt x="28" y="498"/>
                  </a:lnTo>
                  <a:lnTo>
                    <a:pt x="29" y="489"/>
                  </a:lnTo>
                  <a:lnTo>
                    <a:pt x="29" y="489"/>
                  </a:lnTo>
                  <a:lnTo>
                    <a:pt x="32" y="471"/>
                  </a:lnTo>
                  <a:lnTo>
                    <a:pt x="35" y="454"/>
                  </a:lnTo>
                  <a:lnTo>
                    <a:pt x="41" y="420"/>
                  </a:lnTo>
                  <a:lnTo>
                    <a:pt x="41" y="420"/>
                  </a:lnTo>
                  <a:lnTo>
                    <a:pt x="47" y="382"/>
                  </a:lnTo>
                  <a:lnTo>
                    <a:pt x="51" y="362"/>
                  </a:lnTo>
                  <a:lnTo>
                    <a:pt x="56" y="343"/>
                  </a:lnTo>
                  <a:lnTo>
                    <a:pt x="56" y="343"/>
                  </a:lnTo>
                  <a:lnTo>
                    <a:pt x="60" y="324"/>
                  </a:lnTo>
                  <a:lnTo>
                    <a:pt x="65" y="303"/>
                  </a:lnTo>
                  <a:lnTo>
                    <a:pt x="71" y="262"/>
                  </a:lnTo>
                  <a:lnTo>
                    <a:pt x="71" y="262"/>
                  </a:lnTo>
                  <a:lnTo>
                    <a:pt x="75" y="240"/>
                  </a:lnTo>
                  <a:lnTo>
                    <a:pt x="80" y="219"/>
                  </a:lnTo>
                  <a:lnTo>
                    <a:pt x="84" y="198"/>
                  </a:lnTo>
                  <a:lnTo>
                    <a:pt x="88" y="176"/>
                  </a:lnTo>
                  <a:lnTo>
                    <a:pt x="88" y="176"/>
                  </a:lnTo>
                  <a:lnTo>
                    <a:pt x="95" y="134"/>
                  </a:lnTo>
                  <a:lnTo>
                    <a:pt x="100" y="90"/>
                  </a:lnTo>
                  <a:lnTo>
                    <a:pt x="104" y="70"/>
                  </a:lnTo>
                  <a:lnTo>
                    <a:pt x="108" y="48"/>
                  </a:lnTo>
                  <a:lnTo>
                    <a:pt x="113" y="27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20" y="5"/>
                  </a:lnTo>
                  <a:lnTo>
                    <a:pt x="119" y="3"/>
                  </a:lnTo>
                  <a:lnTo>
                    <a:pt x="118" y="2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3" y="2"/>
                  </a:lnTo>
                  <a:lnTo>
                    <a:pt x="112" y="3"/>
                  </a:lnTo>
                  <a:lnTo>
                    <a:pt x="111" y="4"/>
                  </a:lnTo>
                  <a:lnTo>
                    <a:pt x="111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chenying0907 733"/>
            <p:cNvSpPr/>
            <p:nvPr/>
          </p:nvSpPr>
          <p:spPr bwMode="auto">
            <a:xfrm>
              <a:off x="5746751" y="4235450"/>
              <a:ext cx="46038" cy="260350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0" y="31"/>
                </a:cxn>
                <a:cxn ang="0">
                  <a:pos x="69" y="60"/>
                </a:cxn>
                <a:cxn ang="0">
                  <a:pos x="70" y="106"/>
                </a:cxn>
                <a:cxn ang="0">
                  <a:pos x="70" y="120"/>
                </a:cxn>
                <a:cxn ang="0">
                  <a:pos x="65" y="152"/>
                </a:cxn>
                <a:cxn ang="0">
                  <a:pos x="50" y="215"/>
                </a:cxn>
                <a:cxn ang="0">
                  <a:pos x="44" y="248"/>
                </a:cxn>
                <a:cxn ang="0">
                  <a:pos x="40" y="279"/>
                </a:cxn>
                <a:cxn ang="0">
                  <a:pos x="30" y="342"/>
                </a:cxn>
                <a:cxn ang="0">
                  <a:pos x="21" y="373"/>
                </a:cxn>
                <a:cxn ang="0">
                  <a:pos x="7" y="430"/>
                </a:cxn>
                <a:cxn ang="0">
                  <a:pos x="1" y="473"/>
                </a:cxn>
                <a:cxn ang="0">
                  <a:pos x="0" y="488"/>
                </a:cxn>
                <a:cxn ang="0">
                  <a:pos x="2" y="491"/>
                </a:cxn>
                <a:cxn ang="0">
                  <a:pos x="5" y="492"/>
                </a:cxn>
                <a:cxn ang="0">
                  <a:pos x="8" y="491"/>
                </a:cxn>
                <a:cxn ang="0">
                  <a:pos x="9" y="488"/>
                </a:cxn>
                <a:cxn ang="0">
                  <a:pos x="10" y="472"/>
                </a:cxn>
                <a:cxn ang="0">
                  <a:pos x="17" y="428"/>
                </a:cxn>
                <a:cxn ang="0">
                  <a:pos x="33" y="369"/>
                </a:cxn>
                <a:cxn ang="0">
                  <a:pos x="40" y="341"/>
                </a:cxn>
                <a:cxn ang="0">
                  <a:pos x="49" y="284"/>
                </a:cxn>
                <a:cxn ang="0">
                  <a:pos x="53" y="256"/>
                </a:cxn>
                <a:cxn ang="0">
                  <a:pos x="58" y="224"/>
                </a:cxn>
                <a:cxn ang="0">
                  <a:pos x="72" y="161"/>
                </a:cxn>
                <a:cxn ang="0">
                  <a:pos x="78" y="129"/>
                </a:cxn>
                <a:cxn ang="0">
                  <a:pos x="80" y="103"/>
                </a:cxn>
                <a:cxn ang="0">
                  <a:pos x="80" y="76"/>
                </a:cxn>
                <a:cxn ang="0">
                  <a:pos x="81" y="22"/>
                </a:cxn>
                <a:cxn ang="0">
                  <a:pos x="85" y="5"/>
                </a:cxn>
                <a:cxn ang="0">
                  <a:pos x="85" y="3"/>
                </a:cxn>
                <a:cxn ang="0">
                  <a:pos x="83" y="0"/>
                </a:cxn>
                <a:cxn ang="0">
                  <a:pos x="78" y="0"/>
                </a:cxn>
                <a:cxn ang="0">
                  <a:pos x="76" y="2"/>
                </a:cxn>
              </a:cxnLst>
              <a:rect l="0" t="0" r="r" b="b"/>
              <a:pathLst>
                <a:path w="85" h="492">
                  <a:moveTo>
                    <a:pt x="76" y="2"/>
                  </a:moveTo>
                  <a:lnTo>
                    <a:pt x="76" y="2"/>
                  </a:lnTo>
                  <a:lnTo>
                    <a:pt x="72" y="17"/>
                  </a:lnTo>
                  <a:lnTo>
                    <a:pt x="70" y="31"/>
                  </a:lnTo>
                  <a:lnTo>
                    <a:pt x="69" y="46"/>
                  </a:lnTo>
                  <a:lnTo>
                    <a:pt x="69" y="60"/>
                  </a:lnTo>
                  <a:lnTo>
                    <a:pt x="70" y="91"/>
                  </a:lnTo>
                  <a:lnTo>
                    <a:pt x="70" y="106"/>
                  </a:lnTo>
                  <a:lnTo>
                    <a:pt x="70" y="120"/>
                  </a:lnTo>
                  <a:lnTo>
                    <a:pt x="70" y="120"/>
                  </a:lnTo>
                  <a:lnTo>
                    <a:pt x="68" y="136"/>
                  </a:lnTo>
                  <a:lnTo>
                    <a:pt x="65" y="152"/>
                  </a:lnTo>
                  <a:lnTo>
                    <a:pt x="58" y="184"/>
                  </a:lnTo>
                  <a:lnTo>
                    <a:pt x="50" y="215"/>
                  </a:lnTo>
                  <a:lnTo>
                    <a:pt x="47" y="232"/>
                  </a:lnTo>
                  <a:lnTo>
                    <a:pt x="44" y="248"/>
                  </a:lnTo>
                  <a:lnTo>
                    <a:pt x="44" y="248"/>
                  </a:lnTo>
                  <a:lnTo>
                    <a:pt x="40" y="279"/>
                  </a:lnTo>
                  <a:lnTo>
                    <a:pt x="36" y="311"/>
                  </a:lnTo>
                  <a:lnTo>
                    <a:pt x="30" y="342"/>
                  </a:lnTo>
                  <a:lnTo>
                    <a:pt x="21" y="373"/>
                  </a:lnTo>
                  <a:lnTo>
                    <a:pt x="21" y="373"/>
                  </a:lnTo>
                  <a:lnTo>
                    <a:pt x="14" y="401"/>
                  </a:lnTo>
                  <a:lnTo>
                    <a:pt x="7" y="430"/>
                  </a:lnTo>
                  <a:lnTo>
                    <a:pt x="3" y="459"/>
                  </a:lnTo>
                  <a:lnTo>
                    <a:pt x="1" y="473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1" y="490"/>
                  </a:lnTo>
                  <a:lnTo>
                    <a:pt x="2" y="491"/>
                  </a:lnTo>
                  <a:lnTo>
                    <a:pt x="3" y="492"/>
                  </a:lnTo>
                  <a:lnTo>
                    <a:pt x="5" y="492"/>
                  </a:lnTo>
                  <a:lnTo>
                    <a:pt x="6" y="492"/>
                  </a:lnTo>
                  <a:lnTo>
                    <a:pt x="8" y="491"/>
                  </a:lnTo>
                  <a:lnTo>
                    <a:pt x="9" y="490"/>
                  </a:lnTo>
                  <a:lnTo>
                    <a:pt x="9" y="488"/>
                  </a:lnTo>
                  <a:lnTo>
                    <a:pt x="9" y="488"/>
                  </a:lnTo>
                  <a:lnTo>
                    <a:pt x="10" y="472"/>
                  </a:lnTo>
                  <a:lnTo>
                    <a:pt x="12" y="458"/>
                  </a:lnTo>
                  <a:lnTo>
                    <a:pt x="17" y="428"/>
                  </a:lnTo>
                  <a:lnTo>
                    <a:pt x="25" y="398"/>
                  </a:lnTo>
                  <a:lnTo>
                    <a:pt x="33" y="369"/>
                  </a:lnTo>
                  <a:lnTo>
                    <a:pt x="33" y="369"/>
                  </a:lnTo>
                  <a:lnTo>
                    <a:pt x="40" y="341"/>
                  </a:lnTo>
                  <a:lnTo>
                    <a:pt x="45" y="313"/>
                  </a:lnTo>
                  <a:lnTo>
                    <a:pt x="49" y="284"/>
                  </a:lnTo>
                  <a:lnTo>
                    <a:pt x="53" y="256"/>
                  </a:lnTo>
                  <a:lnTo>
                    <a:pt x="53" y="256"/>
                  </a:lnTo>
                  <a:lnTo>
                    <a:pt x="55" y="240"/>
                  </a:lnTo>
                  <a:lnTo>
                    <a:pt x="58" y="224"/>
                  </a:lnTo>
                  <a:lnTo>
                    <a:pt x="65" y="192"/>
                  </a:lnTo>
                  <a:lnTo>
                    <a:pt x="72" y="161"/>
                  </a:lnTo>
                  <a:lnTo>
                    <a:pt x="78" y="129"/>
                  </a:lnTo>
                  <a:lnTo>
                    <a:pt x="78" y="129"/>
                  </a:lnTo>
                  <a:lnTo>
                    <a:pt x="79" y="116"/>
                  </a:lnTo>
                  <a:lnTo>
                    <a:pt x="80" y="103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40"/>
                  </a:lnTo>
                  <a:lnTo>
                    <a:pt x="81" y="22"/>
                  </a:lnTo>
                  <a:lnTo>
                    <a:pt x="82" y="14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4" y="1"/>
                  </a:lnTo>
                  <a:lnTo>
                    <a:pt x="83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6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chenying0907 734"/>
            <p:cNvSpPr/>
            <p:nvPr/>
          </p:nvSpPr>
          <p:spPr bwMode="auto">
            <a:xfrm>
              <a:off x="5780088" y="4264025"/>
              <a:ext cx="34925" cy="196850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4"/>
                </a:cxn>
                <a:cxn ang="0">
                  <a:pos x="56" y="51"/>
                </a:cxn>
                <a:cxn ang="0">
                  <a:pos x="52" y="96"/>
                </a:cxn>
                <a:cxn ang="0">
                  <a:pos x="47" y="141"/>
                </a:cxn>
                <a:cxn ang="0">
                  <a:pos x="41" y="187"/>
                </a:cxn>
                <a:cxn ang="0">
                  <a:pos x="41" y="187"/>
                </a:cxn>
                <a:cxn ang="0">
                  <a:pos x="37" y="210"/>
                </a:cxn>
                <a:cxn ang="0">
                  <a:pos x="32" y="232"/>
                </a:cxn>
                <a:cxn ang="0">
                  <a:pos x="20" y="278"/>
                </a:cxn>
                <a:cxn ang="0">
                  <a:pos x="9" y="322"/>
                </a:cxn>
                <a:cxn ang="0">
                  <a:pos x="4" y="345"/>
                </a:cxn>
                <a:cxn ang="0">
                  <a:pos x="0" y="368"/>
                </a:cxn>
                <a:cxn ang="0">
                  <a:pos x="0" y="368"/>
                </a:cxn>
                <a:cxn ang="0">
                  <a:pos x="0" y="370"/>
                </a:cxn>
                <a:cxn ang="0">
                  <a:pos x="1" y="372"/>
                </a:cxn>
                <a:cxn ang="0">
                  <a:pos x="4" y="374"/>
                </a:cxn>
                <a:cxn ang="0">
                  <a:pos x="5" y="374"/>
                </a:cxn>
                <a:cxn ang="0">
                  <a:pos x="7" y="374"/>
                </a:cxn>
                <a:cxn ang="0">
                  <a:pos x="8" y="373"/>
                </a:cxn>
                <a:cxn ang="0">
                  <a:pos x="9" y="371"/>
                </a:cxn>
                <a:cxn ang="0">
                  <a:pos x="9" y="371"/>
                </a:cxn>
                <a:cxn ang="0">
                  <a:pos x="13" y="348"/>
                </a:cxn>
                <a:cxn ang="0">
                  <a:pos x="18" y="325"/>
                </a:cxn>
                <a:cxn ang="0">
                  <a:pos x="30" y="280"/>
                </a:cxn>
                <a:cxn ang="0">
                  <a:pos x="41" y="235"/>
                </a:cxn>
                <a:cxn ang="0">
                  <a:pos x="46" y="213"/>
                </a:cxn>
                <a:cxn ang="0">
                  <a:pos x="50" y="190"/>
                </a:cxn>
                <a:cxn ang="0">
                  <a:pos x="50" y="190"/>
                </a:cxn>
                <a:cxn ang="0">
                  <a:pos x="58" y="144"/>
                </a:cxn>
                <a:cxn ang="0">
                  <a:pos x="62" y="97"/>
                </a:cxn>
                <a:cxn ang="0">
                  <a:pos x="65" y="51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62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7" y="2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66" h="374">
                  <a:moveTo>
                    <a:pt x="57" y="4"/>
                  </a:moveTo>
                  <a:lnTo>
                    <a:pt x="57" y="4"/>
                  </a:lnTo>
                  <a:lnTo>
                    <a:pt x="56" y="51"/>
                  </a:lnTo>
                  <a:lnTo>
                    <a:pt x="52" y="96"/>
                  </a:lnTo>
                  <a:lnTo>
                    <a:pt x="47" y="141"/>
                  </a:lnTo>
                  <a:lnTo>
                    <a:pt x="41" y="187"/>
                  </a:lnTo>
                  <a:lnTo>
                    <a:pt x="41" y="187"/>
                  </a:lnTo>
                  <a:lnTo>
                    <a:pt x="37" y="210"/>
                  </a:lnTo>
                  <a:lnTo>
                    <a:pt x="32" y="232"/>
                  </a:lnTo>
                  <a:lnTo>
                    <a:pt x="20" y="278"/>
                  </a:lnTo>
                  <a:lnTo>
                    <a:pt x="9" y="322"/>
                  </a:lnTo>
                  <a:lnTo>
                    <a:pt x="4" y="345"/>
                  </a:lnTo>
                  <a:lnTo>
                    <a:pt x="0" y="368"/>
                  </a:lnTo>
                  <a:lnTo>
                    <a:pt x="0" y="368"/>
                  </a:lnTo>
                  <a:lnTo>
                    <a:pt x="0" y="370"/>
                  </a:lnTo>
                  <a:lnTo>
                    <a:pt x="1" y="372"/>
                  </a:lnTo>
                  <a:lnTo>
                    <a:pt x="4" y="374"/>
                  </a:lnTo>
                  <a:lnTo>
                    <a:pt x="5" y="374"/>
                  </a:lnTo>
                  <a:lnTo>
                    <a:pt x="7" y="374"/>
                  </a:lnTo>
                  <a:lnTo>
                    <a:pt x="8" y="373"/>
                  </a:lnTo>
                  <a:lnTo>
                    <a:pt x="9" y="371"/>
                  </a:lnTo>
                  <a:lnTo>
                    <a:pt x="9" y="371"/>
                  </a:lnTo>
                  <a:lnTo>
                    <a:pt x="13" y="348"/>
                  </a:lnTo>
                  <a:lnTo>
                    <a:pt x="18" y="325"/>
                  </a:lnTo>
                  <a:lnTo>
                    <a:pt x="30" y="280"/>
                  </a:lnTo>
                  <a:lnTo>
                    <a:pt x="41" y="235"/>
                  </a:lnTo>
                  <a:lnTo>
                    <a:pt x="46" y="213"/>
                  </a:lnTo>
                  <a:lnTo>
                    <a:pt x="50" y="190"/>
                  </a:lnTo>
                  <a:lnTo>
                    <a:pt x="50" y="190"/>
                  </a:lnTo>
                  <a:lnTo>
                    <a:pt x="58" y="144"/>
                  </a:lnTo>
                  <a:lnTo>
                    <a:pt x="62" y="97"/>
                  </a:lnTo>
                  <a:lnTo>
                    <a:pt x="65" y="51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7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chenying0907 735"/>
            <p:cNvSpPr/>
            <p:nvPr/>
          </p:nvSpPr>
          <p:spPr bwMode="auto">
            <a:xfrm>
              <a:off x="5805488" y="4286250"/>
              <a:ext cx="42863" cy="160338"/>
            </a:xfrm>
            <a:custGeom>
              <a:avLst/>
              <a:gdLst/>
              <a:ahLst/>
              <a:cxnLst>
                <a:cxn ang="0">
                  <a:pos x="72" y="4"/>
                </a:cxn>
                <a:cxn ang="0">
                  <a:pos x="72" y="4"/>
                </a:cxn>
                <a:cxn ang="0">
                  <a:pos x="70" y="24"/>
                </a:cxn>
                <a:cxn ang="0">
                  <a:pos x="68" y="44"/>
                </a:cxn>
                <a:cxn ang="0">
                  <a:pos x="65" y="63"/>
                </a:cxn>
                <a:cxn ang="0">
                  <a:pos x="61" y="82"/>
                </a:cxn>
                <a:cxn ang="0">
                  <a:pos x="54" y="120"/>
                </a:cxn>
                <a:cxn ang="0">
                  <a:pos x="47" y="158"/>
                </a:cxn>
                <a:cxn ang="0">
                  <a:pos x="47" y="158"/>
                </a:cxn>
                <a:cxn ang="0">
                  <a:pos x="43" y="177"/>
                </a:cxn>
                <a:cxn ang="0">
                  <a:pos x="36" y="195"/>
                </a:cxn>
                <a:cxn ang="0">
                  <a:pos x="24" y="230"/>
                </a:cxn>
                <a:cxn ang="0">
                  <a:pos x="24" y="230"/>
                </a:cxn>
                <a:cxn ang="0">
                  <a:pos x="20" y="246"/>
                </a:cxn>
                <a:cxn ang="0">
                  <a:pos x="16" y="264"/>
                </a:cxn>
                <a:cxn ang="0">
                  <a:pos x="14" y="272"/>
                </a:cxn>
                <a:cxn ang="0">
                  <a:pos x="11" y="280"/>
                </a:cxn>
                <a:cxn ang="0">
                  <a:pos x="6" y="289"/>
                </a:cxn>
                <a:cxn ang="0">
                  <a:pos x="1" y="296"/>
                </a:cxn>
                <a:cxn ang="0">
                  <a:pos x="1" y="296"/>
                </a:cxn>
                <a:cxn ang="0">
                  <a:pos x="0" y="298"/>
                </a:cxn>
                <a:cxn ang="0">
                  <a:pos x="0" y="299"/>
                </a:cxn>
                <a:cxn ang="0">
                  <a:pos x="2" y="302"/>
                </a:cxn>
                <a:cxn ang="0">
                  <a:pos x="3" y="303"/>
                </a:cxn>
                <a:cxn ang="0">
                  <a:pos x="4" y="304"/>
                </a:cxn>
                <a:cxn ang="0">
                  <a:pos x="6" y="303"/>
                </a:cxn>
                <a:cxn ang="0">
                  <a:pos x="9" y="302"/>
                </a:cxn>
                <a:cxn ang="0">
                  <a:pos x="9" y="302"/>
                </a:cxn>
                <a:cxn ang="0">
                  <a:pos x="13" y="297"/>
                </a:cxn>
                <a:cxn ang="0">
                  <a:pos x="16" y="291"/>
                </a:cxn>
                <a:cxn ang="0">
                  <a:pos x="21" y="279"/>
                </a:cxn>
                <a:cxn ang="0">
                  <a:pos x="24" y="267"/>
                </a:cxn>
                <a:cxn ang="0">
                  <a:pos x="27" y="253"/>
                </a:cxn>
                <a:cxn ang="0">
                  <a:pos x="27" y="253"/>
                </a:cxn>
                <a:cxn ang="0">
                  <a:pos x="32" y="232"/>
                </a:cxn>
                <a:cxn ang="0">
                  <a:pos x="39" y="211"/>
                </a:cxn>
                <a:cxn ang="0">
                  <a:pos x="48" y="190"/>
                </a:cxn>
                <a:cxn ang="0">
                  <a:pos x="54" y="170"/>
                </a:cxn>
                <a:cxn ang="0">
                  <a:pos x="54" y="170"/>
                </a:cxn>
                <a:cxn ang="0">
                  <a:pos x="63" y="129"/>
                </a:cxn>
                <a:cxn ang="0">
                  <a:pos x="72" y="88"/>
                </a:cxn>
                <a:cxn ang="0">
                  <a:pos x="76" y="67"/>
                </a:cxn>
                <a:cxn ang="0">
                  <a:pos x="78" y="47"/>
                </a:cxn>
                <a:cxn ang="0">
                  <a:pos x="80" y="25"/>
                </a:cxn>
                <a:cxn ang="0">
                  <a:pos x="81" y="4"/>
                </a:cxn>
                <a:cxn ang="0">
                  <a:pos x="81" y="4"/>
                </a:cxn>
                <a:cxn ang="0">
                  <a:pos x="80" y="3"/>
                </a:cxn>
                <a:cxn ang="0">
                  <a:pos x="79" y="1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5" y="0"/>
                </a:cxn>
                <a:cxn ang="0">
                  <a:pos x="73" y="1"/>
                </a:cxn>
                <a:cxn ang="0">
                  <a:pos x="72" y="3"/>
                </a:cxn>
                <a:cxn ang="0">
                  <a:pos x="72" y="4"/>
                </a:cxn>
                <a:cxn ang="0">
                  <a:pos x="72" y="4"/>
                </a:cxn>
              </a:cxnLst>
              <a:rect l="0" t="0" r="r" b="b"/>
              <a:pathLst>
                <a:path w="81" h="304">
                  <a:moveTo>
                    <a:pt x="72" y="4"/>
                  </a:moveTo>
                  <a:lnTo>
                    <a:pt x="72" y="4"/>
                  </a:lnTo>
                  <a:lnTo>
                    <a:pt x="70" y="24"/>
                  </a:lnTo>
                  <a:lnTo>
                    <a:pt x="68" y="44"/>
                  </a:lnTo>
                  <a:lnTo>
                    <a:pt x="65" y="63"/>
                  </a:lnTo>
                  <a:lnTo>
                    <a:pt x="61" y="82"/>
                  </a:lnTo>
                  <a:lnTo>
                    <a:pt x="54" y="120"/>
                  </a:lnTo>
                  <a:lnTo>
                    <a:pt x="47" y="158"/>
                  </a:lnTo>
                  <a:lnTo>
                    <a:pt x="47" y="158"/>
                  </a:lnTo>
                  <a:lnTo>
                    <a:pt x="43" y="177"/>
                  </a:lnTo>
                  <a:lnTo>
                    <a:pt x="36" y="195"/>
                  </a:lnTo>
                  <a:lnTo>
                    <a:pt x="24" y="230"/>
                  </a:lnTo>
                  <a:lnTo>
                    <a:pt x="24" y="230"/>
                  </a:lnTo>
                  <a:lnTo>
                    <a:pt x="20" y="246"/>
                  </a:lnTo>
                  <a:lnTo>
                    <a:pt x="16" y="264"/>
                  </a:lnTo>
                  <a:lnTo>
                    <a:pt x="14" y="272"/>
                  </a:lnTo>
                  <a:lnTo>
                    <a:pt x="11" y="280"/>
                  </a:lnTo>
                  <a:lnTo>
                    <a:pt x="6" y="289"/>
                  </a:lnTo>
                  <a:lnTo>
                    <a:pt x="1" y="296"/>
                  </a:lnTo>
                  <a:lnTo>
                    <a:pt x="1" y="296"/>
                  </a:lnTo>
                  <a:lnTo>
                    <a:pt x="0" y="298"/>
                  </a:lnTo>
                  <a:lnTo>
                    <a:pt x="0" y="299"/>
                  </a:lnTo>
                  <a:lnTo>
                    <a:pt x="2" y="302"/>
                  </a:lnTo>
                  <a:lnTo>
                    <a:pt x="3" y="303"/>
                  </a:lnTo>
                  <a:lnTo>
                    <a:pt x="4" y="304"/>
                  </a:lnTo>
                  <a:lnTo>
                    <a:pt x="6" y="303"/>
                  </a:lnTo>
                  <a:lnTo>
                    <a:pt x="9" y="302"/>
                  </a:lnTo>
                  <a:lnTo>
                    <a:pt x="9" y="302"/>
                  </a:lnTo>
                  <a:lnTo>
                    <a:pt x="13" y="297"/>
                  </a:lnTo>
                  <a:lnTo>
                    <a:pt x="16" y="291"/>
                  </a:lnTo>
                  <a:lnTo>
                    <a:pt x="21" y="279"/>
                  </a:lnTo>
                  <a:lnTo>
                    <a:pt x="24" y="267"/>
                  </a:lnTo>
                  <a:lnTo>
                    <a:pt x="27" y="253"/>
                  </a:lnTo>
                  <a:lnTo>
                    <a:pt x="27" y="253"/>
                  </a:lnTo>
                  <a:lnTo>
                    <a:pt x="32" y="232"/>
                  </a:lnTo>
                  <a:lnTo>
                    <a:pt x="39" y="211"/>
                  </a:lnTo>
                  <a:lnTo>
                    <a:pt x="48" y="190"/>
                  </a:lnTo>
                  <a:lnTo>
                    <a:pt x="54" y="170"/>
                  </a:lnTo>
                  <a:lnTo>
                    <a:pt x="54" y="170"/>
                  </a:lnTo>
                  <a:lnTo>
                    <a:pt x="63" y="129"/>
                  </a:lnTo>
                  <a:lnTo>
                    <a:pt x="72" y="88"/>
                  </a:lnTo>
                  <a:lnTo>
                    <a:pt x="76" y="67"/>
                  </a:lnTo>
                  <a:lnTo>
                    <a:pt x="78" y="47"/>
                  </a:lnTo>
                  <a:lnTo>
                    <a:pt x="80" y="25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80" y="3"/>
                  </a:lnTo>
                  <a:lnTo>
                    <a:pt x="79" y="1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5" y="0"/>
                  </a:lnTo>
                  <a:lnTo>
                    <a:pt x="73" y="1"/>
                  </a:lnTo>
                  <a:lnTo>
                    <a:pt x="72" y="3"/>
                  </a:lnTo>
                  <a:lnTo>
                    <a:pt x="72" y="4"/>
                  </a:lnTo>
                  <a:lnTo>
                    <a:pt x="72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chenying0907 736"/>
            <p:cNvSpPr/>
            <p:nvPr/>
          </p:nvSpPr>
          <p:spPr bwMode="auto">
            <a:xfrm>
              <a:off x="5845176" y="4311650"/>
              <a:ext cx="38100" cy="122238"/>
            </a:xfrm>
            <a:custGeom>
              <a:avLst/>
              <a:gdLst/>
              <a:ahLst/>
              <a:cxnLst>
                <a:cxn ang="0">
                  <a:pos x="62" y="4"/>
                </a:cxn>
                <a:cxn ang="0">
                  <a:pos x="62" y="4"/>
                </a:cxn>
                <a:cxn ang="0">
                  <a:pos x="59" y="36"/>
                </a:cxn>
                <a:cxn ang="0">
                  <a:pos x="55" y="69"/>
                </a:cxn>
                <a:cxn ang="0">
                  <a:pos x="53" y="86"/>
                </a:cxn>
                <a:cxn ang="0">
                  <a:pos x="50" y="101"/>
                </a:cxn>
                <a:cxn ang="0">
                  <a:pos x="47" y="117"/>
                </a:cxn>
                <a:cxn ang="0">
                  <a:pos x="42" y="132"/>
                </a:cxn>
                <a:cxn ang="0">
                  <a:pos x="42" y="132"/>
                </a:cxn>
                <a:cxn ang="0">
                  <a:pos x="36" y="145"/>
                </a:cxn>
                <a:cxn ang="0">
                  <a:pos x="30" y="159"/>
                </a:cxn>
                <a:cxn ang="0">
                  <a:pos x="17" y="185"/>
                </a:cxn>
                <a:cxn ang="0">
                  <a:pos x="17" y="185"/>
                </a:cxn>
                <a:cxn ang="0">
                  <a:pos x="16" y="189"/>
                </a:cxn>
                <a:cxn ang="0">
                  <a:pos x="15" y="194"/>
                </a:cxn>
                <a:cxn ang="0">
                  <a:pos x="13" y="206"/>
                </a:cxn>
                <a:cxn ang="0">
                  <a:pos x="12" y="212"/>
                </a:cxn>
                <a:cxn ang="0">
                  <a:pos x="10" y="217"/>
                </a:cxn>
                <a:cxn ang="0">
                  <a:pos x="7" y="221"/>
                </a:cxn>
                <a:cxn ang="0">
                  <a:pos x="4" y="223"/>
                </a:cxn>
                <a:cxn ang="0">
                  <a:pos x="4" y="223"/>
                </a:cxn>
                <a:cxn ang="0">
                  <a:pos x="2" y="224"/>
                </a:cxn>
                <a:cxn ang="0">
                  <a:pos x="1" y="225"/>
                </a:cxn>
                <a:cxn ang="0">
                  <a:pos x="0" y="227"/>
                </a:cxn>
                <a:cxn ang="0">
                  <a:pos x="1" y="228"/>
                </a:cxn>
                <a:cxn ang="0">
                  <a:pos x="1" y="230"/>
                </a:cxn>
                <a:cxn ang="0">
                  <a:pos x="2" y="231"/>
                </a:cxn>
                <a:cxn ang="0">
                  <a:pos x="4" y="232"/>
                </a:cxn>
                <a:cxn ang="0">
                  <a:pos x="6" y="232"/>
                </a:cxn>
                <a:cxn ang="0">
                  <a:pos x="6" y="232"/>
                </a:cxn>
                <a:cxn ang="0">
                  <a:pos x="9" y="230"/>
                </a:cxn>
                <a:cxn ang="0">
                  <a:pos x="12" y="229"/>
                </a:cxn>
                <a:cxn ang="0">
                  <a:pos x="15" y="225"/>
                </a:cxn>
                <a:cxn ang="0">
                  <a:pos x="18" y="219"/>
                </a:cxn>
                <a:cxn ang="0">
                  <a:pos x="20" y="213"/>
                </a:cxn>
                <a:cxn ang="0">
                  <a:pos x="20" y="213"/>
                </a:cxn>
                <a:cxn ang="0">
                  <a:pos x="22" y="205"/>
                </a:cxn>
                <a:cxn ang="0">
                  <a:pos x="24" y="198"/>
                </a:cxn>
                <a:cxn ang="0">
                  <a:pos x="25" y="191"/>
                </a:cxn>
                <a:cxn ang="0">
                  <a:pos x="29" y="184"/>
                </a:cxn>
                <a:cxn ang="0">
                  <a:pos x="29" y="184"/>
                </a:cxn>
                <a:cxn ang="0">
                  <a:pos x="44" y="150"/>
                </a:cxn>
                <a:cxn ang="0">
                  <a:pos x="44" y="150"/>
                </a:cxn>
                <a:cxn ang="0">
                  <a:pos x="51" y="133"/>
                </a:cxn>
                <a:cxn ang="0">
                  <a:pos x="56" y="116"/>
                </a:cxn>
                <a:cxn ang="0">
                  <a:pos x="61" y="97"/>
                </a:cxn>
                <a:cxn ang="0">
                  <a:pos x="63" y="78"/>
                </a:cxn>
                <a:cxn ang="0">
                  <a:pos x="67" y="41"/>
                </a:cxn>
                <a:cxn ang="0">
                  <a:pos x="71" y="4"/>
                </a:cxn>
                <a:cxn ang="0">
                  <a:pos x="71" y="4"/>
                </a:cxn>
                <a:cxn ang="0">
                  <a:pos x="71" y="2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4" y="1"/>
                </a:cxn>
                <a:cxn ang="0">
                  <a:pos x="63" y="2"/>
                </a:cxn>
                <a:cxn ang="0">
                  <a:pos x="62" y="4"/>
                </a:cxn>
                <a:cxn ang="0">
                  <a:pos x="62" y="4"/>
                </a:cxn>
              </a:cxnLst>
              <a:rect l="0" t="0" r="r" b="b"/>
              <a:pathLst>
                <a:path w="71" h="232">
                  <a:moveTo>
                    <a:pt x="62" y="4"/>
                  </a:moveTo>
                  <a:lnTo>
                    <a:pt x="62" y="4"/>
                  </a:lnTo>
                  <a:lnTo>
                    <a:pt x="59" y="36"/>
                  </a:lnTo>
                  <a:lnTo>
                    <a:pt x="55" y="69"/>
                  </a:lnTo>
                  <a:lnTo>
                    <a:pt x="53" y="86"/>
                  </a:lnTo>
                  <a:lnTo>
                    <a:pt x="50" y="101"/>
                  </a:lnTo>
                  <a:lnTo>
                    <a:pt x="47" y="117"/>
                  </a:lnTo>
                  <a:lnTo>
                    <a:pt x="42" y="132"/>
                  </a:lnTo>
                  <a:lnTo>
                    <a:pt x="42" y="132"/>
                  </a:lnTo>
                  <a:lnTo>
                    <a:pt x="36" y="145"/>
                  </a:lnTo>
                  <a:lnTo>
                    <a:pt x="30" y="159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6" y="189"/>
                  </a:lnTo>
                  <a:lnTo>
                    <a:pt x="15" y="194"/>
                  </a:lnTo>
                  <a:lnTo>
                    <a:pt x="13" y="206"/>
                  </a:lnTo>
                  <a:lnTo>
                    <a:pt x="12" y="212"/>
                  </a:lnTo>
                  <a:lnTo>
                    <a:pt x="10" y="217"/>
                  </a:lnTo>
                  <a:lnTo>
                    <a:pt x="7" y="221"/>
                  </a:lnTo>
                  <a:lnTo>
                    <a:pt x="4" y="223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1" y="225"/>
                  </a:lnTo>
                  <a:lnTo>
                    <a:pt x="0" y="227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2" y="231"/>
                  </a:lnTo>
                  <a:lnTo>
                    <a:pt x="4" y="232"/>
                  </a:lnTo>
                  <a:lnTo>
                    <a:pt x="6" y="232"/>
                  </a:lnTo>
                  <a:lnTo>
                    <a:pt x="6" y="232"/>
                  </a:lnTo>
                  <a:lnTo>
                    <a:pt x="9" y="230"/>
                  </a:lnTo>
                  <a:lnTo>
                    <a:pt x="12" y="229"/>
                  </a:lnTo>
                  <a:lnTo>
                    <a:pt x="15" y="225"/>
                  </a:lnTo>
                  <a:lnTo>
                    <a:pt x="18" y="219"/>
                  </a:lnTo>
                  <a:lnTo>
                    <a:pt x="20" y="213"/>
                  </a:lnTo>
                  <a:lnTo>
                    <a:pt x="20" y="213"/>
                  </a:lnTo>
                  <a:lnTo>
                    <a:pt x="22" y="205"/>
                  </a:lnTo>
                  <a:lnTo>
                    <a:pt x="24" y="198"/>
                  </a:lnTo>
                  <a:lnTo>
                    <a:pt x="25" y="191"/>
                  </a:lnTo>
                  <a:lnTo>
                    <a:pt x="29" y="184"/>
                  </a:lnTo>
                  <a:lnTo>
                    <a:pt x="29" y="184"/>
                  </a:lnTo>
                  <a:lnTo>
                    <a:pt x="44" y="150"/>
                  </a:lnTo>
                  <a:lnTo>
                    <a:pt x="44" y="150"/>
                  </a:lnTo>
                  <a:lnTo>
                    <a:pt x="51" y="133"/>
                  </a:lnTo>
                  <a:lnTo>
                    <a:pt x="56" y="116"/>
                  </a:lnTo>
                  <a:lnTo>
                    <a:pt x="61" y="97"/>
                  </a:lnTo>
                  <a:lnTo>
                    <a:pt x="63" y="78"/>
                  </a:lnTo>
                  <a:lnTo>
                    <a:pt x="67" y="41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4" y="1"/>
                  </a:lnTo>
                  <a:lnTo>
                    <a:pt x="63" y="2"/>
                  </a:lnTo>
                  <a:lnTo>
                    <a:pt x="62" y="4"/>
                  </a:lnTo>
                  <a:lnTo>
                    <a:pt x="62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chenying0907 737"/>
            <p:cNvSpPr>
              <a:spLocks noEditPoints="1"/>
            </p:cNvSpPr>
            <p:nvPr/>
          </p:nvSpPr>
          <p:spPr bwMode="auto">
            <a:xfrm>
              <a:off x="5284788" y="4124325"/>
              <a:ext cx="636588" cy="654050"/>
            </a:xfrm>
            <a:custGeom>
              <a:avLst/>
              <a:gdLst/>
              <a:ahLst/>
              <a:cxnLst>
                <a:cxn ang="0">
                  <a:pos x="758" y="1226"/>
                </a:cxn>
                <a:cxn ang="0">
                  <a:pos x="680" y="1170"/>
                </a:cxn>
                <a:cxn ang="0">
                  <a:pos x="470" y="963"/>
                </a:cxn>
                <a:cxn ang="0">
                  <a:pos x="211" y="691"/>
                </a:cxn>
                <a:cxn ang="0">
                  <a:pos x="48" y="528"/>
                </a:cxn>
                <a:cxn ang="0">
                  <a:pos x="0" y="453"/>
                </a:cxn>
                <a:cxn ang="0">
                  <a:pos x="29" y="394"/>
                </a:cxn>
                <a:cxn ang="0">
                  <a:pos x="72" y="374"/>
                </a:cxn>
                <a:cxn ang="0">
                  <a:pos x="164" y="413"/>
                </a:cxn>
                <a:cxn ang="0">
                  <a:pos x="255" y="461"/>
                </a:cxn>
                <a:cxn ang="0">
                  <a:pos x="308" y="497"/>
                </a:cxn>
                <a:cxn ang="0">
                  <a:pos x="631" y="168"/>
                </a:cxn>
                <a:cxn ang="0">
                  <a:pos x="619" y="78"/>
                </a:cxn>
                <a:cxn ang="0">
                  <a:pos x="679" y="7"/>
                </a:cxn>
                <a:cxn ang="0">
                  <a:pos x="745" y="4"/>
                </a:cxn>
                <a:cxn ang="0">
                  <a:pos x="863" y="85"/>
                </a:cxn>
                <a:cxn ang="0">
                  <a:pos x="1020" y="246"/>
                </a:cxn>
                <a:cxn ang="0">
                  <a:pos x="1174" y="417"/>
                </a:cxn>
                <a:cxn ang="0">
                  <a:pos x="1203" y="504"/>
                </a:cxn>
                <a:cxn ang="0">
                  <a:pos x="1174" y="569"/>
                </a:cxn>
                <a:cxn ang="0">
                  <a:pos x="1108" y="602"/>
                </a:cxn>
                <a:cxn ang="0">
                  <a:pos x="1042" y="592"/>
                </a:cxn>
                <a:cxn ang="0">
                  <a:pos x="836" y="812"/>
                </a:cxn>
                <a:cxn ang="0">
                  <a:pos x="742" y="946"/>
                </a:cxn>
                <a:cxn ang="0">
                  <a:pos x="805" y="1026"/>
                </a:cxn>
                <a:cxn ang="0">
                  <a:pos x="848" y="1140"/>
                </a:cxn>
                <a:cxn ang="0">
                  <a:pos x="846" y="1212"/>
                </a:cxn>
                <a:cxn ang="0">
                  <a:pos x="807" y="1236"/>
                </a:cxn>
                <a:cxn ang="0">
                  <a:pos x="55" y="431"/>
                </a:cxn>
                <a:cxn ang="0">
                  <a:pos x="48" y="453"/>
                </a:cxn>
                <a:cxn ang="0">
                  <a:pos x="200" y="613"/>
                </a:cxn>
                <a:cxn ang="0">
                  <a:pos x="478" y="907"/>
                </a:cxn>
                <a:cxn ang="0">
                  <a:pos x="666" y="1093"/>
                </a:cxn>
                <a:cxn ang="0">
                  <a:pos x="780" y="1186"/>
                </a:cxn>
                <a:cxn ang="0">
                  <a:pos x="805" y="1181"/>
                </a:cxn>
                <a:cxn ang="0">
                  <a:pos x="795" y="1129"/>
                </a:cxn>
                <a:cxn ang="0">
                  <a:pos x="725" y="996"/>
                </a:cxn>
                <a:cxn ang="0">
                  <a:pos x="690" y="931"/>
                </a:cxn>
                <a:cxn ang="0">
                  <a:pos x="687" y="904"/>
                </a:cxn>
                <a:cxn ang="0">
                  <a:pos x="816" y="768"/>
                </a:cxn>
                <a:cxn ang="0">
                  <a:pos x="1010" y="557"/>
                </a:cxn>
                <a:cxn ang="0">
                  <a:pos x="1025" y="536"/>
                </a:cxn>
                <a:cxn ang="0">
                  <a:pos x="1050" y="540"/>
                </a:cxn>
                <a:cxn ang="0">
                  <a:pos x="1110" y="559"/>
                </a:cxn>
                <a:cxn ang="0">
                  <a:pos x="1143" y="535"/>
                </a:cxn>
                <a:cxn ang="0">
                  <a:pos x="1158" y="486"/>
                </a:cxn>
                <a:cxn ang="0">
                  <a:pos x="1111" y="411"/>
                </a:cxn>
                <a:cxn ang="0">
                  <a:pos x="996" y="286"/>
                </a:cxn>
                <a:cxn ang="0">
                  <a:pos x="822" y="108"/>
                </a:cxn>
                <a:cxn ang="0">
                  <a:pos x="747" y="50"/>
                </a:cxn>
                <a:cxn ang="0">
                  <a:pos x="688" y="57"/>
                </a:cxn>
                <a:cxn ang="0">
                  <a:pos x="658" y="111"/>
                </a:cxn>
                <a:cxn ang="0">
                  <a:pos x="679" y="159"/>
                </a:cxn>
                <a:cxn ang="0">
                  <a:pos x="674" y="184"/>
                </a:cxn>
                <a:cxn ang="0">
                  <a:pos x="425" y="444"/>
                </a:cxn>
                <a:cxn ang="0">
                  <a:pos x="324" y="533"/>
                </a:cxn>
                <a:cxn ang="0">
                  <a:pos x="301" y="542"/>
                </a:cxn>
                <a:cxn ang="0">
                  <a:pos x="235" y="502"/>
                </a:cxn>
                <a:cxn ang="0">
                  <a:pos x="170" y="470"/>
                </a:cxn>
                <a:cxn ang="0">
                  <a:pos x="116" y="434"/>
                </a:cxn>
              </a:cxnLst>
              <a:rect l="0" t="0" r="r" b="b"/>
              <a:pathLst>
                <a:path w="1204" h="1236">
                  <a:moveTo>
                    <a:pt x="799" y="1236"/>
                  </a:moveTo>
                  <a:lnTo>
                    <a:pt x="799" y="1236"/>
                  </a:lnTo>
                  <a:lnTo>
                    <a:pt x="792" y="1236"/>
                  </a:lnTo>
                  <a:lnTo>
                    <a:pt x="784" y="1235"/>
                  </a:lnTo>
                  <a:lnTo>
                    <a:pt x="777" y="1233"/>
                  </a:lnTo>
                  <a:lnTo>
                    <a:pt x="769" y="1231"/>
                  </a:lnTo>
                  <a:lnTo>
                    <a:pt x="769" y="1231"/>
                  </a:lnTo>
                  <a:lnTo>
                    <a:pt x="758" y="1226"/>
                  </a:lnTo>
                  <a:lnTo>
                    <a:pt x="747" y="1220"/>
                  </a:lnTo>
                  <a:lnTo>
                    <a:pt x="735" y="1214"/>
                  </a:lnTo>
                  <a:lnTo>
                    <a:pt x="724" y="1207"/>
                  </a:lnTo>
                  <a:lnTo>
                    <a:pt x="713" y="1199"/>
                  </a:lnTo>
                  <a:lnTo>
                    <a:pt x="701" y="1191"/>
                  </a:lnTo>
                  <a:lnTo>
                    <a:pt x="691" y="1180"/>
                  </a:lnTo>
                  <a:lnTo>
                    <a:pt x="680" y="1170"/>
                  </a:lnTo>
                  <a:lnTo>
                    <a:pt x="680" y="1170"/>
                  </a:lnTo>
                  <a:lnTo>
                    <a:pt x="656" y="1147"/>
                  </a:lnTo>
                  <a:lnTo>
                    <a:pt x="631" y="1124"/>
                  </a:lnTo>
                  <a:lnTo>
                    <a:pt x="631" y="1124"/>
                  </a:lnTo>
                  <a:lnTo>
                    <a:pt x="606" y="1103"/>
                  </a:lnTo>
                  <a:lnTo>
                    <a:pt x="582" y="1080"/>
                  </a:lnTo>
                  <a:lnTo>
                    <a:pt x="582" y="1080"/>
                  </a:lnTo>
                  <a:lnTo>
                    <a:pt x="526" y="1022"/>
                  </a:lnTo>
                  <a:lnTo>
                    <a:pt x="470" y="963"/>
                  </a:lnTo>
                  <a:lnTo>
                    <a:pt x="470" y="963"/>
                  </a:lnTo>
                  <a:lnTo>
                    <a:pt x="422" y="915"/>
                  </a:lnTo>
                  <a:lnTo>
                    <a:pt x="375" y="865"/>
                  </a:lnTo>
                  <a:lnTo>
                    <a:pt x="375" y="865"/>
                  </a:lnTo>
                  <a:lnTo>
                    <a:pt x="321" y="809"/>
                  </a:lnTo>
                  <a:lnTo>
                    <a:pt x="268" y="752"/>
                  </a:lnTo>
                  <a:lnTo>
                    <a:pt x="268" y="752"/>
                  </a:lnTo>
                  <a:lnTo>
                    <a:pt x="211" y="691"/>
                  </a:lnTo>
                  <a:lnTo>
                    <a:pt x="182" y="660"/>
                  </a:lnTo>
                  <a:lnTo>
                    <a:pt x="152" y="629"/>
                  </a:lnTo>
                  <a:lnTo>
                    <a:pt x="152" y="629"/>
                  </a:lnTo>
                  <a:lnTo>
                    <a:pt x="108" y="587"/>
                  </a:lnTo>
                  <a:lnTo>
                    <a:pt x="108" y="587"/>
                  </a:lnTo>
                  <a:lnTo>
                    <a:pt x="77" y="558"/>
                  </a:lnTo>
                  <a:lnTo>
                    <a:pt x="48" y="528"/>
                  </a:lnTo>
                  <a:lnTo>
                    <a:pt x="48" y="528"/>
                  </a:lnTo>
                  <a:lnTo>
                    <a:pt x="33" y="511"/>
                  </a:lnTo>
                  <a:lnTo>
                    <a:pt x="26" y="503"/>
                  </a:lnTo>
                  <a:lnTo>
                    <a:pt x="18" y="493"/>
                  </a:lnTo>
                  <a:lnTo>
                    <a:pt x="12" y="483"/>
                  </a:lnTo>
                  <a:lnTo>
                    <a:pt x="7" y="474"/>
                  </a:lnTo>
                  <a:lnTo>
                    <a:pt x="3" y="463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0" y="448"/>
                  </a:lnTo>
                  <a:lnTo>
                    <a:pt x="0" y="443"/>
                  </a:lnTo>
                  <a:lnTo>
                    <a:pt x="1" y="437"/>
                  </a:lnTo>
                  <a:lnTo>
                    <a:pt x="2" y="432"/>
                  </a:lnTo>
                  <a:lnTo>
                    <a:pt x="6" y="422"/>
                  </a:lnTo>
                  <a:lnTo>
                    <a:pt x="13" y="412"/>
                  </a:lnTo>
                  <a:lnTo>
                    <a:pt x="21" y="402"/>
                  </a:lnTo>
                  <a:lnTo>
                    <a:pt x="29" y="394"/>
                  </a:lnTo>
                  <a:lnTo>
                    <a:pt x="38" y="387"/>
                  </a:lnTo>
                  <a:lnTo>
                    <a:pt x="47" y="382"/>
                  </a:lnTo>
                  <a:lnTo>
                    <a:pt x="47" y="382"/>
                  </a:lnTo>
                  <a:lnTo>
                    <a:pt x="53" y="379"/>
                  </a:lnTo>
                  <a:lnTo>
                    <a:pt x="59" y="377"/>
                  </a:lnTo>
                  <a:lnTo>
                    <a:pt x="65" y="376"/>
                  </a:lnTo>
                  <a:lnTo>
                    <a:pt x="72" y="374"/>
                  </a:lnTo>
                  <a:lnTo>
                    <a:pt x="72" y="374"/>
                  </a:lnTo>
                  <a:lnTo>
                    <a:pt x="83" y="376"/>
                  </a:lnTo>
                  <a:lnTo>
                    <a:pt x="95" y="378"/>
                  </a:lnTo>
                  <a:lnTo>
                    <a:pt x="106" y="382"/>
                  </a:lnTo>
                  <a:lnTo>
                    <a:pt x="120" y="387"/>
                  </a:lnTo>
                  <a:lnTo>
                    <a:pt x="120" y="387"/>
                  </a:lnTo>
                  <a:lnTo>
                    <a:pt x="131" y="392"/>
                  </a:lnTo>
                  <a:lnTo>
                    <a:pt x="142" y="399"/>
                  </a:lnTo>
                  <a:lnTo>
                    <a:pt x="164" y="413"/>
                  </a:lnTo>
                  <a:lnTo>
                    <a:pt x="164" y="413"/>
                  </a:lnTo>
                  <a:lnTo>
                    <a:pt x="191" y="429"/>
                  </a:lnTo>
                  <a:lnTo>
                    <a:pt x="205" y="436"/>
                  </a:lnTo>
                  <a:lnTo>
                    <a:pt x="219" y="443"/>
                  </a:lnTo>
                  <a:lnTo>
                    <a:pt x="219" y="443"/>
                  </a:lnTo>
                  <a:lnTo>
                    <a:pt x="228" y="447"/>
                  </a:lnTo>
                  <a:lnTo>
                    <a:pt x="237" y="451"/>
                  </a:lnTo>
                  <a:lnTo>
                    <a:pt x="255" y="461"/>
                  </a:lnTo>
                  <a:lnTo>
                    <a:pt x="255" y="461"/>
                  </a:lnTo>
                  <a:lnTo>
                    <a:pt x="275" y="472"/>
                  </a:lnTo>
                  <a:lnTo>
                    <a:pt x="275" y="472"/>
                  </a:lnTo>
                  <a:lnTo>
                    <a:pt x="283" y="478"/>
                  </a:lnTo>
                  <a:lnTo>
                    <a:pt x="292" y="485"/>
                  </a:lnTo>
                  <a:lnTo>
                    <a:pt x="292" y="485"/>
                  </a:lnTo>
                  <a:lnTo>
                    <a:pt x="305" y="494"/>
                  </a:lnTo>
                  <a:lnTo>
                    <a:pt x="308" y="497"/>
                  </a:lnTo>
                  <a:lnTo>
                    <a:pt x="312" y="494"/>
                  </a:lnTo>
                  <a:lnTo>
                    <a:pt x="312" y="494"/>
                  </a:lnTo>
                  <a:lnTo>
                    <a:pt x="393" y="412"/>
                  </a:lnTo>
                  <a:lnTo>
                    <a:pt x="474" y="328"/>
                  </a:lnTo>
                  <a:lnTo>
                    <a:pt x="474" y="328"/>
                  </a:lnTo>
                  <a:lnTo>
                    <a:pt x="550" y="249"/>
                  </a:lnTo>
                  <a:lnTo>
                    <a:pt x="628" y="171"/>
                  </a:lnTo>
                  <a:lnTo>
                    <a:pt x="631" y="168"/>
                  </a:lnTo>
                  <a:lnTo>
                    <a:pt x="629" y="164"/>
                  </a:lnTo>
                  <a:lnTo>
                    <a:pt x="629" y="164"/>
                  </a:lnTo>
                  <a:lnTo>
                    <a:pt x="623" y="151"/>
                  </a:lnTo>
                  <a:lnTo>
                    <a:pt x="618" y="137"/>
                  </a:lnTo>
                  <a:lnTo>
                    <a:pt x="615" y="122"/>
                  </a:lnTo>
                  <a:lnTo>
                    <a:pt x="614" y="108"/>
                  </a:lnTo>
                  <a:lnTo>
                    <a:pt x="615" y="92"/>
                  </a:lnTo>
                  <a:lnTo>
                    <a:pt x="619" y="78"/>
                  </a:lnTo>
                  <a:lnTo>
                    <a:pt x="624" y="64"/>
                  </a:lnTo>
                  <a:lnTo>
                    <a:pt x="630" y="50"/>
                  </a:lnTo>
                  <a:lnTo>
                    <a:pt x="630" y="50"/>
                  </a:lnTo>
                  <a:lnTo>
                    <a:pt x="638" y="39"/>
                  </a:lnTo>
                  <a:lnTo>
                    <a:pt x="646" y="28"/>
                  </a:lnTo>
                  <a:lnTo>
                    <a:pt x="656" y="20"/>
                  </a:lnTo>
                  <a:lnTo>
                    <a:pt x="667" y="13"/>
                  </a:lnTo>
                  <a:lnTo>
                    <a:pt x="679" y="7"/>
                  </a:lnTo>
                  <a:lnTo>
                    <a:pt x="690" y="3"/>
                  </a:lnTo>
                  <a:lnTo>
                    <a:pt x="703" y="1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5" y="1"/>
                  </a:lnTo>
                  <a:lnTo>
                    <a:pt x="734" y="2"/>
                  </a:lnTo>
                  <a:lnTo>
                    <a:pt x="734" y="2"/>
                  </a:lnTo>
                  <a:lnTo>
                    <a:pt x="745" y="4"/>
                  </a:lnTo>
                  <a:lnTo>
                    <a:pt x="754" y="6"/>
                  </a:lnTo>
                  <a:lnTo>
                    <a:pt x="763" y="9"/>
                  </a:lnTo>
                  <a:lnTo>
                    <a:pt x="773" y="13"/>
                  </a:lnTo>
                  <a:lnTo>
                    <a:pt x="789" y="21"/>
                  </a:lnTo>
                  <a:lnTo>
                    <a:pt x="806" y="33"/>
                  </a:lnTo>
                  <a:lnTo>
                    <a:pt x="820" y="44"/>
                  </a:lnTo>
                  <a:lnTo>
                    <a:pt x="834" y="57"/>
                  </a:lnTo>
                  <a:lnTo>
                    <a:pt x="863" y="85"/>
                  </a:lnTo>
                  <a:lnTo>
                    <a:pt x="865" y="87"/>
                  </a:lnTo>
                  <a:lnTo>
                    <a:pt x="865" y="87"/>
                  </a:lnTo>
                  <a:lnTo>
                    <a:pt x="903" y="125"/>
                  </a:lnTo>
                  <a:lnTo>
                    <a:pt x="939" y="163"/>
                  </a:lnTo>
                  <a:lnTo>
                    <a:pt x="939" y="163"/>
                  </a:lnTo>
                  <a:lnTo>
                    <a:pt x="976" y="201"/>
                  </a:lnTo>
                  <a:lnTo>
                    <a:pt x="1013" y="239"/>
                  </a:lnTo>
                  <a:lnTo>
                    <a:pt x="1020" y="246"/>
                  </a:lnTo>
                  <a:lnTo>
                    <a:pt x="1020" y="246"/>
                  </a:lnTo>
                  <a:lnTo>
                    <a:pt x="1053" y="279"/>
                  </a:lnTo>
                  <a:lnTo>
                    <a:pt x="1085" y="313"/>
                  </a:lnTo>
                  <a:lnTo>
                    <a:pt x="1117" y="348"/>
                  </a:lnTo>
                  <a:lnTo>
                    <a:pt x="1147" y="383"/>
                  </a:lnTo>
                  <a:lnTo>
                    <a:pt x="1155" y="391"/>
                  </a:lnTo>
                  <a:lnTo>
                    <a:pt x="1155" y="391"/>
                  </a:lnTo>
                  <a:lnTo>
                    <a:pt x="1174" y="417"/>
                  </a:lnTo>
                  <a:lnTo>
                    <a:pt x="1184" y="429"/>
                  </a:lnTo>
                  <a:lnTo>
                    <a:pt x="1192" y="443"/>
                  </a:lnTo>
                  <a:lnTo>
                    <a:pt x="1198" y="457"/>
                  </a:lnTo>
                  <a:lnTo>
                    <a:pt x="1202" y="472"/>
                  </a:lnTo>
                  <a:lnTo>
                    <a:pt x="1203" y="479"/>
                  </a:lnTo>
                  <a:lnTo>
                    <a:pt x="1204" y="487"/>
                  </a:lnTo>
                  <a:lnTo>
                    <a:pt x="1203" y="495"/>
                  </a:lnTo>
                  <a:lnTo>
                    <a:pt x="1203" y="504"/>
                  </a:lnTo>
                  <a:lnTo>
                    <a:pt x="1203" y="504"/>
                  </a:lnTo>
                  <a:lnTo>
                    <a:pt x="1201" y="514"/>
                  </a:lnTo>
                  <a:lnTo>
                    <a:pt x="1198" y="524"/>
                  </a:lnTo>
                  <a:lnTo>
                    <a:pt x="1195" y="535"/>
                  </a:lnTo>
                  <a:lnTo>
                    <a:pt x="1191" y="544"/>
                  </a:lnTo>
                  <a:lnTo>
                    <a:pt x="1186" y="552"/>
                  </a:lnTo>
                  <a:lnTo>
                    <a:pt x="1181" y="560"/>
                  </a:lnTo>
                  <a:lnTo>
                    <a:pt x="1174" y="569"/>
                  </a:lnTo>
                  <a:lnTo>
                    <a:pt x="1167" y="575"/>
                  </a:lnTo>
                  <a:lnTo>
                    <a:pt x="1160" y="581"/>
                  </a:lnTo>
                  <a:lnTo>
                    <a:pt x="1153" y="586"/>
                  </a:lnTo>
                  <a:lnTo>
                    <a:pt x="1144" y="591"/>
                  </a:lnTo>
                  <a:lnTo>
                    <a:pt x="1136" y="596"/>
                  </a:lnTo>
                  <a:lnTo>
                    <a:pt x="1127" y="599"/>
                  </a:lnTo>
                  <a:lnTo>
                    <a:pt x="1117" y="601"/>
                  </a:lnTo>
                  <a:lnTo>
                    <a:pt x="1108" y="602"/>
                  </a:lnTo>
                  <a:lnTo>
                    <a:pt x="1098" y="603"/>
                  </a:lnTo>
                  <a:lnTo>
                    <a:pt x="1098" y="603"/>
                  </a:lnTo>
                  <a:lnTo>
                    <a:pt x="1085" y="602"/>
                  </a:lnTo>
                  <a:lnTo>
                    <a:pt x="1073" y="600"/>
                  </a:lnTo>
                  <a:lnTo>
                    <a:pt x="1061" y="596"/>
                  </a:lnTo>
                  <a:lnTo>
                    <a:pt x="1048" y="591"/>
                  </a:lnTo>
                  <a:lnTo>
                    <a:pt x="1045" y="589"/>
                  </a:lnTo>
                  <a:lnTo>
                    <a:pt x="1042" y="592"/>
                  </a:lnTo>
                  <a:lnTo>
                    <a:pt x="1042" y="592"/>
                  </a:lnTo>
                  <a:lnTo>
                    <a:pt x="993" y="644"/>
                  </a:lnTo>
                  <a:lnTo>
                    <a:pt x="944" y="697"/>
                  </a:lnTo>
                  <a:lnTo>
                    <a:pt x="944" y="697"/>
                  </a:lnTo>
                  <a:lnTo>
                    <a:pt x="890" y="755"/>
                  </a:lnTo>
                  <a:lnTo>
                    <a:pt x="863" y="784"/>
                  </a:lnTo>
                  <a:lnTo>
                    <a:pt x="836" y="812"/>
                  </a:lnTo>
                  <a:lnTo>
                    <a:pt x="836" y="812"/>
                  </a:lnTo>
                  <a:lnTo>
                    <a:pt x="806" y="842"/>
                  </a:lnTo>
                  <a:lnTo>
                    <a:pt x="778" y="873"/>
                  </a:lnTo>
                  <a:lnTo>
                    <a:pt x="778" y="873"/>
                  </a:lnTo>
                  <a:lnTo>
                    <a:pt x="731" y="923"/>
                  </a:lnTo>
                  <a:lnTo>
                    <a:pt x="728" y="926"/>
                  </a:lnTo>
                  <a:lnTo>
                    <a:pt x="730" y="930"/>
                  </a:lnTo>
                  <a:lnTo>
                    <a:pt x="730" y="930"/>
                  </a:lnTo>
                  <a:lnTo>
                    <a:pt x="742" y="946"/>
                  </a:lnTo>
                  <a:lnTo>
                    <a:pt x="742" y="946"/>
                  </a:lnTo>
                  <a:lnTo>
                    <a:pt x="754" y="962"/>
                  </a:lnTo>
                  <a:lnTo>
                    <a:pt x="767" y="979"/>
                  </a:lnTo>
                  <a:lnTo>
                    <a:pt x="771" y="983"/>
                  </a:lnTo>
                  <a:lnTo>
                    <a:pt x="771" y="983"/>
                  </a:lnTo>
                  <a:lnTo>
                    <a:pt x="790" y="1004"/>
                  </a:lnTo>
                  <a:lnTo>
                    <a:pt x="798" y="1015"/>
                  </a:lnTo>
                  <a:lnTo>
                    <a:pt x="805" y="1026"/>
                  </a:lnTo>
                  <a:lnTo>
                    <a:pt x="805" y="1026"/>
                  </a:lnTo>
                  <a:lnTo>
                    <a:pt x="811" y="1041"/>
                  </a:lnTo>
                  <a:lnTo>
                    <a:pt x="817" y="1056"/>
                  </a:lnTo>
                  <a:lnTo>
                    <a:pt x="828" y="1087"/>
                  </a:lnTo>
                  <a:lnTo>
                    <a:pt x="828" y="1087"/>
                  </a:lnTo>
                  <a:lnTo>
                    <a:pt x="838" y="1114"/>
                  </a:lnTo>
                  <a:lnTo>
                    <a:pt x="848" y="1140"/>
                  </a:lnTo>
                  <a:lnTo>
                    <a:pt x="848" y="1140"/>
                  </a:lnTo>
                  <a:lnTo>
                    <a:pt x="851" y="1150"/>
                  </a:lnTo>
                  <a:lnTo>
                    <a:pt x="854" y="1160"/>
                  </a:lnTo>
                  <a:lnTo>
                    <a:pt x="855" y="1169"/>
                  </a:lnTo>
                  <a:lnTo>
                    <a:pt x="856" y="1178"/>
                  </a:lnTo>
                  <a:lnTo>
                    <a:pt x="855" y="1187"/>
                  </a:lnTo>
                  <a:lnTo>
                    <a:pt x="853" y="1197"/>
                  </a:lnTo>
                  <a:lnTo>
                    <a:pt x="850" y="1204"/>
                  </a:lnTo>
                  <a:lnTo>
                    <a:pt x="846" y="1212"/>
                  </a:lnTo>
                  <a:lnTo>
                    <a:pt x="846" y="1212"/>
                  </a:lnTo>
                  <a:lnTo>
                    <a:pt x="842" y="1217"/>
                  </a:lnTo>
                  <a:lnTo>
                    <a:pt x="837" y="1223"/>
                  </a:lnTo>
                  <a:lnTo>
                    <a:pt x="831" y="1227"/>
                  </a:lnTo>
                  <a:lnTo>
                    <a:pt x="826" y="1230"/>
                  </a:lnTo>
                  <a:lnTo>
                    <a:pt x="820" y="1233"/>
                  </a:lnTo>
                  <a:lnTo>
                    <a:pt x="813" y="1235"/>
                  </a:lnTo>
                  <a:lnTo>
                    <a:pt x="807" y="1236"/>
                  </a:lnTo>
                  <a:lnTo>
                    <a:pt x="799" y="1236"/>
                  </a:lnTo>
                  <a:lnTo>
                    <a:pt x="799" y="1236"/>
                  </a:lnTo>
                  <a:close/>
                  <a:moveTo>
                    <a:pt x="86" y="424"/>
                  </a:moveTo>
                  <a:lnTo>
                    <a:pt x="86" y="424"/>
                  </a:lnTo>
                  <a:lnTo>
                    <a:pt x="76" y="424"/>
                  </a:lnTo>
                  <a:lnTo>
                    <a:pt x="65" y="427"/>
                  </a:lnTo>
                  <a:lnTo>
                    <a:pt x="60" y="429"/>
                  </a:lnTo>
                  <a:lnTo>
                    <a:pt x="55" y="431"/>
                  </a:lnTo>
                  <a:lnTo>
                    <a:pt x="50" y="434"/>
                  </a:lnTo>
                  <a:lnTo>
                    <a:pt x="47" y="439"/>
                  </a:lnTo>
                  <a:lnTo>
                    <a:pt x="47" y="439"/>
                  </a:lnTo>
                  <a:lnTo>
                    <a:pt x="46" y="442"/>
                  </a:lnTo>
                  <a:lnTo>
                    <a:pt x="45" y="446"/>
                  </a:lnTo>
                  <a:lnTo>
                    <a:pt x="46" y="449"/>
                  </a:lnTo>
                  <a:lnTo>
                    <a:pt x="48" y="453"/>
                  </a:lnTo>
                  <a:lnTo>
                    <a:pt x="48" y="453"/>
                  </a:lnTo>
                  <a:lnTo>
                    <a:pt x="60" y="471"/>
                  </a:lnTo>
                  <a:lnTo>
                    <a:pt x="73" y="487"/>
                  </a:lnTo>
                  <a:lnTo>
                    <a:pt x="88" y="503"/>
                  </a:lnTo>
                  <a:lnTo>
                    <a:pt x="104" y="519"/>
                  </a:lnTo>
                  <a:lnTo>
                    <a:pt x="104" y="519"/>
                  </a:lnTo>
                  <a:lnTo>
                    <a:pt x="129" y="542"/>
                  </a:lnTo>
                  <a:lnTo>
                    <a:pt x="153" y="566"/>
                  </a:lnTo>
                  <a:lnTo>
                    <a:pt x="200" y="613"/>
                  </a:lnTo>
                  <a:lnTo>
                    <a:pt x="247" y="662"/>
                  </a:lnTo>
                  <a:lnTo>
                    <a:pt x="291" y="710"/>
                  </a:lnTo>
                  <a:lnTo>
                    <a:pt x="291" y="710"/>
                  </a:lnTo>
                  <a:lnTo>
                    <a:pt x="349" y="772"/>
                  </a:lnTo>
                  <a:lnTo>
                    <a:pt x="407" y="833"/>
                  </a:lnTo>
                  <a:lnTo>
                    <a:pt x="407" y="833"/>
                  </a:lnTo>
                  <a:lnTo>
                    <a:pt x="443" y="870"/>
                  </a:lnTo>
                  <a:lnTo>
                    <a:pt x="478" y="907"/>
                  </a:lnTo>
                  <a:lnTo>
                    <a:pt x="478" y="907"/>
                  </a:lnTo>
                  <a:lnTo>
                    <a:pt x="518" y="950"/>
                  </a:lnTo>
                  <a:lnTo>
                    <a:pt x="560" y="992"/>
                  </a:lnTo>
                  <a:lnTo>
                    <a:pt x="560" y="992"/>
                  </a:lnTo>
                  <a:lnTo>
                    <a:pt x="595" y="1027"/>
                  </a:lnTo>
                  <a:lnTo>
                    <a:pt x="631" y="1060"/>
                  </a:lnTo>
                  <a:lnTo>
                    <a:pt x="631" y="1060"/>
                  </a:lnTo>
                  <a:lnTo>
                    <a:pt x="666" y="1093"/>
                  </a:lnTo>
                  <a:lnTo>
                    <a:pt x="701" y="1128"/>
                  </a:lnTo>
                  <a:lnTo>
                    <a:pt x="701" y="1128"/>
                  </a:lnTo>
                  <a:lnTo>
                    <a:pt x="717" y="1143"/>
                  </a:lnTo>
                  <a:lnTo>
                    <a:pt x="736" y="1161"/>
                  </a:lnTo>
                  <a:lnTo>
                    <a:pt x="748" y="1169"/>
                  </a:lnTo>
                  <a:lnTo>
                    <a:pt x="758" y="1176"/>
                  </a:lnTo>
                  <a:lnTo>
                    <a:pt x="769" y="1182"/>
                  </a:lnTo>
                  <a:lnTo>
                    <a:pt x="780" y="1186"/>
                  </a:lnTo>
                  <a:lnTo>
                    <a:pt x="780" y="1186"/>
                  </a:lnTo>
                  <a:lnTo>
                    <a:pt x="786" y="1187"/>
                  </a:lnTo>
                  <a:lnTo>
                    <a:pt x="791" y="1188"/>
                  </a:lnTo>
                  <a:lnTo>
                    <a:pt x="791" y="1188"/>
                  </a:lnTo>
                  <a:lnTo>
                    <a:pt x="796" y="1187"/>
                  </a:lnTo>
                  <a:lnTo>
                    <a:pt x="800" y="1186"/>
                  </a:lnTo>
                  <a:lnTo>
                    <a:pt x="802" y="1183"/>
                  </a:lnTo>
                  <a:lnTo>
                    <a:pt x="805" y="1181"/>
                  </a:lnTo>
                  <a:lnTo>
                    <a:pt x="805" y="1181"/>
                  </a:lnTo>
                  <a:lnTo>
                    <a:pt x="807" y="1177"/>
                  </a:lnTo>
                  <a:lnTo>
                    <a:pt x="808" y="1172"/>
                  </a:lnTo>
                  <a:lnTo>
                    <a:pt x="808" y="1166"/>
                  </a:lnTo>
                  <a:lnTo>
                    <a:pt x="807" y="1160"/>
                  </a:lnTo>
                  <a:lnTo>
                    <a:pt x="801" y="1145"/>
                  </a:lnTo>
                  <a:lnTo>
                    <a:pt x="795" y="1129"/>
                  </a:lnTo>
                  <a:lnTo>
                    <a:pt x="795" y="1129"/>
                  </a:lnTo>
                  <a:lnTo>
                    <a:pt x="791" y="1118"/>
                  </a:lnTo>
                  <a:lnTo>
                    <a:pt x="791" y="1118"/>
                  </a:lnTo>
                  <a:lnTo>
                    <a:pt x="783" y="1097"/>
                  </a:lnTo>
                  <a:lnTo>
                    <a:pt x="774" y="1076"/>
                  </a:lnTo>
                  <a:lnTo>
                    <a:pt x="763" y="1055"/>
                  </a:lnTo>
                  <a:lnTo>
                    <a:pt x="752" y="1036"/>
                  </a:lnTo>
                  <a:lnTo>
                    <a:pt x="738" y="1016"/>
                  </a:lnTo>
                  <a:lnTo>
                    <a:pt x="725" y="996"/>
                  </a:lnTo>
                  <a:lnTo>
                    <a:pt x="709" y="977"/>
                  </a:lnTo>
                  <a:lnTo>
                    <a:pt x="694" y="956"/>
                  </a:lnTo>
                  <a:lnTo>
                    <a:pt x="694" y="956"/>
                  </a:lnTo>
                  <a:lnTo>
                    <a:pt x="691" y="951"/>
                  </a:lnTo>
                  <a:lnTo>
                    <a:pt x="689" y="946"/>
                  </a:lnTo>
                  <a:lnTo>
                    <a:pt x="688" y="940"/>
                  </a:lnTo>
                  <a:lnTo>
                    <a:pt x="689" y="934"/>
                  </a:lnTo>
                  <a:lnTo>
                    <a:pt x="690" y="931"/>
                  </a:lnTo>
                  <a:lnTo>
                    <a:pt x="688" y="929"/>
                  </a:lnTo>
                  <a:lnTo>
                    <a:pt x="688" y="929"/>
                  </a:lnTo>
                  <a:lnTo>
                    <a:pt x="685" y="923"/>
                  </a:lnTo>
                  <a:lnTo>
                    <a:pt x="684" y="919"/>
                  </a:lnTo>
                  <a:lnTo>
                    <a:pt x="684" y="916"/>
                  </a:lnTo>
                  <a:lnTo>
                    <a:pt x="684" y="912"/>
                  </a:lnTo>
                  <a:lnTo>
                    <a:pt x="685" y="907"/>
                  </a:lnTo>
                  <a:lnTo>
                    <a:pt x="687" y="904"/>
                  </a:lnTo>
                  <a:lnTo>
                    <a:pt x="690" y="900"/>
                  </a:lnTo>
                  <a:lnTo>
                    <a:pt x="690" y="900"/>
                  </a:lnTo>
                  <a:lnTo>
                    <a:pt x="721" y="867"/>
                  </a:lnTo>
                  <a:lnTo>
                    <a:pt x="752" y="835"/>
                  </a:lnTo>
                  <a:lnTo>
                    <a:pt x="752" y="835"/>
                  </a:lnTo>
                  <a:lnTo>
                    <a:pt x="783" y="801"/>
                  </a:lnTo>
                  <a:lnTo>
                    <a:pt x="816" y="768"/>
                  </a:lnTo>
                  <a:lnTo>
                    <a:pt x="816" y="768"/>
                  </a:lnTo>
                  <a:lnTo>
                    <a:pt x="842" y="741"/>
                  </a:lnTo>
                  <a:lnTo>
                    <a:pt x="868" y="713"/>
                  </a:lnTo>
                  <a:lnTo>
                    <a:pt x="918" y="659"/>
                  </a:lnTo>
                  <a:lnTo>
                    <a:pt x="918" y="659"/>
                  </a:lnTo>
                  <a:lnTo>
                    <a:pt x="963" y="610"/>
                  </a:lnTo>
                  <a:lnTo>
                    <a:pt x="1008" y="562"/>
                  </a:lnTo>
                  <a:lnTo>
                    <a:pt x="1010" y="560"/>
                  </a:lnTo>
                  <a:lnTo>
                    <a:pt x="1010" y="557"/>
                  </a:lnTo>
                  <a:lnTo>
                    <a:pt x="1010" y="557"/>
                  </a:lnTo>
                  <a:lnTo>
                    <a:pt x="1010" y="554"/>
                  </a:lnTo>
                  <a:lnTo>
                    <a:pt x="1011" y="550"/>
                  </a:lnTo>
                  <a:lnTo>
                    <a:pt x="1013" y="546"/>
                  </a:lnTo>
                  <a:lnTo>
                    <a:pt x="1016" y="543"/>
                  </a:lnTo>
                  <a:lnTo>
                    <a:pt x="1016" y="543"/>
                  </a:lnTo>
                  <a:lnTo>
                    <a:pt x="1020" y="539"/>
                  </a:lnTo>
                  <a:lnTo>
                    <a:pt x="1025" y="536"/>
                  </a:lnTo>
                  <a:lnTo>
                    <a:pt x="1030" y="535"/>
                  </a:lnTo>
                  <a:lnTo>
                    <a:pt x="1035" y="534"/>
                  </a:lnTo>
                  <a:lnTo>
                    <a:pt x="1035" y="534"/>
                  </a:lnTo>
                  <a:lnTo>
                    <a:pt x="1039" y="535"/>
                  </a:lnTo>
                  <a:lnTo>
                    <a:pt x="1043" y="536"/>
                  </a:lnTo>
                  <a:lnTo>
                    <a:pt x="1046" y="537"/>
                  </a:lnTo>
                  <a:lnTo>
                    <a:pt x="1050" y="540"/>
                  </a:lnTo>
                  <a:lnTo>
                    <a:pt x="1050" y="540"/>
                  </a:lnTo>
                  <a:lnTo>
                    <a:pt x="1061" y="547"/>
                  </a:lnTo>
                  <a:lnTo>
                    <a:pt x="1074" y="554"/>
                  </a:lnTo>
                  <a:lnTo>
                    <a:pt x="1081" y="556"/>
                  </a:lnTo>
                  <a:lnTo>
                    <a:pt x="1089" y="558"/>
                  </a:lnTo>
                  <a:lnTo>
                    <a:pt x="1096" y="559"/>
                  </a:lnTo>
                  <a:lnTo>
                    <a:pt x="1103" y="560"/>
                  </a:lnTo>
                  <a:lnTo>
                    <a:pt x="1103" y="560"/>
                  </a:lnTo>
                  <a:lnTo>
                    <a:pt x="1110" y="559"/>
                  </a:lnTo>
                  <a:lnTo>
                    <a:pt x="1117" y="558"/>
                  </a:lnTo>
                  <a:lnTo>
                    <a:pt x="1117" y="558"/>
                  </a:lnTo>
                  <a:lnTo>
                    <a:pt x="1123" y="555"/>
                  </a:lnTo>
                  <a:lnTo>
                    <a:pt x="1128" y="551"/>
                  </a:lnTo>
                  <a:lnTo>
                    <a:pt x="1136" y="542"/>
                  </a:lnTo>
                  <a:lnTo>
                    <a:pt x="1136" y="542"/>
                  </a:lnTo>
                  <a:lnTo>
                    <a:pt x="1143" y="535"/>
                  </a:lnTo>
                  <a:lnTo>
                    <a:pt x="1143" y="535"/>
                  </a:lnTo>
                  <a:lnTo>
                    <a:pt x="1150" y="529"/>
                  </a:lnTo>
                  <a:lnTo>
                    <a:pt x="1154" y="523"/>
                  </a:lnTo>
                  <a:lnTo>
                    <a:pt x="1157" y="517"/>
                  </a:lnTo>
                  <a:lnTo>
                    <a:pt x="1159" y="511"/>
                  </a:lnTo>
                  <a:lnTo>
                    <a:pt x="1160" y="505"/>
                  </a:lnTo>
                  <a:lnTo>
                    <a:pt x="1160" y="498"/>
                  </a:lnTo>
                  <a:lnTo>
                    <a:pt x="1160" y="492"/>
                  </a:lnTo>
                  <a:lnTo>
                    <a:pt x="1158" y="486"/>
                  </a:lnTo>
                  <a:lnTo>
                    <a:pt x="1154" y="474"/>
                  </a:lnTo>
                  <a:lnTo>
                    <a:pt x="1147" y="462"/>
                  </a:lnTo>
                  <a:lnTo>
                    <a:pt x="1141" y="451"/>
                  </a:lnTo>
                  <a:lnTo>
                    <a:pt x="1134" y="441"/>
                  </a:lnTo>
                  <a:lnTo>
                    <a:pt x="1130" y="434"/>
                  </a:lnTo>
                  <a:lnTo>
                    <a:pt x="1130" y="434"/>
                  </a:lnTo>
                  <a:lnTo>
                    <a:pt x="1122" y="422"/>
                  </a:lnTo>
                  <a:lnTo>
                    <a:pt x="1111" y="411"/>
                  </a:lnTo>
                  <a:lnTo>
                    <a:pt x="1091" y="389"/>
                  </a:lnTo>
                  <a:lnTo>
                    <a:pt x="1091" y="389"/>
                  </a:lnTo>
                  <a:lnTo>
                    <a:pt x="1076" y="373"/>
                  </a:lnTo>
                  <a:lnTo>
                    <a:pt x="1063" y="357"/>
                  </a:lnTo>
                  <a:lnTo>
                    <a:pt x="1063" y="357"/>
                  </a:lnTo>
                  <a:lnTo>
                    <a:pt x="1046" y="338"/>
                  </a:lnTo>
                  <a:lnTo>
                    <a:pt x="1030" y="321"/>
                  </a:lnTo>
                  <a:lnTo>
                    <a:pt x="996" y="286"/>
                  </a:lnTo>
                  <a:lnTo>
                    <a:pt x="996" y="286"/>
                  </a:lnTo>
                  <a:lnTo>
                    <a:pt x="981" y="271"/>
                  </a:lnTo>
                  <a:lnTo>
                    <a:pt x="981" y="271"/>
                  </a:lnTo>
                  <a:lnTo>
                    <a:pt x="941" y="230"/>
                  </a:lnTo>
                  <a:lnTo>
                    <a:pt x="902" y="190"/>
                  </a:lnTo>
                  <a:lnTo>
                    <a:pt x="902" y="190"/>
                  </a:lnTo>
                  <a:lnTo>
                    <a:pt x="862" y="148"/>
                  </a:lnTo>
                  <a:lnTo>
                    <a:pt x="822" y="108"/>
                  </a:lnTo>
                  <a:lnTo>
                    <a:pt x="816" y="102"/>
                  </a:lnTo>
                  <a:lnTo>
                    <a:pt x="816" y="102"/>
                  </a:lnTo>
                  <a:lnTo>
                    <a:pt x="799" y="85"/>
                  </a:lnTo>
                  <a:lnTo>
                    <a:pt x="789" y="76"/>
                  </a:lnTo>
                  <a:lnTo>
                    <a:pt x="780" y="69"/>
                  </a:lnTo>
                  <a:lnTo>
                    <a:pt x="769" y="62"/>
                  </a:lnTo>
                  <a:lnTo>
                    <a:pt x="758" y="55"/>
                  </a:lnTo>
                  <a:lnTo>
                    <a:pt x="747" y="50"/>
                  </a:lnTo>
                  <a:lnTo>
                    <a:pt x="734" y="47"/>
                  </a:lnTo>
                  <a:lnTo>
                    <a:pt x="734" y="47"/>
                  </a:lnTo>
                  <a:lnTo>
                    <a:pt x="724" y="46"/>
                  </a:lnTo>
                  <a:lnTo>
                    <a:pt x="724" y="46"/>
                  </a:lnTo>
                  <a:lnTo>
                    <a:pt x="714" y="47"/>
                  </a:lnTo>
                  <a:lnTo>
                    <a:pt x="704" y="49"/>
                  </a:lnTo>
                  <a:lnTo>
                    <a:pt x="696" y="52"/>
                  </a:lnTo>
                  <a:lnTo>
                    <a:pt x="688" y="57"/>
                  </a:lnTo>
                  <a:lnTo>
                    <a:pt x="680" y="63"/>
                  </a:lnTo>
                  <a:lnTo>
                    <a:pt x="673" y="70"/>
                  </a:lnTo>
                  <a:lnTo>
                    <a:pt x="667" y="77"/>
                  </a:lnTo>
                  <a:lnTo>
                    <a:pt x="663" y="85"/>
                  </a:lnTo>
                  <a:lnTo>
                    <a:pt x="663" y="85"/>
                  </a:lnTo>
                  <a:lnTo>
                    <a:pt x="660" y="94"/>
                  </a:lnTo>
                  <a:lnTo>
                    <a:pt x="658" y="102"/>
                  </a:lnTo>
                  <a:lnTo>
                    <a:pt x="658" y="111"/>
                  </a:lnTo>
                  <a:lnTo>
                    <a:pt x="659" y="119"/>
                  </a:lnTo>
                  <a:lnTo>
                    <a:pt x="661" y="128"/>
                  </a:lnTo>
                  <a:lnTo>
                    <a:pt x="664" y="135"/>
                  </a:lnTo>
                  <a:lnTo>
                    <a:pt x="668" y="143"/>
                  </a:lnTo>
                  <a:lnTo>
                    <a:pt x="673" y="150"/>
                  </a:lnTo>
                  <a:lnTo>
                    <a:pt x="673" y="150"/>
                  </a:lnTo>
                  <a:lnTo>
                    <a:pt x="677" y="154"/>
                  </a:lnTo>
                  <a:lnTo>
                    <a:pt x="679" y="159"/>
                  </a:lnTo>
                  <a:lnTo>
                    <a:pt x="680" y="164"/>
                  </a:lnTo>
                  <a:lnTo>
                    <a:pt x="680" y="167"/>
                  </a:lnTo>
                  <a:lnTo>
                    <a:pt x="679" y="174"/>
                  </a:lnTo>
                  <a:lnTo>
                    <a:pt x="675" y="178"/>
                  </a:lnTo>
                  <a:lnTo>
                    <a:pt x="675" y="179"/>
                  </a:lnTo>
                  <a:lnTo>
                    <a:pt x="675" y="181"/>
                  </a:lnTo>
                  <a:lnTo>
                    <a:pt x="675" y="181"/>
                  </a:lnTo>
                  <a:lnTo>
                    <a:pt x="674" y="184"/>
                  </a:lnTo>
                  <a:lnTo>
                    <a:pt x="673" y="189"/>
                  </a:lnTo>
                  <a:lnTo>
                    <a:pt x="671" y="192"/>
                  </a:lnTo>
                  <a:lnTo>
                    <a:pt x="668" y="195"/>
                  </a:lnTo>
                  <a:lnTo>
                    <a:pt x="668" y="195"/>
                  </a:lnTo>
                  <a:lnTo>
                    <a:pt x="587" y="277"/>
                  </a:lnTo>
                  <a:lnTo>
                    <a:pt x="506" y="361"/>
                  </a:lnTo>
                  <a:lnTo>
                    <a:pt x="506" y="361"/>
                  </a:lnTo>
                  <a:lnTo>
                    <a:pt x="425" y="444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0" y="529"/>
                  </a:lnTo>
                  <a:lnTo>
                    <a:pt x="337" y="531"/>
                  </a:lnTo>
                  <a:lnTo>
                    <a:pt x="332" y="533"/>
                  </a:lnTo>
                  <a:lnTo>
                    <a:pt x="328" y="534"/>
                  </a:lnTo>
                  <a:lnTo>
                    <a:pt x="328" y="534"/>
                  </a:lnTo>
                  <a:lnTo>
                    <a:pt x="324" y="533"/>
                  </a:lnTo>
                  <a:lnTo>
                    <a:pt x="321" y="533"/>
                  </a:lnTo>
                  <a:lnTo>
                    <a:pt x="319" y="535"/>
                  </a:lnTo>
                  <a:lnTo>
                    <a:pt x="319" y="535"/>
                  </a:lnTo>
                  <a:lnTo>
                    <a:pt x="315" y="538"/>
                  </a:lnTo>
                  <a:lnTo>
                    <a:pt x="311" y="540"/>
                  </a:lnTo>
                  <a:lnTo>
                    <a:pt x="306" y="542"/>
                  </a:lnTo>
                  <a:lnTo>
                    <a:pt x="301" y="542"/>
                  </a:lnTo>
                  <a:lnTo>
                    <a:pt x="301" y="542"/>
                  </a:lnTo>
                  <a:lnTo>
                    <a:pt x="296" y="542"/>
                  </a:lnTo>
                  <a:lnTo>
                    <a:pt x="292" y="540"/>
                  </a:lnTo>
                  <a:lnTo>
                    <a:pt x="292" y="540"/>
                  </a:lnTo>
                  <a:lnTo>
                    <a:pt x="282" y="536"/>
                  </a:lnTo>
                  <a:lnTo>
                    <a:pt x="273" y="529"/>
                  </a:lnTo>
                  <a:lnTo>
                    <a:pt x="253" y="515"/>
                  </a:lnTo>
                  <a:lnTo>
                    <a:pt x="253" y="515"/>
                  </a:lnTo>
                  <a:lnTo>
                    <a:pt x="235" y="502"/>
                  </a:lnTo>
                  <a:lnTo>
                    <a:pt x="225" y="495"/>
                  </a:lnTo>
                  <a:lnTo>
                    <a:pt x="215" y="490"/>
                  </a:lnTo>
                  <a:lnTo>
                    <a:pt x="215" y="490"/>
                  </a:lnTo>
                  <a:lnTo>
                    <a:pt x="199" y="484"/>
                  </a:lnTo>
                  <a:lnTo>
                    <a:pt x="199" y="484"/>
                  </a:lnTo>
                  <a:lnTo>
                    <a:pt x="185" y="478"/>
                  </a:lnTo>
                  <a:lnTo>
                    <a:pt x="178" y="474"/>
                  </a:lnTo>
                  <a:lnTo>
                    <a:pt x="170" y="470"/>
                  </a:lnTo>
                  <a:lnTo>
                    <a:pt x="170" y="470"/>
                  </a:lnTo>
                  <a:lnTo>
                    <a:pt x="161" y="462"/>
                  </a:lnTo>
                  <a:lnTo>
                    <a:pt x="161" y="462"/>
                  </a:lnTo>
                  <a:lnTo>
                    <a:pt x="148" y="451"/>
                  </a:lnTo>
                  <a:lnTo>
                    <a:pt x="139" y="446"/>
                  </a:lnTo>
                  <a:lnTo>
                    <a:pt x="132" y="442"/>
                  </a:lnTo>
                  <a:lnTo>
                    <a:pt x="132" y="442"/>
                  </a:lnTo>
                  <a:lnTo>
                    <a:pt x="116" y="434"/>
                  </a:lnTo>
                  <a:lnTo>
                    <a:pt x="116" y="434"/>
                  </a:lnTo>
                  <a:lnTo>
                    <a:pt x="104" y="429"/>
                  </a:lnTo>
                  <a:lnTo>
                    <a:pt x="92" y="424"/>
                  </a:lnTo>
                  <a:lnTo>
                    <a:pt x="92" y="424"/>
                  </a:lnTo>
                  <a:lnTo>
                    <a:pt x="86" y="424"/>
                  </a:lnTo>
                  <a:lnTo>
                    <a:pt x="86" y="42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chenying0907 738"/>
            <p:cNvSpPr/>
            <p:nvPr/>
          </p:nvSpPr>
          <p:spPr bwMode="auto">
            <a:xfrm>
              <a:off x="5268913" y="4529138"/>
              <a:ext cx="252413" cy="261938"/>
            </a:xfrm>
            <a:custGeom>
              <a:avLst/>
              <a:gdLst/>
              <a:ahLst/>
              <a:cxnLst>
                <a:cxn ang="0">
                  <a:pos x="74" y="493"/>
                </a:cxn>
                <a:cxn ang="0">
                  <a:pos x="47" y="485"/>
                </a:cxn>
                <a:cxn ang="0">
                  <a:pos x="23" y="469"/>
                </a:cxn>
                <a:cxn ang="0">
                  <a:pos x="11" y="456"/>
                </a:cxn>
                <a:cxn ang="0">
                  <a:pos x="8" y="448"/>
                </a:cxn>
                <a:cxn ang="0">
                  <a:pos x="2" y="430"/>
                </a:cxn>
                <a:cxn ang="0">
                  <a:pos x="0" y="399"/>
                </a:cxn>
                <a:cxn ang="0">
                  <a:pos x="9" y="366"/>
                </a:cxn>
                <a:cxn ang="0">
                  <a:pos x="27" y="331"/>
                </a:cxn>
                <a:cxn ang="0">
                  <a:pos x="56" y="292"/>
                </a:cxn>
                <a:cxn ang="0">
                  <a:pos x="79" y="267"/>
                </a:cxn>
                <a:cxn ang="0">
                  <a:pos x="105" y="233"/>
                </a:cxn>
                <a:cxn ang="0">
                  <a:pos x="125" y="208"/>
                </a:cxn>
                <a:cxn ang="0">
                  <a:pos x="164" y="167"/>
                </a:cxn>
                <a:cxn ang="0">
                  <a:pos x="325" y="7"/>
                </a:cxn>
                <a:cxn ang="0">
                  <a:pos x="333" y="2"/>
                </a:cxn>
                <a:cxn ang="0">
                  <a:pos x="341" y="0"/>
                </a:cxn>
                <a:cxn ang="0">
                  <a:pos x="358" y="9"/>
                </a:cxn>
                <a:cxn ang="0">
                  <a:pos x="364" y="21"/>
                </a:cxn>
                <a:cxn ang="0">
                  <a:pos x="362" y="32"/>
                </a:cxn>
                <a:cxn ang="0">
                  <a:pos x="357" y="39"/>
                </a:cxn>
                <a:cxn ang="0">
                  <a:pos x="293" y="101"/>
                </a:cxn>
                <a:cxn ang="0">
                  <a:pos x="193" y="199"/>
                </a:cxn>
                <a:cxn ang="0">
                  <a:pos x="140" y="263"/>
                </a:cxn>
                <a:cxn ang="0">
                  <a:pos x="113" y="300"/>
                </a:cxn>
                <a:cxn ang="0">
                  <a:pos x="76" y="339"/>
                </a:cxn>
                <a:cxn ang="0">
                  <a:pos x="57" y="367"/>
                </a:cxn>
                <a:cxn ang="0">
                  <a:pos x="45" y="405"/>
                </a:cxn>
                <a:cxn ang="0">
                  <a:pos x="47" y="426"/>
                </a:cxn>
                <a:cxn ang="0">
                  <a:pos x="50" y="429"/>
                </a:cxn>
                <a:cxn ang="0">
                  <a:pos x="55" y="436"/>
                </a:cxn>
                <a:cxn ang="0">
                  <a:pos x="71" y="445"/>
                </a:cxn>
                <a:cxn ang="0">
                  <a:pos x="89" y="448"/>
                </a:cxn>
                <a:cxn ang="0">
                  <a:pos x="116" y="442"/>
                </a:cxn>
                <a:cxn ang="0">
                  <a:pos x="144" y="426"/>
                </a:cxn>
                <a:cxn ang="0">
                  <a:pos x="196" y="377"/>
                </a:cxn>
                <a:cxn ang="0">
                  <a:pos x="242" y="324"/>
                </a:cxn>
                <a:cxn ang="0">
                  <a:pos x="294" y="271"/>
                </a:cxn>
                <a:cxn ang="0">
                  <a:pos x="371" y="194"/>
                </a:cxn>
                <a:cxn ang="0">
                  <a:pos x="442" y="114"/>
                </a:cxn>
                <a:cxn ang="0">
                  <a:pos x="448" y="107"/>
                </a:cxn>
                <a:cxn ang="0">
                  <a:pos x="456" y="106"/>
                </a:cxn>
                <a:cxn ang="0">
                  <a:pos x="472" y="115"/>
                </a:cxn>
                <a:cxn ang="0">
                  <a:pos x="478" y="125"/>
                </a:cxn>
                <a:cxn ang="0">
                  <a:pos x="478" y="138"/>
                </a:cxn>
                <a:cxn ang="0">
                  <a:pos x="473" y="147"/>
                </a:cxn>
                <a:cxn ang="0">
                  <a:pos x="408" y="220"/>
                </a:cxn>
                <a:cxn ang="0">
                  <a:pos x="340" y="289"/>
                </a:cxn>
                <a:cxn ang="0">
                  <a:pos x="223" y="410"/>
                </a:cxn>
                <a:cxn ang="0">
                  <a:pos x="189" y="445"/>
                </a:cxn>
                <a:cxn ang="0">
                  <a:pos x="135" y="480"/>
                </a:cxn>
                <a:cxn ang="0">
                  <a:pos x="100" y="492"/>
                </a:cxn>
                <a:cxn ang="0">
                  <a:pos x="84" y="493"/>
                </a:cxn>
              </a:cxnLst>
              <a:rect l="0" t="0" r="r" b="b"/>
              <a:pathLst>
                <a:path w="479" h="493">
                  <a:moveTo>
                    <a:pt x="84" y="493"/>
                  </a:moveTo>
                  <a:lnTo>
                    <a:pt x="84" y="493"/>
                  </a:lnTo>
                  <a:lnTo>
                    <a:pt x="74" y="493"/>
                  </a:lnTo>
                  <a:lnTo>
                    <a:pt x="65" y="491"/>
                  </a:lnTo>
                  <a:lnTo>
                    <a:pt x="56" y="489"/>
                  </a:lnTo>
                  <a:lnTo>
                    <a:pt x="47" y="485"/>
                  </a:lnTo>
                  <a:lnTo>
                    <a:pt x="39" y="480"/>
                  </a:lnTo>
                  <a:lnTo>
                    <a:pt x="31" y="475"/>
                  </a:lnTo>
                  <a:lnTo>
                    <a:pt x="23" y="469"/>
                  </a:lnTo>
                  <a:lnTo>
                    <a:pt x="14" y="462"/>
                  </a:lnTo>
                  <a:lnTo>
                    <a:pt x="14" y="462"/>
                  </a:lnTo>
                  <a:lnTo>
                    <a:pt x="11" y="456"/>
                  </a:lnTo>
                  <a:lnTo>
                    <a:pt x="8" y="449"/>
                  </a:lnTo>
                  <a:lnTo>
                    <a:pt x="8" y="449"/>
                  </a:lnTo>
                  <a:lnTo>
                    <a:pt x="8" y="448"/>
                  </a:lnTo>
                  <a:lnTo>
                    <a:pt x="8" y="448"/>
                  </a:lnTo>
                  <a:lnTo>
                    <a:pt x="4" y="439"/>
                  </a:lnTo>
                  <a:lnTo>
                    <a:pt x="2" y="430"/>
                  </a:lnTo>
                  <a:lnTo>
                    <a:pt x="0" y="419"/>
                  </a:lnTo>
                  <a:lnTo>
                    <a:pt x="0" y="409"/>
                  </a:lnTo>
                  <a:lnTo>
                    <a:pt x="0" y="399"/>
                  </a:lnTo>
                  <a:lnTo>
                    <a:pt x="2" y="388"/>
                  </a:lnTo>
                  <a:lnTo>
                    <a:pt x="5" y="377"/>
                  </a:lnTo>
                  <a:lnTo>
                    <a:pt x="9" y="366"/>
                  </a:lnTo>
                  <a:lnTo>
                    <a:pt x="13" y="354"/>
                  </a:lnTo>
                  <a:lnTo>
                    <a:pt x="20" y="342"/>
                  </a:lnTo>
                  <a:lnTo>
                    <a:pt x="27" y="331"/>
                  </a:lnTo>
                  <a:lnTo>
                    <a:pt x="35" y="318"/>
                  </a:lnTo>
                  <a:lnTo>
                    <a:pt x="44" y="306"/>
                  </a:lnTo>
                  <a:lnTo>
                    <a:pt x="56" y="292"/>
                  </a:lnTo>
                  <a:lnTo>
                    <a:pt x="67" y="280"/>
                  </a:lnTo>
                  <a:lnTo>
                    <a:pt x="79" y="267"/>
                  </a:lnTo>
                  <a:lnTo>
                    <a:pt x="79" y="267"/>
                  </a:lnTo>
                  <a:lnTo>
                    <a:pt x="87" y="258"/>
                  </a:lnTo>
                  <a:lnTo>
                    <a:pt x="94" y="250"/>
                  </a:lnTo>
                  <a:lnTo>
                    <a:pt x="105" y="233"/>
                  </a:lnTo>
                  <a:lnTo>
                    <a:pt x="105" y="233"/>
                  </a:lnTo>
                  <a:lnTo>
                    <a:pt x="115" y="220"/>
                  </a:lnTo>
                  <a:lnTo>
                    <a:pt x="125" y="208"/>
                  </a:lnTo>
                  <a:lnTo>
                    <a:pt x="125" y="208"/>
                  </a:lnTo>
                  <a:lnTo>
                    <a:pt x="144" y="187"/>
                  </a:lnTo>
                  <a:lnTo>
                    <a:pt x="164" y="167"/>
                  </a:lnTo>
                  <a:lnTo>
                    <a:pt x="164" y="167"/>
                  </a:lnTo>
                  <a:lnTo>
                    <a:pt x="185" y="148"/>
                  </a:lnTo>
                  <a:lnTo>
                    <a:pt x="325" y="7"/>
                  </a:lnTo>
                  <a:lnTo>
                    <a:pt x="325" y="7"/>
                  </a:lnTo>
                  <a:lnTo>
                    <a:pt x="328" y="4"/>
                  </a:lnTo>
                  <a:lnTo>
                    <a:pt x="333" y="2"/>
                  </a:lnTo>
                  <a:lnTo>
                    <a:pt x="337" y="1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7" y="1"/>
                  </a:lnTo>
                  <a:lnTo>
                    <a:pt x="353" y="4"/>
                  </a:lnTo>
                  <a:lnTo>
                    <a:pt x="358" y="9"/>
                  </a:lnTo>
                  <a:lnTo>
                    <a:pt x="362" y="15"/>
                  </a:lnTo>
                  <a:lnTo>
                    <a:pt x="362" y="15"/>
                  </a:lnTo>
                  <a:lnTo>
                    <a:pt x="364" y="21"/>
                  </a:lnTo>
                  <a:lnTo>
                    <a:pt x="365" y="26"/>
                  </a:lnTo>
                  <a:lnTo>
                    <a:pt x="364" y="29"/>
                  </a:lnTo>
                  <a:lnTo>
                    <a:pt x="362" y="32"/>
                  </a:lnTo>
                  <a:lnTo>
                    <a:pt x="360" y="36"/>
                  </a:lnTo>
                  <a:lnTo>
                    <a:pt x="357" y="39"/>
                  </a:lnTo>
                  <a:lnTo>
                    <a:pt x="357" y="39"/>
                  </a:lnTo>
                  <a:lnTo>
                    <a:pt x="325" y="70"/>
                  </a:lnTo>
                  <a:lnTo>
                    <a:pt x="293" y="101"/>
                  </a:lnTo>
                  <a:lnTo>
                    <a:pt x="293" y="101"/>
                  </a:lnTo>
                  <a:lnTo>
                    <a:pt x="252" y="139"/>
                  </a:lnTo>
                  <a:lnTo>
                    <a:pt x="212" y="179"/>
                  </a:lnTo>
                  <a:lnTo>
                    <a:pt x="193" y="199"/>
                  </a:lnTo>
                  <a:lnTo>
                    <a:pt x="174" y="220"/>
                  </a:lnTo>
                  <a:lnTo>
                    <a:pt x="157" y="242"/>
                  </a:lnTo>
                  <a:lnTo>
                    <a:pt x="140" y="263"/>
                  </a:lnTo>
                  <a:lnTo>
                    <a:pt x="140" y="263"/>
                  </a:lnTo>
                  <a:lnTo>
                    <a:pt x="127" y="281"/>
                  </a:lnTo>
                  <a:lnTo>
                    <a:pt x="113" y="300"/>
                  </a:lnTo>
                  <a:lnTo>
                    <a:pt x="95" y="319"/>
                  </a:lnTo>
                  <a:lnTo>
                    <a:pt x="76" y="339"/>
                  </a:lnTo>
                  <a:lnTo>
                    <a:pt x="76" y="339"/>
                  </a:lnTo>
                  <a:lnTo>
                    <a:pt x="70" y="346"/>
                  </a:lnTo>
                  <a:lnTo>
                    <a:pt x="63" y="355"/>
                  </a:lnTo>
                  <a:lnTo>
                    <a:pt x="57" y="367"/>
                  </a:lnTo>
                  <a:lnTo>
                    <a:pt x="52" y="379"/>
                  </a:lnTo>
                  <a:lnTo>
                    <a:pt x="47" y="391"/>
                  </a:lnTo>
                  <a:lnTo>
                    <a:pt x="45" y="405"/>
                  </a:lnTo>
                  <a:lnTo>
                    <a:pt x="45" y="416"/>
                  </a:lnTo>
                  <a:lnTo>
                    <a:pt x="46" y="421"/>
                  </a:lnTo>
                  <a:lnTo>
                    <a:pt x="47" y="426"/>
                  </a:lnTo>
                  <a:lnTo>
                    <a:pt x="47" y="427"/>
                  </a:lnTo>
                  <a:lnTo>
                    <a:pt x="50" y="429"/>
                  </a:lnTo>
                  <a:lnTo>
                    <a:pt x="50" y="429"/>
                  </a:lnTo>
                  <a:lnTo>
                    <a:pt x="54" y="435"/>
                  </a:lnTo>
                  <a:lnTo>
                    <a:pt x="54" y="436"/>
                  </a:lnTo>
                  <a:lnTo>
                    <a:pt x="55" y="436"/>
                  </a:lnTo>
                  <a:lnTo>
                    <a:pt x="55" y="436"/>
                  </a:lnTo>
                  <a:lnTo>
                    <a:pt x="63" y="441"/>
                  </a:lnTo>
                  <a:lnTo>
                    <a:pt x="71" y="445"/>
                  </a:lnTo>
                  <a:lnTo>
                    <a:pt x="79" y="447"/>
                  </a:lnTo>
                  <a:lnTo>
                    <a:pt x="89" y="448"/>
                  </a:lnTo>
                  <a:lnTo>
                    <a:pt x="89" y="448"/>
                  </a:lnTo>
                  <a:lnTo>
                    <a:pt x="98" y="447"/>
                  </a:lnTo>
                  <a:lnTo>
                    <a:pt x="106" y="445"/>
                  </a:lnTo>
                  <a:lnTo>
                    <a:pt x="116" y="442"/>
                  </a:lnTo>
                  <a:lnTo>
                    <a:pt x="125" y="437"/>
                  </a:lnTo>
                  <a:lnTo>
                    <a:pt x="134" y="432"/>
                  </a:lnTo>
                  <a:lnTo>
                    <a:pt x="144" y="426"/>
                  </a:lnTo>
                  <a:lnTo>
                    <a:pt x="162" y="411"/>
                  </a:lnTo>
                  <a:lnTo>
                    <a:pt x="180" y="395"/>
                  </a:lnTo>
                  <a:lnTo>
                    <a:pt x="196" y="377"/>
                  </a:lnTo>
                  <a:lnTo>
                    <a:pt x="227" y="341"/>
                  </a:lnTo>
                  <a:lnTo>
                    <a:pt x="227" y="341"/>
                  </a:lnTo>
                  <a:lnTo>
                    <a:pt x="242" y="324"/>
                  </a:lnTo>
                  <a:lnTo>
                    <a:pt x="253" y="311"/>
                  </a:lnTo>
                  <a:lnTo>
                    <a:pt x="253" y="311"/>
                  </a:lnTo>
                  <a:lnTo>
                    <a:pt x="294" y="271"/>
                  </a:lnTo>
                  <a:lnTo>
                    <a:pt x="294" y="271"/>
                  </a:lnTo>
                  <a:lnTo>
                    <a:pt x="333" y="233"/>
                  </a:lnTo>
                  <a:lnTo>
                    <a:pt x="371" y="194"/>
                  </a:lnTo>
                  <a:lnTo>
                    <a:pt x="407" y="155"/>
                  </a:lnTo>
                  <a:lnTo>
                    <a:pt x="424" y="134"/>
                  </a:lnTo>
                  <a:lnTo>
                    <a:pt x="442" y="114"/>
                  </a:lnTo>
                  <a:lnTo>
                    <a:pt x="442" y="114"/>
                  </a:lnTo>
                  <a:lnTo>
                    <a:pt x="445" y="111"/>
                  </a:lnTo>
                  <a:lnTo>
                    <a:pt x="448" y="107"/>
                  </a:lnTo>
                  <a:lnTo>
                    <a:pt x="452" y="106"/>
                  </a:lnTo>
                  <a:lnTo>
                    <a:pt x="456" y="106"/>
                  </a:lnTo>
                  <a:lnTo>
                    <a:pt x="456" y="106"/>
                  </a:lnTo>
                  <a:lnTo>
                    <a:pt x="462" y="107"/>
                  </a:lnTo>
                  <a:lnTo>
                    <a:pt x="468" y="111"/>
                  </a:lnTo>
                  <a:lnTo>
                    <a:pt x="472" y="115"/>
                  </a:lnTo>
                  <a:lnTo>
                    <a:pt x="476" y="121"/>
                  </a:lnTo>
                  <a:lnTo>
                    <a:pt x="476" y="121"/>
                  </a:lnTo>
                  <a:lnTo>
                    <a:pt x="478" y="125"/>
                  </a:lnTo>
                  <a:lnTo>
                    <a:pt x="479" y="131"/>
                  </a:lnTo>
                  <a:lnTo>
                    <a:pt x="478" y="135"/>
                  </a:lnTo>
                  <a:lnTo>
                    <a:pt x="478" y="138"/>
                  </a:lnTo>
                  <a:lnTo>
                    <a:pt x="476" y="143"/>
                  </a:lnTo>
                  <a:lnTo>
                    <a:pt x="473" y="147"/>
                  </a:lnTo>
                  <a:lnTo>
                    <a:pt x="473" y="147"/>
                  </a:lnTo>
                  <a:lnTo>
                    <a:pt x="458" y="165"/>
                  </a:lnTo>
                  <a:lnTo>
                    <a:pt x="442" y="184"/>
                  </a:lnTo>
                  <a:lnTo>
                    <a:pt x="408" y="220"/>
                  </a:lnTo>
                  <a:lnTo>
                    <a:pt x="374" y="255"/>
                  </a:lnTo>
                  <a:lnTo>
                    <a:pt x="340" y="289"/>
                  </a:lnTo>
                  <a:lnTo>
                    <a:pt x="340" y="289"/>
                  </a:lnTo>
                  <a:lnTo>
                    <a:pt x="280" y="348"/>
                  </a:lnTo>
                  <a:lnTo>
                    <a:pt x="251" y="379"/>
                  </a:lnTo>
                  <a:lnTo>
                    <a:pt x="223" y="410"/>
                  </a:lnTo>
                  <a:lnTo>
                    <a:pt x="223" y="410"/>
                  </a:lnTo>
                  <a:lnTo>
                    <a:pt x="207" y="429"/>
                  </a:lnTo>
                  <a:lnTo>
                    <a:pt x="189" y="445"/>
                  </a:lnTo>
                  <a:lnTo>
                    <a:pt x="171" y="460"/>
                  </a:lnTo>
                  <a:lnTo>
                    <a:pt x="153" y="471"/>
                  </a:lnTo>
                  <a:lnTo>
                    <a:pt x="135" y="480"/>
                  </a:lnTo>
                  <a:lnTo>
                    <a:pt x="118" y="488"/>
                  </a:lnTo>
                  <a:lnTo>
                    <a:pt x="109" y="490"/>
                  </a:lnTo>
                  <a:lnTo>
                    <a:pt x="100" y="492"/>
                  </a:lnTo>
                  <a:lnTo>
                    <a:pt x="92" y="493"/>
                  </a:lnTo>
                  <a:lnTo>
                    <a:pt x="84" y="493"/>
                  </a:lnTo>
                  <a:lnTo>
                    <a:pt x="84" y="49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96" name="chenying0907 70"/>
          <p:cNvGrpSpPr/>
          <p:nvPr/>
        </p:nvGrpSpPr>
        <p:grpSpPr>
          <a:xfrm>
            <a:off x="3279313" y="3494392"/>
            <a:ext cx="418541" cy="427838"/>
            <a:chOff x="5268913" y="4124325"/>
            <a:chExt cx="652463" cy="66675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7" name="chenying0907 719"/>
            <p:cNvSpPr/>
            <p:nvPr/>
          </p:nvSpPr>
          <p:spPr bwMode="auto">
            <a:xfrm>
              <a:off x="5356226" y="4351338"/>
              <a:ext cx="9525" cy="57150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4" y="15"/>
                </a:cxn>
                <a:cxn ang="0">
                  <a:pos x="7" y="25"/>
                </a:cxn>
                <a:cxn ang="0">
                  <a:pos x="9" y="35"/>
                </a:cxn>
                <a:cxn ang="0">
                  <a:pos x="11" y="46"/>
                </a:cxn>
                <a:cxn ang="0">
                  <a:pos x="11" y="46"/>
                </a:cxn>
                <a:cxn ang="0">
                  <a:pos x="11" y="53"/>
                </a:cxn>
                <a:cxn ang="0">
                  <a:pos x="9" y="60"/>
                </a:cxn>
                <a:cxn ang="0">
                  <a:pos x="6" y="75"/>
                </a:cxn>
                <a:cxn ang="0">
                  <a:pos x="2" y="89"/>
                </a:cxn>
                <a:cxn ang="0">
                  <a:pos x="1" y="9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3" y="108"/>
                </a:cxn>
                <a:cxn ang="0">
                  <a:pos x="5" y="109"/>
                </a:cxn>
                <a:cxn ang="0">
                  <a:pos x="6" y="108"/>
                </a:cxn>
                <a:cxn ang="0">
                  <a:pos x="8" y="108"/>
                </a:cxn>
                <a:cxn ang="0">
                  <a:pos x="9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2" y="89"/>
                </a:cxn>
                <a:cxn ang="0">
                  <a:pos x="15" y="75"/>
                </a:cxn>
                <a:cxn ang="0">
                  <a:pos x="18" y="60"/>
                </a:cxn>
                <a:cxn ang="0">
                  <a:pos x="20" y="46"/>
                </a:cxn>
                <a:cxn ang="0">
                  <a:pos x="20" y="46"/>
                </a:cxn>
                <a:cxn ang="0">
                  <a:pos x="20" y="41"/>
                </a:cxn>
                <a:cxn ang="0">
                  <a:pos x="20" y="35"/>
                </a:cxn>
                <a:cxn ang="0">
                  <a:pos x="18" y="24"/>
                </a:cxn>
                <a:cxn ang="0">
                  <a:pos x="14" y="13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20" h="109">
                  <a:moveTo>
                    <a:pt x="9" y="3"/>
                  </a:move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15"/>
                  </a:lnTo>
                  <a:lnTo>
                    <a:pt x="7" y="25"/>
                  </a:lnTo>
                  <a:lnTo>
                    <a:pt x="9" y="35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53"/>
                  </a:lnTo>
                  <a:lnTo>
                    <a:pt x="9" y="60"/>
                  </a:lnTo>
                  <a:lnTo>
                    <a:pt x="6" y="75"/>
                  </a:lnTo>
                  <a:lnTo>
                    <a:pt x="2" y="89"/>
                  </a:lnTo>
                  <a:lnTo>
                    <a:pt x="1" y="9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3" y="108"/>
                  </a:lnTo>
                  <a:lnTo>
                    <a:pt x="5" y="109"/>
                  </a:lnTo>
                  <a:lnTo>
                    <a:pt x="6" y="108"/>
                  </a:lnTo>
                  <a:lnTo>
                    <a:pt x="8" y="108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2" y="89"/>
                  </a:lnTo>
                  <a:lnTo>
                    <a:pt x="15" y="75"/>
                  </a:lnTo>
                  <a:lnTo>
                    <a:pt x="18" y="60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1"/>
                  </a:lnTo>
                  <a:lnTo>
                    <a:pt x="20" y="35"/>
                  </a:lnTo>
                  <a:lnTo>
                    <a:pt x="18" y="24"/>
                  </a:lnTo>
                  <a:lnTo>
                    <a:pt x="14" y="13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chenying0907 720"/>
            <p:cNvSpPr/>
            <p:nvPr/>
          </p:nvSpPr>
          <p:spPr bwMode="auto">
            <a:xfrm>
              <a:off x="5392738" y="4365625"/>
              <a:ext cx="12700" cy="80963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7" y="1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4" y="24"/>
                </a:cxn>
                <a:cxn ang="0">
                  <a:pos x="11" y="43"/>
                </a:cxn>
                <a:cxn ang="0">
                  <a:pos x="4" y="80"/>
                </a:cxn>
                <a:cxn ang="0">
                  <a:pos x="4" y="80"/>
                </a:cxn>
                <a:cxn ang="0">
                  <a:pos x="1" y="96"/>
                </a:cxn>
                <a:cxn ang="0">
                  <a:pos x="0" y="114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1" y="149"/>
                </a:cxn>
                <a:cxn ang="0">
                  <a:pos x="2" y="150"/>
                </a:cxn>
                <a:cxn ang="0">
                  <a:pos x="5" y="151"/>
                </a:cxn>
                <a:cxn ang="0">
                  <a:pos x="7" y="151"/>
                </a:cxn>
                <a:cxn ang="0">
                  <a:pos x="8" y="151"/>
                </a:cxn>
                <a:cxn ang="0">
                  <a:pos x="10" y="150"/>
                </a:cxn>
                <a:cxn ang="0">
                  <a:pos x="11" y="149"/>
                </a:cxn>
                <a:cxn ang="0">
                  <a:pos x="11" y="147"/>
                </a:cxn>
                <a:cxn ang="0">
                  <a:pos x="11" y="147"/>
                </a:cxn>
                <a:cxn ang="0">
                  <a:pos x="11" y="126"/>
                </a:cxn>
                <a:cxn ang="0">
                  <a:pos x="11" y="107"/>
                </a:cxn>
                <a:cxn ang="0">
                  <a:pos x="13" y="86"/>
                </a:cxn>
                <a:cxn ang="0">
                  <a:pos x="16" y="65"/>
                </a:cxn>
                <a:cxn ang="0">
                  <a:pos x="16" y="65"/>
                </a:cxn>
                <a:cxn ang="0">
                  <a:pos x="22" y="35"/>
                </a:cxn>
                <a:cxn ang="0">
                  <a:pos x="24" y="20"/>
                </a:cxn>
                <a:cxn ang="0">
                  <a:pos x="25" y="4"/>
                </a:cxn>
                <a:cxn ang="0">
                  <a:pos x="25" y="4"/>
                </a:cxn>
              </a:cxnLst>
              <a:rect l="0" t="0" r="r" b="b"/>
              <a:pathLst>
                <a:path w="25" h="151">
                  <a:moveTo>
                    <a:pt x="25" y="4"/>
                  </a:moveTo>
                  <a:lnTo>
                    <a:pt x="25" y="4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24"/>
                  </a:lnTo>
                  <a:lnTo>
                    <a:pt x="11" y="43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1" y="96"/>
                  </a:lnTo>
                  <a:lnTo>
                    <a:pt x="0" y="114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1" y="149"/>
                  </a:lnTo>
                  <a:lnTo>
                    <a:pt x="2" y="150"/>
                  </a:lnTo>
                  <a:lnTo>
                    <a:pt x="5" y="151"/>
                  </a:lnTo>
                  <a:lnTo>
                    <a:pt x="7" y="151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1" y="149"/>
                  </a:lnTo>
                  <a:lnTo>
                    <a:pt x="11" y="147"/>
                  </a:lnTo>
                  <a:lnTo>
                    <a:pt x="11" y="147"/>
                  </a:lnTo>
                  <a:lnTo>
                    <a:pt x="11" y="126"/>
                  </a:lnTo>
                  <a:lnTo>
                    <a:pt x="11" y="107"/>
                  </a:lnTo>
                  <a:lnTo>
                    <a:pt x="13" y="86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22" y="35"/>
                  </a:lnTo>
                  <a:lnTo>
                    <a:pt x="24" y="20"/>
                  </a:lnTo>
                  <a:lnTo>
                    <a:pt x="25" y="4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0" name="chenying0907 721"/>
            <p:cNvSpPr/>
            <p:nvPr/>
          </p:nvSpPr>
          <p:spPr bwMode="auto">
            <a:xfrm>
              <a:off x="5421313" y="4389438"/>
              <a:ext cx="19050" cy="84138"/>
            </a:xfrm>
            <a:custGeom>
              <a:avLst/>
              <a:gdLst/>
              <a:ahLst/>
              <a:cxnLst>
                <a:cxn ang="0">
                  <a:pos x="29" y="2"/>
                </a:cxn>
                <a:cxn ang="0">
                  <a:pos x="29" y="2"/>
                </a:cxn>
                <a:cxn ang="0">
                  <a:pos x="22" y="16"/>
                </a:cxn>
                <a:cxn ang="0">
                  <a:pos x="18" y="30"/>
                </a:cxn>
                <a:cxn ang="0">
                  <a:pos x="15" y="46"/>
                </a:cxn>
                <a:cxn ang="0">
                  <a:pos x="13" y="61"/>
                </a:cxn>
                <a:cxn ang="0">
                  <a:pos x="13" y="61"/>
                </a:cxn>
                <a:cxn ang="0">
                  <a:pos x="8" y="85"/>
                </a:cxn>
                <a:cxn ang="0">
                  <a:pos x="4" y="109"/>
                </a:cxn>
                <a:cxn ang="0">
                  <a:pos x="1" y="133"/>
                </a:cxn>
                <a:cxn ang="0">
                  <a:pos x="0" y="157"/>
                </a:cxn>
                <a:cxn ang="0">
                  <a:pos x="0" y="157"/>
                </a:cxn>
                <a:cxn ang="0">
                  <a:pos x="0" y="158"/>
                </a:cxn>
                <a:cxn ang="0">
                  <a:pos x="1" y="160"/>
                </a:cxn>
                <a:cxn ang="0">
                  <a:pos x="2" y="161"/>
                </a:cxn>
                <a:cxn ang="0">
                  <a:pos x="4" y="161"/>
                </a:cxn>
                <a:cxn ang="0">
                  <a:pos x="6" y="161"/>
                </a:cxn>
                <a:cxn ang="0">
                  <a:pos x="7" y="160"/>
                </a:cxn>
                <a:cxn ang="0">
                  <a:pos x="8" y="158"/>
                </a:cxn>
                <a:cxn ang="0">
                  <a:pos x="9" y="157"/>
                </a:cxn>
                <a:cxn ang="0">
                  <a:pos x="9" y="157"/>
                </a:cxn>
                <a:cxn ang="0">
                  <a:pos x="10" y="137"/>
                </a:cxn>
                <a:cxn ang="0">
                  <a:pos x="14" y="117"/>
                </a:cxn>
                <a:cxn ang="0">
                  <a:pos x="20" y="78"/>
                </a:cxn>
                <a:cxn ang="0">
                  <a:pos x="20" y="78"/>
                </a:cxn>
                <a:cxn ang="0">
                  <a:pos x="22" y="59"/>
                </a:cxn>
                <a:cxn ang="0">
                  <a:pos x="25" y="42"/>
                </a:cxn>
                <a:cxn ang="0">
                  <a:pos x="30" y="24"/>
                </a:cxn>
                <a:cxn ang="0">
                  <a:pos x="33" y="15"/>
                </a:cxn>
                <a:cxn ang="0">
                  <a:pos x="37" y="7"/>
                </a:cxn>
                <a:cxn ang="0">
                  <a:pos x="37" y="7"/>
                </a:cxn>
                <a:cxn ang="0">
                  <a:pos x="37" y="5"/>
                </a:cxn>
                <a:cxn ang="0">
                  <a:pos x="37" y="3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2"/>
                </a:cxn>
              </a:cxnLst>
              <a:rect l="0" t="0" r="r" b="b"/>
              <a:pathLst>
                <a:path w="37" h="161">
                  <a:moveTo>
                    <a:pt x="29" y="2"/>
                  </a:moveTo>
                  <a:lnTo>
                    <a:pt x="29" y="2"/>
                  </a:lnTo>
                  <a:lnTo>
                    <a:pt x="22" y="16"/>
                  </a:lnTo>
                  <a:lnTo>
                    <a:pt x="18" y="30"/>
                  </a:lnTo>
                  <a:lnTo>
                    <a:pt x="15" y="46"/>
                  </a:lnTo>
                  <a:lnTo>
                    <a:pt x="13" y="61"/>
                  </a:lnTo>
                  <a:lnTo>
                    <a:pt x="13" y="61"/>
                  </a:lnTo>
                  <a:lnTo>
                    <a:pt x="8" y="85"/>
                  </a:lnTo>
                  <a:lnTo>
                    <a:pt x="4" y="109"/>
                  </a:lnTo>
                  <a:lnTo>
                    <a:pt x="1" y="133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60"/>
                  </a:lnTo>
                  <a:lnTo>
                    <a:pt x="2" y="161"/>
                  </a:lnTo>
                  <a:lnTo>
                    <a:pt x="4" y="161"/>
                  </a:lnTo>
                  <a:lnTo>
                    <a:pt x="6" y="161"/>
                  </a:lnTo>
                  <a:lnTo>
                    <a:pt x="7" y="160"/>
                  </a:lnTo>
                  <a:lnTo>
                    <a:pt x="8" y="158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10" y="137"/>
                  </a:lnTo>
                  <a:lnTo>
                    <a:pt x="14" y="117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2" y="59"/>
                  </a:lnTo>
                  <a:lnTo>
                    <a:pt x="25" y="42"/>
                  </a:lnTo>
                  <a:lnTo>
                    <a:pt x="30" y="24"/>
                  </a:lnTo>
                  <a:lnTo>
                    <a:pt x="33" y="15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3" name="chenying0907 722"/>
            <p:cNvSpPr/>
            <p:nvPr/>
          </p:nvSpPr>
          <p:spPr bwMode="auto">
            <a:xfrm>
              <a:off x="5461001" y="4381500"/>
              <a:ext cx="22225" cy="12541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1" y="16"/>
                </a:cxn>
                <a:cxn ang="0">
                  <a:pos x="28" y="21"/>
                </a:cxn>
                <a:cxn ang="0">
                  <a:pos x="25" y="25"/>
                </a:cxn>
                <a:cxn ang="0">
                  <a:pos x="23" y="32"/>
                </a:cxn>
                <a:cxn ang="0">
                  <a:pos x="23" y="32"/>
                </a:cxn>
                <a:cxn ang="0">
                  <a:pos x="17" y="67"/>
                </a:cxn>
                <a:cxn ang="0">
                  <a:pos x="17" y="67"/>
                </a:cxn>
                <a:cxn ang="0">
                  <a:pos x="13" y="96"/>
                </a:cxn>
                <a:cxn ang="0">
                  <a:pos x="10" y="124"/>
                </a:cxn>
                <a:cxn ang="0">
                  <a:pos x="10" y="124"/>
                </a:cxn>
                <a:cxn ang="0">
                  <a:pos x="6" y="152"/>
                </a:cxn>
                <a:cxn ang="0">
                  <a:pos x="3" y="179"/>
                </a:cxn>
                <a:cxn ang="0">
                  <a:pos x="1" y="206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0" y="235"/>
                </a:cxn>
                <a:cxn ang="0">
                  <a:pos x="1" y="237"/>
                </a:cxn>
                <a:cxn ang="0">
                  <a:pos x="3" y="237"/>
                </a:cxn>
                <a:cxn ang="0">
                  <a:pos x="5" y="238"/>
                </a:cxn>
                <a:cxn ang="0">
                  <a:pos x="6" y="237"/>
                </a:cxn>
                <a:cxn ang="0">
                  <a:pos x="8" y="237"/>
                </a:cxn>
                <a:cxn ang="0">
                  <a:pos x="9" y="235"/>
                </a:cxn>
                <a:cxn ang="0">
                  <a:pos x="9" y="232"/>
                </a:cxn>
                <a:cxn ang="0">
                  <a:pos x="9" y="232"/>
                </a:cxn>
                <a:cxn ang="0">
                  <a:pos x="10" y="201"/>
                </a:cxn>
                <a:cxn ang="0">
                  <a:pos x="13" y="170"/>
                </a:cxn>
                <a:cxn ang="0">
                  <a:pos x="17" y="141"/>
                </a:cxn>
                <a:cxn ang="0">
                  <a:pos x="21" y="110"/>
                </a:cxn>
                <a:cxn ang="0">
                  <a:pos x="21" y="110"/>
                </a:cxn>
                <a:cxn ang="0">
                  <a:pos x="25" y="81"/>
                </a:cxn>
                <a:cxn ang="0">
                  <a:pos x="26" y="67"/>
                </a:cxn>
                <a:cxn ang="0">
                  <a:pos x="30" y="53"/>
                </a:cxn>
                <a:cxn ang="0">
                  <a:pos x="30" y="53"/>
                </a:cxn>
                <a:cxn ang="0">
                  <a:pos x="33" y="40"/>
                </a:cxn>
                <a:cxn ang="0">
                  <a:pos x="36" y="29"/>
                </a:cxn>
                <a:cxn ang="0">
                  <a:pos x="40" y="18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2"/>
                </a:cxn>
                <a:cxn ang="0">
                  <a:pos x="34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238">
                  <a:moveTo>
                    <a:pt x="33" y="5"/>
                  </a:moveTo>
                  <a:lnTo>
                    <a:pt x="33" y="5"/>
                  </a:lnTo>
                  <a:lnTo>
                    <a:pt x="31" y="16"/>
                  </a:lnTo>
                  <a:lnTo>
                    <a:pt x="28" y="21"/>
                  </a:lnTo>
                  <a:lnTo>
                    <a:pt x="25" y="25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3" y="96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6" y="152"/>
                  </a:lnTo>
                  <a:lnTo>
                    <a:pt x="3" y="179"/>
                  </a:lnTo>
                  <a:lnTo>
                    <a:pt x="1" y="20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35"/>
                  </a:lnTo>
                  <a:lnTo>
                    <a:pt x="1" y="237"/>
                  </a:lnTo>
                  <a:lnTo>
                    <a:pt x="3" y="237"/>
                  </a:lnTo>
                  <a:lnTo>
                    <a:pt x="5" y="238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9" y="235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10" y="201"/>
                  </a:lnTo>
                  <a:lnTo>
                    <a:pt x="13" y="170"/>
                  </a:lnTo>
                  <a:lnTo>
                    <a:pt x="17" y="141"/>
                  </a:lnTo>
                  <a:lnTo>
                    <a:pt x="21" y="110"/>
                  </a:lnTo>
                  <a:lnTo>
                    <a:pt x="21" y="110"/>
                  </a:lnTo>
                  <a:lnTo>
                    <a:pt x="25" y="81"/>
                  </a:lnTo>
                  <a:lnTo>
                    <a:pt x="26" y="67"/>
                  </a:lnTo>
                  <a:lnTo>
                    <a:pt x="30" y="53"/>
                  </a:lnTo>
                  <a:lnTo>
                    <a:pt x="30" y="53"/>
                  </a:lnTo>
                  <a:lnTo>
                    <a:pt x="33" y="40"/>
                  </a:lnTo>
                  <a:lnTo>
                    <a:pt x="36" y="29"/>
                  </a:lnTo>
                  <a:lnTo>
                    <a:pt x="40" y="18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5" y="2"/>
                  </a:lnTo>
                  <a:lnTo>
                    <a:pt x="34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4" name="chenying0907 723"/>
            <p:cNvSpPr/>
            <p:nvPr/>
          </p:nvSpPr>
          <p:spPr bwMode="auto">
            <a:xfrm>
              <a:off x="5483226" y="4329113"/>
              <a:ext cx="38100" cy="220663"/>
            </a:xfrm>
            <a:custGeom>
              <a:avLst/>
              <a:gdLst/>
              <a:ahLst/>
              <a:cxnLst>
                <a:cxn ang="0">
                  <a:pos x="65" y="1"/>
                </a:cxn>
                <a:cxn ang="0">
                  <a:pos x="56" y="18"/>
                </a:cxn>
                <a:cxn ang="0">
                  <a:pos x="50" y="38"/>
                </a:cxn>
                <a:cxn ang="0">
                  <a:pos x="46" y="78"/>
                </a:cxn>
                <a:cxn ang="0">
                  <a:pos x="25" y="213"/>
                </a:cxn>
                <a:cxn ang="0">
                  <a:pos x="18" y="243"/>
                </a:cxn>
                <a:cxn ang="0">
                  <a:pos x="8" y="300"/>
                </a:cxn>
                <a:cxn ang="0">
                  <a:pos x="4" y="330"/>
                </a:cxn>
                <a:cxn ang="0">
                  <a:pos x="1" y="363"/>
                </a:cxn>
                <a:cxn ang="0">
                  <a:pos x="1" y="386"/>
                </a:cxn>
                <a:cxn ang="0">
                  <a:pos x="7" y="407"/>
                </a:cxn>
                <a:cxn ang="0">
                  <a:pos x="13" y="415"/>
                </a:cxn>
                <a:cxn ang="0">
                  <a:pos x="14" y="417"/>
                </a:cxn>
                <a:cxn ang="0">
                  <a:pos x="18" y="417"/>
                </a:cxn>
                <a:cxn ang="0">
                  <a:pos x="20" y="413"/>
                </a:cxn>
                <a:cxn ang="0">
                  <a:pos x="19" y="409"/>
                </a:cxn>
                <a:cxn ang="0">
                  <a:pos x="15" y="403"/>
                </a:cxn>
                <a:cxn ang="0">
                  <a:pos x="11" y="390"/>
                </a:cxn>
                <a:cxn ang="0">
                  <a:pos x="11" y="370"/>
                </a:cxn>
                <a:cxn ang="0">
                  <a:pos x="12" y="356"/>
                </a:cxn>
                <a:cxn ang="0">
                  <a:pos x="13" y="327"/>
                </a:cxn>
                <a:cxn ang="0">
                  <a:pos x="17" y="298"/>
                </a:cxn>
                <a:cxn ang="0">
                  <a:pos x="27" y="248"/>
                </a:cxn>
                <a:cxn ang="0">
                  <a:pos x="36" y="197"/>
                </a:cxn>
                <a:cxn ang="0">
                  <a:pos x="55" y="90"/>
                </a:cxn>
                <a:cxn ang="0">
                  <a:pos x="57" y="69"/>
                </a:cxn>
                <a:cxn ang="0">
                  <a:pos x="60" y="36"/>
                </a:cxn>
                <a:cxn ang="0">
                  <a:pos x="67" y="16"/>
                </a:cxn>
                <a:cxn ang="0">
                  <a:pos x="72" y="8"/>
                </a:cxn>
                <a:cxn ang="0">
                  <a:pos x="73" y="4"/>
                </a:cxn>
                <a:cxn ang="0">
                  <a:pos x="70" y="0"/>
                </a:cxn>
                <a:cxn ang="0">
                  <a:pos x="67" y="0"/>
                </a:cxn>
                <a:cxn ang="0">
                  <a:pos x="65" y="1"/>
                </a:cxn>
              </a:cxnLst>
              <a:rect l="0" t="0" r="r" b="b"/>
              <a:pathLst>
                <a:path w="73" h="417">
                  <a:moveTo>
                    <a:pt x="65" y="1"/>
                  </a:moveTo>
                  <a:lnTo>
                    <a:pt x="65" y="1"/>
                  </a:lnTo>
                  <a:lnTo>
                    <a:pt x="60" y="9"/>
                  </a:lnTo>
                  <a:lnTo>
                    <a:pt x="56" y="18"/>
                  </a:lnTo>
                  <a:lnTo>
                    <a:pt x="53" y="28"/>
                  </a:lnTo>
                  <a:lnTo>
                    <a:pt x="50" y="38"/>
                  </a:lnTo>
                  <a:lnTo>
                    <a:pt x="49" y="58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25" y="213"/>
                  </a:lnTo>
                  <a:lnTo>
                    <a:pt x="25" y="213"/>
                  </a:lnTo>
                  <a:lnTo>
                    <a:pt x="18" y="243"/>
                  </a:lnTo>
                  <a:lnTo>
                    <a:pt x="13" y="272"/>
                  </a:lnTo>
                  <a:lnTo>
                    <a:pt x="8" y="300"/>
                  </a:lnTo>
                  <a:lnTo>
                    <a:pt x="4" y="330"/>
                  </a:lnTo>
                  <a:lnTo>
                    <a:pt x="4" y="330"/>
                  </a:lnTo>
                  <a:lnTo>
                    <a:pt x="2" y="352"/>
                  </a:lnTo>
                  <a:lnTo>
                    <a:pt x="1" y="363"/>
                  </a:lnTo>
                  <a:lnTo>
                    <a:pt x="0" y="375"/>
                  </a:lnTo>
                  <a:lnTo>
                    <a:pt x="1" y="386"/>
                  </a:lnTo>
                  <a:lnTo>
                    <a:pt x="3" y="397"/>
                  </a:lnTo>
                  <a:lnTo>
                    <a:pt x="7" y="407"/>
                  </a:lnTo>
                  <a:lnTo>
                    <a:pt x="10" y="411"/>
                  </a:lnTo>
                  <a:lnTo>
                    <a:pt x="13" y="415"/>
                  </a:lnTo>
                  <a:lnTo>
                    <a:pt x="13" y="415"/>
                  </a:lnTo>
                  <a:lnTo>
                    <a:pt x="14" y="417"/>
                  </a:lnTo>
                  <a:lnTo>
                    <a:pt x="16" y="417"/>
                  </a:lnTo>
                  <a:lnTo>
                    <a:pt x="18" y="417"/>
                  </a:lnTo>
                  <a:lnTo>
                    <a:pt x="19" y="416"/>
                  </a:lnTo>
                  <a:lnTo>
                    <a:pt x="20" y="413"/>
                  </a:lnTo>
                  <a:lnTo>
                    <a:pt x="20" y="411"/>
                  </a:lnTo>
                  <a:lnTo>
                    <a:pt x="19" y="409"/>
                  </a:lnTo>
                  <a:lnTo>
                    <a:pt x="19" y="409"/>
                  </a:lnTo>
                  <a:lnTo>
                    <a:pt x="15" y="403"/>
                  </a:lnTo>
                  <a:lnTo>
                    <a:pt x="13" y="397"/>
                  </a:lnTo>
                  <a:lnTo>
                    <a:pt x="11" y="390"/>
                  </a:lnTo>
                  <a:lnTo>
                    <a:pt x="11" y="383"/>
                  </a:lnTo>
                  <a:lnTo>
                    <a:pt x="11" y="370"/>
                  </a:lnTo>
                  <a:lnTo>
                    <a:pt x="12" y="356"/>
                  </a:lnTo>
                  <a:lnTo>
                    <a:pt x="12" y="356"/>
                  </a:lnTo>
                  <a:lnTo>
                    <a:pt x="12" y="342"/>
                  </a:lnTo>
                  <a:lnTo>
                    <a:pt x="13" y="327"/>
                  </a:lnTo>
                  <a:lnTo>
                    <a:pt x="17" y="298"/>
                  </a:lnTo>
                  <a:lnTo>
                    <a:pt x="17" y="298"/>
                  </a:lnTo>
                  <a:lnTo>
                    <a:pt x="22" y="273"/>
                  </a:lnTo>
                  <a:lnTo>
                    <a:pt x="27" y="248"/>
                  </a:lnTo>
                  <a:lnTo>
                    <a:pt x="32" y="223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55" y="90"/>
                  </a:lnTo>
                  <a:lnTo>
                    <a:pt x="55" y="90"/>
                  </a:lnTo>
                  <a:lnTo>
                    <a:pt x="57" y="69"/>
                  </a:lnTo>
                  <a:lnTo>
                    <a:pt x="59" y="47"/>
                  </a:lnTo>
                  <a:lnTo>
                    <a:pt x="60" y="36"/>
                  </a:lnTo>
                  <a:lnTo>
                    <a:pt x="63" y="26"/>
                  </a:lnTo>
                  <a:lnTo>
                    <a:pt x="67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1" y="1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5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5" name="chenying0907 724"/>
            <p:cNvSpPr/>
            <p:nvPr/>
          </p:nvSpPr>
          <p:spPr bwMode="auto">
            <a:xfrm>
              <a:off x="5516563" y="4291013"/>
              <a:ext cx="46038" cy="2682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61" y="44"/>
                </a:cxn>
                <a:cxn ang="0">
                  <a:pos x="58" y="58"/>
                </a:cxn>
                <a:cxn ang="0">
                  <a:pos x="56" y="84"/>
                </a:cxn>
                <a:cxn ang="0">
                  <a:pos x="56" y="111"/>
                </a:cxn>
                <a:cxn ang="0">
                  <a:pos x="52" y="180"/>
                </a:cxn>
                <a:cxn ang="0">
                  <a:pos x="41" y="249"/>
                </a:cxn>
                <a:cxn ang="0">
                  <a:pos x="33" y="280"/>
                </a:cxn>
                <a:cxn ang="0">
                  <a:pos x="17" y="343"/>
                </a:cxn>
                <a:cxn ang="0">
                  <a:pos x="4" y="408"/>
                </a:cxn>
                <a:cxn ang="0">
                  <a:pos x="1" y="440"/>
                </a:cxn>
                <a:cxn ang="0">
                  <a:pos x="0" y="472"/>
                </a:cxn>
                <a:cxn ang="0">
                  <a:pos x="4" y="504"/>
                </a:cxn>
                <a:cxn ang="0">
                  <a:pos x="4" y="506"/>
                </a:cxn>
                <a:cxn ang="0">
                  <a:pos x="7" y="507"/>
                </a:cxn>
                <a:cxn ang="0">
                  <a:pos x="12" y="505"/>
                </a:cxn>
                <a:cxn ang="0">
                  <a:pos x="13" y="501"/>
                </a:cxn>
                <a:cxn ang="0">
                  <a:pos x="10" y="485"/>
                </a:cxn>
                <a:cxn ang="0">
                  <a:pos x="9" y="453"/>
                </a:cxn>
                <a:cxn ang="0">
                  <a:pos x="11" y="420"/>
                </a:cxn>
                <a:cxn ang="0">
                  <a:pos x="20" y="371"/>
                </a:cxn>
                <a:cxn ang="0">
                  <a:pos x="36" y="306"/>
                </a:cxn>
                <a:cxn ang="0">
                  <a:pos x="52" y="243"/>
                </a:cxn>
                <a:cxn ang="0">
                  <a:pos x="57" y="214"/>
                </a:cxn>
                <a:cxn ang="0">
                  <a:pos x="63" y="157"/>
                </a:cxn>
                <a:cxn ang="0">
                  <a:pos x="65" y="128"/>
                </a:cxn>
                <a:cxn ang="0">
                  <a:pos x="66" y="67"/>
                </a:cxn>
                <a:cxn ang="0">
                  <a:pos x="67" y="60"/>
                </a:cxn>
                <a:cxn ang="0">
                  <a:pos x="73" y="36"/>
                </a:cxn>
                <a:cxn ang="0">
                  <a:pos x="84" y="6"/>
                </a:cxn>
                <a:cxn ang="0">
                  <a:pos x="85" y="4"/>
                </a:cxn>
                <a:cxn ang="0">
                  <a:pos x="83" y="1"/>
                </a:cxn>
                <a:cxn ang="0">
                  <a:pos x="77" y="1"/>
                </a:cxn>
                <a:cxn ang="0">
                  <a:pos x="75" y="3"/>
                </a:cxn>
              </a:cxnLst>
              <a:rect l="0" t="0" r="r" b="b"/>
              <a:pathLst>
                <a:path w="85" h="507">
                  <a:moveTo>
                    <a:pt x="75" y="3"/>
                  </a:moveTo>
                  <a:lnTo>
                    <a:pt x="75" y="3"/>
                  </a:lnTo>
                  <a:lnTo>
                    <a:pt x="65" y="31"/>
                  </a:lnTo>
                  <a:lnTo>
                    <a:pt x="61" y="44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56" y="72"/>
                  </a:lnTo>
                  <a:lnTo>
                    <a:pt x="56" y="84"/>
                  </a:lnTo>
                  <a:lnTo>
                    <a:pt x="56" y="111"/>
                  </a:lnTo>
                  <a:lnTo>
                    <a:pt x="56" y="111"/>
                  </a:lnTo>
                  <a:lnTo>
                    <a:pt x="55" y="145"/>
                  </a:lnTo>
                  <a:lnTo>
                    <a:pt x="52" y="180"/>
                  </a:lnTo>
                  <a:lnTo>
                    <a:pt x="47" y="214"/>
                  </a:lnTo>
                  <a:lnTo>
                    <a:pt x="41" y="249"/>
                  </a:lnTo>
                  <a:lnTo>
                    <a:pt x="41" y="249"/>
                  </a:lnTo>
                  <a:lnTo>
                    <a:pt x="33" y="280"/>
                  </a:lnTo>
                  <a:lnTo>
                    <a:pt x="25" y="312"/>
                  </a:lnTo>
                  <a:lnTo>
                    <a:pt x="17" y="343"/>
                  </a:lnTo>
                  <a:lnTo>
                    <a:pt x="10" y="375"/>
                  </a:lnTo>
                  <a:lnTo>
                    <a:pt x="4" y="408"/>
                  </a:lnTo>
                  <a:lnTo>
                    <a:pt x="2" y="423"/>
                  </a:lnTo>
                  <a:lnTo>
                    <a:pt x="1" y="440"/>
                  </a:lnTo>
                  <a:lnTo>
                    <a:pt x="0" y="455"/>
                  </a:lnTo>
                  <a:lnTo>
                    <a:pt x="0" y="472"/>
                  </a:lnTo>
                  <a:lnTo>
                    <a:pt x="1" y="487"/>
                  </a:lnTo>
                  <a:lnTo>
                    <a:pt x="4" y="504"/>
                  </a:lnTo>
                  <a:lnTo>
                    <a:pt x="4" y="504"/>
                  </a:lnTo>
                  <a:lnTo>
                    <a:pt x="4" y="506"/>
                  </a:lnTo>
                  <a:lnTo>
                    <a:pt x="6" y="507"/>
                  </a:lnTo>
                  <a:lnTo>
                    <a:pt x="7" y="507"/>
                  </a:lnTo>
                  <a:lnTo>
                    <a:pt x="9" y="507"/>
                  </a:lnTo>
                  <a:lnTo>
                    <a:pt x="12" y="505"/>
                  </a:lnTo>
                  <a:lnTo>
                    <a:pt x="12" y="503"/>
                  </a:lnTo>
                  <a:lnTo>
                    <a:pt x="13" y="501"/>
                  </a:lnTo>
                  <a:lnTo>
                    <a:pt x="13" y="501"/>
                  </a:lnTo>
                  <a:lnTo>
                    <a:pt x="10" y="485"/>
                  </a:lnTo>
                  <a:lnTo>
                    <a:pt x="9" y="469"/>
                  </a:lnTo>
                  <a:lnTo>
                    <a:pt x="9" y="453"/>
                  </a:lnTo>
                  <a:lnTo>
                    <a:pt x="10" y="437"/>
                  </a:lnTo>
                  <a:lnTo>
                    <a:pt x="11" y="420"/>
                  </a:lnTo>
                  <a:lnTo>
                    <a:pt x="13" y="403"/>
                  </a:lnTo>
                  <a:lnTo>
                    <a:pt x="20" y="371"/>
                  </a:lnTo>
                  <a:lnTo>
                    <a:pt x="28" y="338"/>
                  </a:lnTo>
                  <a:lnTo>
                    <a:pt x="36" y="306"/>
                  </a:lnTo>
                  <a:lnTo>
                    <a:pt x="44" y="274"/>
                  </a:lnTo>
                  <a:lnTo>
                    <a:pt x="52" y="243"/>
                  </a:lnTo>
                  <a:lnTo>
                    <a:pt x="52" y="243"/>
                  </a:lnTo>
                  <a:lnTo>
                    <a:pt x="57" y="214"/>
                  </a:lnTo>
                  <a:lnTo>
                    <a:pt x="61" y="186"/>
                  </a:lnTo>
                  <a:lnTo>
                    <a:pt x="63" y="157"/>
                  </a:lnTo>
                  <a:lnTo>
                    <a:pt x="65" y="128"/>
                  </a:lnTo>
                  <a:lnTo>
                    <a:pt x="65" y="128"/>
                  </a:lnTo>
                  <a:lnTo>
                    <a:pt x="65" y="98"/>
                  </a:lnTo>
                  <a:lnTo>
                    <a:pt x="66" y="67"/>
                  </a:lnTo>
                  <a:lnTo>
                    <a:pt x="66" y="67"/>
                  </a:lnTo>
                  <a:lnTo>
                    <a:pt x="67" y="60"/>
                  </a:lnTo>
                  <a:lnTo>
                    <a:pt x="68" y="51"/>
                  </a:lnTo>
                  <a:lnTo>
                    <a:pt x="73" y="36"/>
                  </a:lnTo>
                  <a:lnTo>
                    <a:pt x="78" y="20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85" y="4"/>
                  </a:lnTo>
                  <a:lnTo>
                    <a:pt x="84" y="2"/>
                  </a:lnTo>
                  <a:lnTo>
                    <a:pt x="83" y="1"/>
                  </a:lnTo>
                  <a:lnTo>
                    <a:pt x="82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6" name="chenying0907 725"/>
            <p:cNvSpPr/>
            <p:nvPr/>
          </p:nvSpPr>
          <p:spPr bwMode="auto">
            <a:xfrm>
              <a:off x="5546726" y="4252913"/>
              <a:ext cx="60325" cy="376238"/>
            </a:xfrm>
            <a:custGeom>
              <a:avLst/>
              <a:gdLst/>
              <a:ahLst/>
              <a:cxnLst>
                <a:cxn ang="0">
                  <a:pos x="104" y="5"/>
                </a:cxn>
                <a:cxn ang="0">
                  <a:pos x="104" y="5"/>
                </a:cxn>
                <a:cxn ang="0">
                  <a:pos x="103" y="28"/>
                </a:cxn>
                <a:cxn ang="0">
                  <a:pos x="101" y="51"/>
                </a:cxn>
                <a:cxn ang="0">
                  <a:pos x="98" y="74"/>
                </a:cxn>
                <a:cxn ang="0">
                  <a:pos x="95" y="95"/>
                </a:cxn>
                <a:cxn ang="0">
                  <a:pos x="86" y="141"/>
                </a:cxn>
                <a:cxn ang="0">
                  <a:pos x="78" y="185"/>
                </a:cxn>
                <a:cxn ang="0">
                  <a:pos x="78" y="185"/>
                </a:cxn>
                <a:cxn ang="0">
                  <a:pos x="64" y="275"/>
                </a:cxn>
                <a:cxn ang="0">
                  <a:pos x="48" y="364"/>
                </a:cxn>
                <a:cxn ang="0">
                  <a:pos x="48" y="364"/>
                </a:cxn>
                <a:cxn ang="0">
                  <a:pos x="39" y="407"/>
                </a:cxn>
                <a:cxn ang="0">
                  <a:pos x="29" y="451"/>
                </a:cxn>
                <a:cxn ang="0">
                  <a:pos x="19" y="495"/>
                </a:cxn>
                <a:cxn ang="0">
                  <a:pos x="11" y="538"/>
                </a:cxn>
                <a:cxn ang="0">
                  <a:pos x="11" y="538"/>
                </a:cxn>
                <a:cxn ang="0">
                  <a:pos x="4" y="580"/>
                </a:cxn>
                <a:cxn ang="0">
                  <a:pos x="1" y="600"/>
                </a:cxn>
                <a:cxn ang="0">
                  <a:pos x="0" y="621"/>
                </a:cxn>
                <a:cxn ang="0">
                  <a:pos x="0" y="707"/>
                </a:cxn>
                <a:cxn ang="0">
                  <a:pos x="0" y="707"/>
                </a:cxn>
                <a:cxn ang="0">
                  <a:pos x="0" y="709"/>
                </a:cxn>
                <a:cxn ang="0">
                  <a:pos x="1" y="710"/>
                </a:cxn>
                <a:cxn ang="0">
                  <a:pos x="3" y="711"/>
                </a:cxn>
                <a:cxn ang="0">
                  <a:pos x="5" y="712"/>
                </a:cxn>
                <a:cxn ang="0">
                  <a:pos x="6" y="711"/>
                </a:cxn>
                <a:cxn ang="0">
                  <a:pos x="8" y="710"/>
                </a:cxn>
                <a:cxn ang="0">
                  <a:pos x="9" y="709"/>
                </a:cxn>
                <a:cxn ang="0">
                  <a:pos x="9" y="707"/>
                </a:cxn>
                <a:cxn ang="0">
                  <a:pos x="9" y="621"/>
                </a:cxn>
                <a:cxn ang="0">
                  <a:pos x="9" y="621"/>
                </a:cxn>
                <a:cxn ang="0">
                  <a:pos x="10" y="609"/>
                </a:cxn>
                <a:cxn ang="0">
                  <a:pos x="11" y="596"/>
                </a:cxn>
                <a:cxn ang="0">
                  <a:pos x="14" y="572"/>
                </a:cxn>
                <a:cxn ang="0">
                  <a:pos x="22" y="523"/>
                </a:cxn>
                <a:cxn ang="0">
                  <a:pos x="22" y="523"/>
                </a:cxn>
                <a:cxn ang="0">
                  <a:pos x="32" y="480"/>
                </a:cxn>
                <a:cxn ang="0">
                  <a:pos x="41" y="436"/>
                </a:cxn>
                <a:cxn ang="0">
                  <a:pos x="51" y="392"/>
                </a:cxn>
                <a:cxn ang="0">
                  <a:pos x="61" y="348"/>
                </a:cxn>
                <a:cxn ang="0">
                  <a:pos x="61" y="348"/>
                </a:cxn>
                <a:cxn ang="0">
                  <a:pos x="76" y="260"/>
                </a:cxn>
                <a:cxn ang="0">
                  <a:pos x="91" y="171"/>
                </a:cxn>
                <a:cxn ang="0">
                  <a:pos x="91" y="171"/>
                </a:cxn>
                <a:cxn ang="0">
                  <a:pos x="98" y="129"/>
                </a:cxn>
                <a:cxn ang="0">
                  <a:pos x="105" y="88"/>
                </a:cxn>
                <a:cxn ang="0">
                  <a:pos x="108" y="67"/>
                </a:cxn>
                <a:cxn ang="0">
                  <a:pos x="111" y="47"/>
                </a:cxn>
                <a:cxn ang="0">
                  <a:pos x="112" y="26"/>
                </a:cxn>
                <a:cxn ang="0">
                  <a:pos x="113" y="5"/>
                </a:cxn>
                <a:cxn ang="0">
                  <a:pos x="113" y="5"/>
                </a:cxn>
                <a:cxn ang="0">
                  <a:pos x="113" y="3"/>
                </a:cxn>
                <a:cxn ang="0">
                  <a:pos x="112" y="1"/>
                </a:cxn>
                <a:cxn ang="0">
                  <a:pos x="110" y="1"/>
                </a:cxn>
                <a:cxn ang="0">
                  <a:pos x="109" y="0"/>
                </a:cxn>
                <a:cxn ang="0">
                  <a:pos x="107" y="1"/>
                </a:cxn>
                <a:cxn ang="0">
                  <a:pos x="105" y="1"/>
                </a:cxn>
                <a:cxn ang="0">
                  <a:pos x="104" y="3"/>
                </a:cxn>
                <a:cxn ang="0">
                  <a:pos x="104" y="5"/>
                </a:cxn>
                <a:cxn ang="0">
                  <a:pos x="104" y="5"/>
                </a:cxn>
              </a:cxnLst>
              <a:rect l="0" t="0" r="r" b="b"/>
              <a:pathLst>
                <a:path w="113" h="712">
                  <a:moveTo>
                    <a:pt x="104" y="5"/>
                  </a:moveTo>
                  <a:lnTo>
                    <a:pt x="104" y="5"/>
                  </a:lnTo>
                  <a:lnTo>
                    <a:pt x="103" y="28"/>
                  </a:lnTo>
                  <a:lnTo>
                    <a:pt x="101" y="51"/>
                  </a:lnTo>
                  <a:lnTo>
                    <a:pt x="98" y="74"/>
                  </a:lnTo>
                  <a:lnTo>
                    <a:pt x="95" y="95"/>
                  </a:lnTo>
                  <a:lnTo>
                    <a:pt x="86" y="141"/>
                  </a:lnTo>
                  <a:lnTo>
                    <a:pt x="78" y="185"/>
                  </a:lnTo>
                  <a:lnTo>
                    <a:pt x="78" y="185"/>
                  </a:lnTo>
                  <a:lnTo>
                    <a:pt x="64" y="275"/>
                  </a:lnTo>
                  <a:lnTo>
                    <a:pt x="48" y="364"/>
                  </a:lnTo>
                  <a:lnTo>
                    <a:pt x="48" y="364"/>
                  </a:lnTo>
                  <a:lnTo>
                    <a:pt x="39" y="407"/>
                  </a:lnTo>
                  <a:lnTo>
                    <a:pt x="29" y="451"/>
                  </a:lnTo>
                  <a:lnTo>
                    <a:pt x="19" y="495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4" y="580"/>
                  </a:lnTo>
                  <a:lnTo>
                    <a:pt x="1" y="600"/>
                  </a:lnTo>
                  <a:lnTo>
                    <a:pt x="0" y="621"/>
                  </a:lnTo>
                  <a:lnTo>
                    <a:pt x="0" y="707"/>
                  </a:lnTo>
                  <a:lnTo>
                    <a:pt x="0" y="707"/>
                  </a:lnTo>
                  <a:lnTo>
                    <a:pt x="0" y="709"/>
                  </a:lnTo>
                  <a:lnTo>
                    <a:pt x="1" y="710"/>
                  </a:lnTo>
                  <a:lnTo>
                    <a:pt x="3" y="711"/>
                  </a:lnTo>
                  <a:lnTo>
                    <a:pt x="5" y="712"/>
                  </a:lnTo>
                  <a:lnTo>
                    <a:pt x="6" y="711"/>
                  </a:lnTo>
                  <a:lnTo>
                    <a:pt x="8" y="710"/>
                  </a:lnTo>
                  <a:lnTo>
                    <a:pt x="9" y="709"/>
                  </a:lnTo>
                  <a:lnTo>
                    <a:pt x="9" y="707"/>
                  </a:lnTo>
                  <a:lnTo>
                    <a:pt x="9" y="621"/>
                  </a:lnTo>
                  <a:lnTo>
                    <a:pt x="9" y="621"/>
                  </a:lnTo>
                  <a:lnTo>
                    <a:pt x="10" y="609"/>
                  </a:lnTo>
                  <a:lnTo>
                    <a:pt x="11" y="596"/>
                  </a:lnTo>
                  <a:lnTo>
                    <a:pt x="14" y="572"/>
                  </a:lnTo>
                  <a:lnTo>
                    <a:pt x="22" y="523"/>
                  </a:lnTo>
                  <a:lnTo>
                    <a:pt x="22" y="523"/>
                  </a:lnTo>
                  <a:lnTo>
                    <a:pt x="32" y="480"/>
                  </a:lnTo>
                  <a:lnTo>
                    <a:pt x="41" y="436"/>
                  </a:lnTo>
                  <a:lnTo>
                    <a:pt x="51" y="392"/>
                  </a:lnTo>
                  <a:lnTo>
                    <a:pt x="61" y="348"/>
                  </a:lnTo>
                  <a:lnTo>
                    <a:pt x="61" y="348"/>
                  </a:lnTo>
                  <a:lnTo>
                    <a:pt x="76" y="260"/>
                  </a:lnTo>
                  <a:lnTo>
                    <a:pt x="91" y="171"/>
                  </a:lnTo>
                  <a:lnTo>
                    <a:pt x="91" y="171"/>
                  </a:lnTo>
                  <a:lnTo>
                    <a:pt x="98" y="129"/>
                  </a:lnTo>
                  <a:lnTo>
                    <a:pt x="105" y="88"/>
                  </a:lnTo>
                  <a:lnTo>
                    <a:pt x="108" y="67"/>
                  </a:lnTo>
                  <a:lnTo>
                    <a:pt x="111" y="47"/>
                  </a:lnTo>
                  <a:lnTo>
                    <a:pt x="112" y="26"/>
                  </a:lnTo>
                  <a:lnTo>
                    <a:pt x="113" y="5"/>
                  </a:lnTo>
                  <a:lnTo>
                    <a:pt x="113" y="5"/>
                  </a:lnTo>
                  <a:lnTo>
                    <a:pt x="113" y="3"/>
                  </a:lnTo>
                  <a:lnTo>
                    <a:pt x="112" y="1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7" y="1"/>
                  </a:lnTo>
                  <a:lnTo>
                    <a:pt x="105" y="1"/>
                  </a:lnTo>
                  <a:lnTo>
                    <a:pt x="104" y="3"/>
                  </a:lnTo>
                  <a:lnTo>
                    <a:pt x="104" y="5"/>
                  </a:lnTo>
                  <a:lnTo>
                    <a:pt x="104" y="5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7" name="chenying0907 726"/>
            <p:cNvSpPr/>
            <p:nvPr/>
          </p:nvSpPr>
          <p:spPr bwMode="auto">
            <a:xfrm>
              <a:off x="5576888" y="4230688"/>
              <a:ext cx="61913" cy="415925"/>
            </a:xfrm>
            <a:custGeom>
              <a:avLst/>
              <a:gdLst/>
              <a:ahLst/>
              <a:cxnLst>
                <a:cxn ang="0">
                  <a:pos x="119" y="4"/>
                </a:cxn>
                <a:cxn ang="0">
                  <a:pos x="118" y="1"/>
                </a:cxn>
                <a:cxn ang="0">
                  <a:pos x="115" y="0"/>
                </a:cxn>
                <a:cxn ang="0">
                  <a:pos x="110" y="3"/>
                </a:cxn>
                <a:cxn ang="0">
                  <a:pos x="110" y="4"/>
                </a:cxn>
                <a:cxn ang="0">
                  <a:pos x="105" y="22"/>
                </a:cxn>
                <a:cxn ang="0">
                  <a:pos x="101" y="35"/>
                </a:cxn>
                <a:cxn ang="0">
                  <a:pos x="100" y="39"/>
                </a:cxn>
                <a:cxn ang="0">
                  <a:pos x="99" y="66"/>
                </a:cxn>
                <a:cxn ang="0">
                  <a:pos x="94" y="92"/>
                </a:cxn>
                <a:cxn ang="0">
                  <a:pos x="86" y="145"/>
                </a:cxn>
                <a:cxn ang="0">
                  <a:pos x="78" y="184"/>
                </a:cxn>
                <a:cxn ang="0">
                  <a:pos x="74" y="196"/>
                </a:cxn>
                <a:cxn ang="0">
                  <a:pos x="63" y="239"/>
                </a:cxn>
                <a:cxn ang="0">
                  <a:pos x="57" y="281"/>
                </a:cxn>
                <a:cxn ang="0">
                  <a:pos x="50" y="334"/>
                </a:cxn>
                <a:cxn ang="0">
                  <a:pos x="44" y="386"/>
                </a:cxn>
                <a:cxn ang="0">
                  <a:pos x="39" y="437"/>
                </a:cxn>
                <a:cxn ang="0">
                  <a:pos x="15" y="588"/>
                </a:cxn>
                <a:cxn ang="0">
                  <a:pos x="8" y="635"/>
                </a:cxn>
                <a:cxn ang="0">
                  <a:pos x="4" y="682"/>
                </a:cxn>
                <a:cxn ang="0">
                  <a:pos x="5" y="704"/>
                </a:cxn>
                <a:cxn ang="0">
                  <a:pos x="7" y="750"/>
                </a:cxn>
                <a:cxn ang="0">
                  <a:pos x="6" y="773"/>
                </a:cxn>
                <a:cxn ang="0">
                  <a:pos x="3" y="774"/>
                </a:cxn>
                <a:cxn ang="0">
                  <a:pos x="0" y="778"/>
                </a:cxn>
                <a:cxn ang="0">
                  <a:pos x="0" y="782"/>
                </a:cxn>
                <a:cxn ang="0">
                  <a:pos x="2" y="785"/>
                </a:cxn>
                <a:cxn ang="0">
                  <a:pos x="6" y="787"/>
                </a:cxn>
                <a:cxn ang="0">
                  <a:pos x="10" y="787"/>
                </a:cxn>
                <a:cxn ang="0">
                  <a:pos x="13" y="785"/>
                </a:cxn>
                <a:cxn ang="0">
                  <a:pos x="15" y="782"/>
                </a:cxn>
                <a:cxn ang="0">
                  <a:pos x="16" y="736"/>
                </a:cxn>
                <a:cxn ang="0">
                  <a:pos x="14" y="691"/>
                </a:cxn>
                <a:cxn ang="0">
                  <a:pos x="14" y="663"/>
                </a:cxn>
                <a:cxn ang="0">
                  <a:pos x="21" y="609"/>
                </a:cxn>
                <a:cxn ang="0">
                  <a:pos x="25" y="583"/>
                </a:cxn>
                <a:cxn ang="0">
                  <a:pos x="48" y="436"/>
                </a:cxn>
                <a:cxn ang="0">
                  <a:pos x="53" y="386"/>
                </a:cxn>
                <a:cxn ang="0">
                  <a:pos x="56" y="360"/>
                </a:cxn>
                <a:cxn ang="0">
                  <a:pos x="68" y="283"/>
                </a:cxn>
                <a:cxn ang="0">
                  <a:pos x="87" y="182"/>
                </a:cxn>
                <a:cxn ang="0">
                  <a:pos x="93" y="156"/>
                </a:cxn>
                <a:cxn ang="0">
                  <a:pos x="108" y="76"/>
                </a:cxn>
                <a:cxn ang="0">
                  <a:pos x="109" y="67"/>
                </a:cxn>
                <a:cxn ang="0">
                  <a:pos x="110" y="39"/>
                </a:cxn>
                <a:cxn ang="0">
                  <a:pos x="110" y="35"/>
                </a:cxn>
                <a:cxn ang="0">
                  <a:pos x="114" y="22"/>
                </a:cxn>
                <a:cxn ang="0">
                  <a:pos x="119" y="4"/>
                </a:cxn>
              </a:cxnLst>
              <a:rect l="0" t="0" r="r" b="b"/>
              <a:pathLst>
                <a:path w="119" h="787">
                  <a:moveTo>
                    <a:pt x="119" y="4"/>
                  </a:moveTo>
                  <a:lnTo>
                    <a:pt x="119" y="4"/>
                  </a:lnTo>
                  <a:lnTo>
                    <a:pt x="119" y="3"/>
                  </a:lnTo>
                  <a:lnTo>
                    <a:pt x="118" y="1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1" y="1"/>
                  </a:lnTo>
                  <a:lnTo>
                    <a:pt x="110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8" y="13"/>
                  </a:lnTo>
                  <a:lnTo>
                    <a:pt x="105" y="22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0" y="39"/>
                  </a:lnTo>
                  <a:lnTo>
                    <a:pt x="100" y="39"/>
                  </a:lnTo>
                  <a:lnTo>
                    <a:pt x="100" y="53"/>
                  </a:lnTo>
                  <a:lnTo>
                    <a:pt x="99" y="66"/>
                  </a:lnTo>
                  <a:lnTo>
                    <a:pt x="94" y="92"/>
                  </a:lnTo>
                  <a:lnTo>
                    <a:pt x="94" y="92"/>
                  </a:lnTo>
                  <a:lnTo>
                    <a:pt x="90" y="118"/>
                  </a:lnTo>
                  <a:lnTo>
                    <a:pt x="86" y="145"/>
                  </a:lnTo>
                  <a:lnTo>
                    <a:pt x="81" y="170"/>
                  </a:lnTo>
                  <a:lnTo>
                    <a:pt x="78" y="184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69" y="217"/>
                  </a:lnTo>
                  <a:lnTo>
                    <a:pt x="63" y="239"/>
                  </a:lnTo>
                  <a:lnTo>
                    <a:pt x="60" y="259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0" y="334"/>
                  </a:lnTo>
                  <a:lnTo>
                    <a:pt x="47" y="359"/>
                  </a:lnTo>
                  <a:lnTo>
                    <a:pt x="44" y="386"/>
                  </a:lnTo>
                  <a:lnTo>
                    <a:pt x="44" y="386"/>
                  </a:lnTo>
                  <a:lnTo>
                    <a:pt x="39" y="437"/>
                  </a:lnTo>
                  <a:lnTo>
                    <a:pt x="30" y="488"/>
                  </a:lnTo>
                  <a:lnTo>
                    <a:pt x="15" y="588"/>
                  </a:lnTo>
                  <a:lnTo>
                    <a:pt x="15" y="588"/>
                  </a:lnTo>
                  <a:lnTo>
                    <a:pt x="8" y="635"/>
                  </a:lnTo>
                  <a:lnTo>
                    <a:pt x="5" y="658"/>
                  </a:lnTo>
                  <a:lnTo>
                    <a:pt x="4" y="682"/>
                  </a:lnTo>
                  <a:lnTo>
                    <a:pt x="4" y="682"/>
                  </a:lnTo>
                  <a:lnTo>
                    <a:pt x="5" y="704"/>
                  </a:lnTo>
                  <a:lnTo>
                    <a:pt x="6" y="727"/>
                  </a:lnTo>
                  <a:lnTo>
                    <a:pt x="7" y="750"/>
                  </a:lnTo>
                  <a:lnTo>
                    <a:pt x="6" y="773"/>
                  </a:lnTo>
                  <a:lnTo>
                    <a:pt x="6" y="773"/>
                  </a:lnTo>
                  <a:lnTo>
                    <a:pt x="4" y="773"/>
                  </a:lnTo>
                  <a:lnTo>
                    <a:pt x="3" y="774"/>
                  </a:lnTo>
                  <a:lnTo>
                    <a:pt x="2" y="776"/>
                  </a:lnTo>
                  <a:lnTo>
                    <a:pt x="0" y="778"/>
                  </a:lnTo>
                  <a:lnTo>
                    <a:pt x="0" y="782"/>
                  </a:lnTo>
                  <a:lnTo>
                    <a:pt x="0" y="782"/>
                  </a:lnTo>
                  <a:lnTo>
                    <a:pt x="0" y="784"/>
                  </a:lnTo>
                  <a:lnTo>
                    <a:pt x="2" y="785"/>
                  </a:lnTo>
                  <a:lnTo>
                    <a:pt x="4" y="786"/>
                  </a:lnTo>
                  <a:lnTo>
                    <a:pt x="6" y="787"/>
                  </a:lnTo>
                  <a:lnTo>
                    <a:pt x="10" y="787"/>
                  </a:lnTo>
                  <a:lnTo>
                    <a:pt x="10" y="787"/>
                  </a:lnTo>
                  <a:lnTo>
                    <a:pt x="12" y="786"/>
                  </a:lnTo>
                  <a:lnTo>
                    <a:pt x="13" y="785"/>
                  </a:lnTo>
                  <a:lnTo>
                    <a:pt x="15" y="782"/>
                  </a:lnTo>
                  <a:lnTo>
                    <a:pt x="15" y="782"/>
                  </a:lnTo>
                  <a:lnTo>
                    <a:pt x="16" y="759"/>
                  </a:lnTo>
                  <a:lnTo>
                    <a:pt x="16" y="736"/>
                  </a:lnTo>
                  <a:lnTo>
                    <a:pt x="14" y="691"/>
                  </a:lnTo>
                  <a:lnTo>
                    <a:pt x="14" y="691"/>
                  </a:lnTo>
                  <a:lnTo>
                    <a:pt x="14" y="677"/>
                  </a:lnTo>
                  <a:lnTo>
                    <a:pt x="14" y="663"/>
                  </a:lnTo>
                  <a:lnTo>
                    <a:pt x="17" y="636"/>
                  </a:lnTo>
                  <a:lnTo>
                    <a:pt x="21" y="609"/>
                  </a:lnTo>
                  <a:lnTo>
                    <a:pt x="25" y="583"/>
                  </a:lnTo>
                  <a:lnTo>
                    <a:pt x="25" y="583"/>
                  </a:lnTo>
                  <a:lnTo>
                    <a:pt x="41" y="484"/>
                  </a:lnTo>
                  <a:lnTo>
                    <a:pt x="48" y="436"/>
                  </a:lnTo>
                  <a:lnTo>
                    <a:pt x="51" y="411"/>
                  </a:lnTo>
                  <a:lnTo>
                    <a:pt x="53" y="386"/>
                  </a:lnTo>
                  <a:lnTo>
                    <a:pt x="53" y="386"/>
                  </a:lnTo>
                  <a:lnTo>
                    <a:pt x="56" y="360"/>
                  </a:lnTo>
                  <a:lnTo>
                    <a:pt x="59" y="335"/>
                  </a:lnTo>
                  <a:lnTo>
                    <a:pt x="68" y="283"/>
                  </a:lnTo>
                  <a:lnTo>
                    <a:pt x="77" y="232"/>
                  </a:lnTo>
                  <a:lnTo>
                    <a:pt x="87" y="182"/>
                  </a:lnTo>
                  <a:lnTo>
                    <a:pt x="87" y="182"/>
                  </a:lnTo>
                  <a:lnTo>
                    <a:pt x="93" y="156"/>
                  </a:lnTo>
                  <a:lnTo>
                    <a:pt x="98" y="129"/>
                  </a:lnTo>
                  <a:lnTo>
                    <a:pt x="108" y="76"/>
                  </a:lnTo>
                  <a:lnTo>
                    <a:pt x="108" y="76"/>
                  </a:lnTo>
                  <a:lnTo>
                    <a:pt x="109" y="67"/>
                  </a:lnTo>
                  <a:lnTo>
                    <a:pt x="110" y="58"/>
                  </a:lnTo>
                  <a:lnTo>
                    <a:pt x="110" y="39"/>
                  </a:lnTo>
                  <a:lnTo>
                    <a:pt x="110" y="39"/>
                  </a:lnTo>
                  <a:lnTo>
                    <a:pt x="110" y="35"/>
                  </a:lnTo>
                  <a:lnTo>
                    <a:pt x="111" y="31"/>
                  </a:lnTo>
                  <a:lnTo>
                    <a:pt x="114" y="22"/>
                  </a:lnTo>
                  <a:lnTo>
                    <a:pt x="117" y="13"/>
                  </a:lnTo>
                  <a:lnTo>
                    <a:pt x="119" y="4"/>
                  </a:lnTo>
                  <a:lnTo>
                    <a:pt x="119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8" name="chenying0907 727"/>
            <p:cNvSpPr/>
            <p:nvPr/>
          </p:nvSpPr>
          <p:spPr bwMode="auto">
            <a:xfrm>
              <a:off x="5589588" y="4140200"/>
              <a:ext cx="90488" cy="552450"/>
            </a:xfrm>
            <a:custGeom>
              <a:avLst/>
              <a:gdLst/>
              <a:ahLst/>
              <a:cxnLst>
                <a:cxn ang="0">
                  <a:pos x="161" y="4"/>
                </a:cxn>
                <a:cxn ang="0">
                  <a:pos x="159" y="73"/>
                </a:cxn>
                <a:cxn ang="0">
                  <a:pos x="153" y="141"/>
                </a:cxn>
                <a:cxn ang="0">
                  <a:pos x="142" y="208"/>
                </a:cxn>
                <a:cxn ang="0">
                  <a:pos x="125" y="276"/>
                </a:cxn>
                <a:cxn ang="0">
                  <a:pos x="109" y="340"/>
                </a:cxn>
                <a:cxn ang="0">
                  <a:pos x="87" y="436"/>
                </a:cxn>
                <a:cxn ang="0">
                  <a:pos x="77" y="503"/>
                </a:cxn>
                <a:cxn ang="0">
                  <a:pos x="73" y="536"/>
                </a:cxn>
                <a:cxn ang="0">
                  <a:pos x="63" y="599"/>
                </a:cxn>
                <a:cxn ang="0">
                  <a:pos x="47" y="695"/>
                </a:cxn>
                <a:cxn ang="0">
                  <a:pos x="39" y="759"/>
                </a:cxn>
                <a:cxn ang="0">
                  <a:pos x="38" y="791"/>
                </a:cxn>
                <a:cxn ang="0">
                  <a:pos x="33" y="856"/>
                </a:cxn>
                <a:cxn ang="0">
                  <a:pos x="22" y="920"/>
                </a:cxn>
                <a:cxn ang="0">
                  <a:pos x="10" y="973"/>
                </a:cxn>
                <a:cxn ang="0">
                  <a:pos x="1" y="1025"/>
                </a:cxn>
                <a:cxn ang="0">
                  <a:pos x="0" y="1028"/>
                </a:cxn>
                <a:cxn ang="0">
                  <a:pos x="0" y="1038"/>
                </a:cxn>
                <a:cxn ang="0">
                  <a:pos x="1" y="1041"/>
                </a:cxn>
                <a:cxn ang="0">
                  <a:pos x="5" y="1042"/>
                </a:cxn>
                <a:cxn ang="0">
                  <a:pos x="9" y="1041"/>
                </a:cxn>
                <a:cxn ang="0">
                  <a:pos x="10" y="1038"/>
                </a:cxn>
                <a:cxn ang="0">
                  <a:pos x="11" y="1021"/>
                </a:cxn>
                <a:cxn ang="0">
                  <a:pos x="16" y="988"/>
                </a:cxn>
                <a:cxn ang="0">
                  <a:pos x="27" y="938"/>
                </a:cxn>
                <a:cxn ang="0">
                  <a:pos x="34" y="905"/>
                </a:cxn>
                <a:cxn ang="0">
                  <a:pos x="44" y="849"/>
                </a:cxn>
                <a:cxn ang="0">
                  <a:pos x="48" y="791"/>
                </a:cxn>
                <a:cxn ang="0">
                  <a:pos x="49" y="759"/>
                </a:cxn>
                <a:cxn ang="0">
                  <a:pos x="57" y="695"/>
                </a:cxn>
                <a:cxn ang="0">
                  <a:pos x="74" y="600"/>
                </a:cxn>
                <a:cxn ang="0">
                  <a:pos x="82" y="536"/>
                </a:cxn>
                <a:cxn ang="0">
                  <a:pos x="86" y="501"/>
                </a:cxn>
                <a:cxn ang="0">
                  <a:pos x="97" y="431"/>
                </a:cxn>
                <a:cxn ang="0">
                  <a:pos x="113" y="362"/>
                </a:cxn>
                <a:cxn ang="0">
                  <a:pos x="140" y="261"/>
                </a:cxn>
                <a:cxn ang="0">
                  <a:pos x="148" y="229"/>
                </a:cxn>
                <a:cxn ang="0">
                  <a:pos x="160" y="166"/>
                </a:cxn>
                <a:cxn ang="0">
                  <a:pos x="168" y="101"/>
                </a:cxn>
                <a:cxn ang="0">
                  <a:pos x="171" y="37"/>
                </a:cxn>
                <a:cxn ang="0">
                  <a:pos x="171" y="4"/>
                </a:cxn>
                <a:cxn ang="0">
                  <a:pos x="170" y="1"/>
                </a:cxn>
                <a:cxn ang="0">
                  <a:pos x="167" y="0"/>
                </a:cxn>
                <a:cxn ang="0">
                  <a:pos x="163" y="1"/>
                </a:cxn>
                <a:cxn ang="0">
                  <a:pos x="161" y="4"/>
                </a:cxn>
              </a:cxnLst>
              <a:rect l="0" t="0" r="r" b="b"/>
              <a:pathLst>
                <a:path w="171" h="1042">
                  <a:moveTo>
                    <a:pt x="161" y="4"/>
                  </a:moveTo>
                  <a:lnTo>
                    <a:pt x="161" y="4"/>
                  </a:lnTo>
                  <a:lnTo>
                    <a:pt x="161" y="39"/>
                  </a:lnTo>
                  <a:lnTo>
                    <a:pt x="159" y="73"/>
                  </a:lnTo>
                  <a:lnTo>
                    <a:pt x="156" y="107"/>
                  </a:lnTo>
                  <a:lnTo>
                    <a:pt x="153" y="141"/>
                  </a:lnTo>
                  <a:lnTo>
                    <a:pt x="148" y="175"/>
                  </a:lnTo>
                  <a:lnTo>
                    <a:pt x="142" y="208"/>
                  </a:lnTo>
                  <a:lnTo>
                    <a:pt x="135" y="242"/>
                  </a:lnTo>
                  <a:lnTo>
                    <a:pt x="125" y="276"/>
                  </a:lnTo>
                  <a:lnTo>
                    <a:pt x="125" y="276"/>
                  </a:lnTo>
                  <a:lnTo>
                    <a:pt x="109" y="340"/>
                  </a:lnTo>
                  <a:lnTo>
                    <a:pt x="94" y="404"/>
                  </a:lnTo>
                  <a:lnTo>
                    <a:pt x="87" y="436"/>
                  </a:lnTo>
                  <a:lnTo>
                    <a:pt x="82" y="470"/>
                  </a:lnTo>
                  <a:lnTo>
                    <a:pt x="77" y="503"/>
                  </a:lnTo>
                  <a:lnTo>
                    <a:pt x="73" y="536"/>
                  </a:lnTo>
                  <a:lnTo>
                    <a:pt x="73" y="536"/>
                  </a:lnTo>
                  <a:lnTo>
                    <a:pt x="68" y="568"/>
                  </a:lnTo>
                  <a:lnTo>
                    <a:pt x="63" y="599"/>
                  </a:lnTo>
                  <a:lnTo>
                    <a:pt x="52" y="663"/>
                  </a:lnTo>
                  <a:lnTo>
                    <a:pt x="47" y="695"/>
                  </a:lnTo>
                  <a:lnTo>
                    <a:pt x="43" y="727"/>
                  </a:lnTo>
                  <a:lnTo>
                    <a:pt x="39" y="759"/>
                  </a:lnTo>
                  <a:lnTo>
                    <a:pt x="38" y="791"/>
                  </a:lnTo>
                  <a:lnTo>
                    <a:pt x="38" y="791"/>
                  </a:lnTo>
                  <a:lnTo>
                    <a:pt x="36" y="824"/>
                  </a:lnTo>
                  <a:lnTo>
                    <a:pt x="33" y="856"/>
                  </a:lnTo>
                  <a:lnTo>
                    <a:pt x="28" y="888"/>
                  </a:lnTo>
                  <a:lnTo>
                    <a:pt x="22" y="920"/>
                  </a:lnTo>
                  <a:lnTo>
                    <a:pt x="22" y="920"/>
                  </a:lnTo>
                  <a:lnTo>
                    <a:pt x="10" y="973"/>
                  </a:lnTo>
                  <a:lnTo>
                    <a:pt x="4" y="999"/>
                  </a:lnTo>
                  <a:lnTo>
                    <a:pt x="1" y="1025"/>
                  </a:lnTo>
                  <a:lnTo>
                    <a:pt x="1" y="1025"/>
                  </a:lnTo>
                  <a:lnTo>
                    <a:pt x="0" y="1028"/>
                  </a:lnTo>
                  <a:lnTo>
                    <a:pt x="0" y="1038"/>
                  </a:lnTo>
                  <a:lnTo>
                    <a:pt x="0" y="1038"/>
                  </a:lnTo>
                  <a:lnTo>
                    <a:pt x="0" y="1040"/>
                  </a:lnTo>
                  <a:lnTo>
                    <a:pt x="1" y="1041"/>
                  </a:lnTo>
                  <a:lnTo>
                    <a:pt x="3" y="1042"/>
                  </a:lnTo>
                  <a:lnTo>
                    <a:pt x="5" y="1042"/>
                  </a:lnTo>
                  <a:lnTo>
                    <a:pt x="6" y="1042"/>
                  </a:lnTo>
                  <a:lnTo>
                    <a:pt x="9" y="1041"/>
                  </a:lnTo>
                  <a:lnTo>
                    <a:pt x="10" y="1040"/>
                  </a:lnTo>
                  <a:lnTo>
                    <a:pt x="10" y="1038"/>
                  </a:lnTo>
                  <a:lnTo>
                    <a:pt x="10" y="1038"/>
                  </a:lnTo>
                  <a:lnTo>
                    <a:pt x="11" y="1021"/>
                  </a:lnTo>
                  <a:lnTo>
                    <a:pt x="13" y="1005"/>
                  </a:lnTo>
                  <a:lnTo>
                    <a:pt x="16" y="988"/>
                  </a:lnTo>
                  <a:lnTo>
                    <a:pt x="19" y="972"/>
                  </a:lnTo>
                  <a:lnTo>
                    <a:pt x="27" y="938"/>
                  </a:lnTo>
                  <a:lnTo>
                    <a:pt x="34" y="905"/>
                  </a:lnTo>
                  <a:lnTo>
                    <a:pt x="34" y="905"/>
                  </a:lnTo>
                  <a:lnTo>
                    <a:pt x="39" y="878"/>
                  </a:lnTo>
                  <a:lnTo>
                    <a:pt x="44" y="849"/>
                  </a:lnTo>
                  <a:lnTo>
                    <a:pt x="47" y="820"/>
                  </a:lnTo>
                  <a:lnTo>
                    <a:pt x="48" y="791"/>
                  </a:lnTo>
                  <a:lnTo>
                    <a:pt x="48" y="791"/>
                  </a:lnTo>
                  <a:lnTo>
                    <a:pt x="49" y="759"/>
                  </a:lnTo>
                  <a:lnTo>
                    <a:pt x="52" y="727"/>
                  </a:lnTo>
                  <a:lnTo>
                    <a:pt x="57" y="695"/>
                  </a:lnTo>
                  <a:lnTo>
                    <a:pt x="62" y="663"/>
                  </a:lnTo>
                  <a:lnTo>
                    <a:pt x="74" y="600"/>
                  </a:lnTo>
                  <a:lnTo>
                    <a:pt x="78" y="568"/>
                  </a:lnTo>
                  <a:lnTo>
                    <a:pt x="82" y="536"/>
                  </a:lnTo>
                  <a:lnTo>
                    <a:pt x="82" y="536"/>
                  </a:lnTo>
                  <a:lnTo>
                    <a:pt x="86" y="501"/>
                  </a:lnTo>
                  <a:lnTo>
                    <a:pt x="91" y="465"/>
                  </a:lnTo>
                  <a:lnTo>
                    <a:pt x="97" y="431"/>
                  </a:lnTo>
                  <a:lnTo>
                    <a:pt x="105" y="396"/>
                  </a:lnTo>
                  <a:lnTo>
                    <a:pt x="113" y="362"/>
                  </a:lnTo>
                  <a:lnTo>
                    <a:pt x="121" y="328"/>
                  </a:lnTo>
                  <a:lnTo>
                    <a:pt x="140" y="261"/>
                  </a:lnTo>
                  <a:lnTo>
                    <a:pt x="140" y="261"/>
                  </a:lnTo>
                  <a:lnTo>
                    <a:pt x="148" y="229"/>
                  </a:lnTo>
                  <a:lnTo>
                    <a:pt x="154" y="197"/>
                  </a:lnTo>
                  <a:lnTo>
                    <a:pt x="160" y="166"/>
                  </a:lnTo>
                  <a:lnTo>
                    <a:pt x="164" y="134"/>
                  </a:lnTo>
                  <a:lnTo>
                    <a:pt x="168" y="101"/>
                  </a:lnTo>
                  <a:lnTo>
                    <a:pt x="170" y="69"/>
                  </a:lnTo>
                  <a:lnTo>
                    <a:pt x="171" y="37"/>
                  </a:lnTo>
                  <a:lnTo>
                    <a:pt x="171" y="4"/>
                  </a:lnTo>
                  <a:lnTo>
                    <a:pt x="171" y="4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7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1" y="2"/>
                  </a:lnTo>
                  <a:lnTo>
                    <a:pt x="161" y="4"/>
                  </a:lnTo>
                  <a:lnTo>
                    <a:pt x="161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9" name="chenying0907 728"/>
            <p:cNvSpPr/>
            <p:nvPr/>
          </p:nvSpPr>
          <p:spPr bwMode="auto">
            <a:xfrm>
              <a:off x="5608638" y="4162425"/>
              <a:ext cx="123825" cy="544513"/>
            </a:xfrm>
            <a:custGeom>
              <a:avLst/>
              <a:gdLst/>
              <a:ahLst/>
              <a:cxnLst>
                <a:cxn ang="0">
                  <a:pos x="226" y="1"/>
                </a:cxn>
                <a:cxn ang="0">
                  <a:pos x="209" y="14"/>
                </a:cxn>
                <a:cxn ang="0">
                  <a:pos x="198" y="30"/>
                </a:cxn>
                <a:cxn ang="0">
                  <a:pos x="192" y="48"/>
                </a:cxn>
                <a:cxn ang="0">
                  <a:pos x="187" y="69"/>
                </a:cxn>
                <a:cxn ang="0">
                  <a:pos x="177" y="145"/>
                </a:cxn>
                <a:cxn ang="0">
                  <a:pos x="164" y="219"/>
                </a:cxn>
                <a:cxn ang="0">
                  <a:pos x="156" y="254"/>
                </a:cxn>
                <a:cxn ang="0">
                  <a:pos x="142" y="357"/>
                </a:cxn>
                <a:cxn ang="0">
                  <a:pos x="136" y="392"/>
                </a:cxn>
                <a:cxn ang="0">
                  <a:pos x="116" y="498"/>
                </a:cxn>
                <a:cxn ang="0">
                  <a:pos x="109" y="533"/>
                </a:cxn>
                <a:cxn ang="0">
                  <a:pos x="81" y="637"/>
                </a:cxn>
                <a:cxn ang="0">
                  <a:pos x="62" y="707"/>
                </a:cxn>
                <a:cxn ang="0">
                  <a:pos x="49" y="779"/>
                </a:cxn>
                <a:cxn ang="0">
                  <a:pos x="45" y="813"/>
                </a:cxn>
                <a:cxn ang="0">
                  <a:pos x="43" y="847"/>
                </a:cxn>
                <a:cxn ang="0">
                  <a:pos x="38" y="878"/>
                </a:cxn>
                <a:cxn ang="0">
                  <a:pos x="34" y="910"/>
                </a:cxn>
                <a:cxn ang="0">
                  <a:pos x="31" y="924"/>
                </a:cxn>
                <a:cxn ang="0">
                  <a:pos x="24" y="951"/>
                </a:cxn>
                <a:cxn ang="0">
                  <a:pos x="20" y="965"/>
                </a:cxn>
                <a:cxn ang="0">
                  <a:pos x="12" y="999"/>
                </a:cxn>
                <a:cxn ang="0">
                  <a:pos x="8" y="1010"/>
                </a:cxn>
                <a:cxn ang="0">
                  <a:pos x="3" y="1010"/>
                </a:cxn>
                <a:cxn ang="0">
                  <a:pos x="0" y="1014"/>
                </a:cxn>
                <a:cxn ang="0">
                  <a:pos x="0" y="1024"/>
                </a:cxn>
                <a:cxn ang="0">
                  <a:pos x="4" y="1029"/>
                </a:cxn>
                <a:cxn ang="0">
                  <a:pos x="9" y="1027"/>
                </a:cxn>
                <a:cxn ang="0">
                  <a:pos x="12" y="1021"/>
                </a:cxn>
                <a:cxn ang="0">
                  <a:pos x="18" y="1007"/>
                </a:cxn>
                <a:cxn ang="0">
                  <a:pos x="24" y="987"/>
                </a:cxn>
                <a:cxn ang="0">
                  <a:pos x="31" y="964"/>
                </a:cxn>
                <a:cxn ang="0">
                  <a:pos x="38" y="940"/>
                </a:cxn>
                <a:cxn ang="0">
                  <a:pos x="42" y="912"/>
                </a:cxn>
                <a:cxn ang="0">
                  <a:pos x="45" y="884"/>
                </a:cxn>
                <a:cxn ang="0">
                  <a:pos x="48" y="869"/>
                </a:cxn>
                <a:cxn ang="0">
                  <a:pos x="54" y="822"/>
                </a:cxn>
                <a:cxn ang="0">
                  <a:pos x="57" y="786"/>
                </a:cxn>
                <a:cxn ang="0">
                  <a:pos x="70" y="715"/>
                </a:cxn>
                <a:cxn ang="0">
                  <a:pos x="79" y="680"/>
                </a:cxn>
                <a:cxn ang="0">
                  <a:pos x="100" y="607"/>
                </a:cxn>
                <a:cxn ang="0">
                  <a:pos x="118" y="534"/>
                </a:cxn>
                <a:cxn ang="0">
                  <a:pos x="133" y="467"/>
                </a:cxn>
                <a:cxn ang="0">
                  <a:pos x="144" y="399"/>
                </a:cxn>
                <a:cxn ang="0">
                  <a:pos x="164" y="263"/>
                </a:cxn>
                <a:cxn ang="0">
                  <a:pos x="176" y="194"/>
                </a:cxn>
                <a:cxn ang="0">
                  <a:pos x="188" y="126"/>
                </a:cxn>
                <a:cxn ang="0">
                  <a:pos x="193" y="94"/>
                </a:cxn>
                <a:cxn ang="0">
                  <a:pos x="198" y="61"/>
                </a:cxn>
                <a:cxn ang="0">
                  <a:pos x="205" y="38"/>
                </a:cxn>
                <a:cxn ang="0">
                  <a:pos x="213" y="25"/>
                </a:cxn>
                <a:cxn ang="0">
                  <a:pos x="224" y="13"/>
                </a:cxn>
                <a:cxn ang="0">
                  <a:pos x="230" y="9"/>
                </a:cxn>
                <a:cxn ang="0">
                  <a:pos x="232" y="5"/>
                </a:cxn>
                <a:cxn ang="0">
                  <a:pos x="232" y="2"/>
                </a:cxn>
                <a:cxn ang="0">
                  <a:pos x="229" y="0"/>
                </a:cxn>
                <a:cxn ang="0">
                  <a:pos x="226" y="1"/>
                </a:cxn>
              </a:cxnLst>
              <a:rect l="0" t="0" r="r" b="b"/>
              <a:pathLst>
                <a:path w="232" h="1029">
                  <a:moveTo>
                    <a:pt x="226" y="1"/>
                  </a:moveTo>
                  <a:lnTo>
                    <a:pt x="226" y="1"/>
                  </a:lnTo>
                  <a:lnTo>
                    <a:pt x="216" y="7"/>
                  </a:lnTo>
                  <a:lnTo>
                    <a:pt x="209" y="14"/>
                  </a:lnTo>
                  <a:lnTo>
                    <a:pt x="203" y="22"/>
                  </a:lnTo>
                  <a:lnTo>
                    <a:pt x="198" y="30"/>
                  </a:lnTo>
                  <a:lnTo>
                    <a:pt x="195" y="39"/>
                  </a:lnTo>
                  <a:lnTo>
                    <a:pt x="192" y="48"/>
                  </a:lnTo>
                  <a:lnTo>
                    <a:pt x="189" y="59"/>
                  </a:lnTo>
                  <a:lnTo>
                    <a:pt x="187" y="69"/>
                  </a:lnTo>
                  <a:lnTo>
                    <a:pt x="187" y="69"/>
                  </a:lnTo>
                  <a:lnTo>
                    <a:pt x="177" y="145"/>
                  </a:lnTo>
                  <a:lnTo>
                    <a:pt x="171" y="182"/>
                  </a:lnTo>
                  <a:lnTo>
                    <a:pt x="164" y="219"/>
                  </a:lnTo>
                  <a:lnTo>
                    <a:pt x="164" y="219"/>
                  </a:lnTo>
                  <a:lnTo>
                    <a:pt x="156" y="254"/>
                  </a:lnTo>
                  <a:lnTo>
                    <a:pt x="151" y="288"/>
                  </a:lnTo>
                  <a:lnTo>
                    <a:pt x="142" y="357"/>
                  </a:lnTo>
                  <a:lnTo>
                    <a:pt x="142" y="357"/>
                  </a:lnTo>
                  <a:lnTo>
                    <a:pt x="136" y="392"/>
                  </a:lnTo>
                  <a:lnTo>
                    <a:pt x="130" y="428"/>
                  </a:lnTo>
                  <a:lnTo>
                    <a:pt x="116" y="498"/>
                  </a:lnTo>
                  <a:lnTo>
                    <a:pt x="116" y="498"/>
                  </a:lnTo>
                  <a:lnTo>
                    <a:pt x="109" y="533"/>
                  </a:lnTo>
                  <a:lnTo>
                    <a:pt x="100" y="568"/>
                  </a:lnTo>
                  <a:lnTo>
                    <a:pt x="81" y="637"/>
                  </a:lnTo>
                  <a:lnTo>
                    <a:pt x="71" y="672"/>
                  </a:lnTo>
                  <a:lnTo>
                    <a:pt x="62" y="707"/>
                  </a:lnTo>
                  <a:lnTo>
                    <a:pt x="54" y="743"/>
                  </a:lnTo>
                  <a:lnTo>
                    <a:pt x="49" y="779"/>
                  </a:lnTo>
                  <a:lnTo>
                    <a:pt x="49" y="779"/>
                  </a:lnTo>
                  <a:lnTo>
                    <a:pt x="45" y="813"/>
                  </a:lnTo>
                  <a:lnTo>
                    <a:pt x="43" y="847"/>
                  </a:lnTo>
                  <a:lnTo>
                    <a:pt x="43" y="847"/>
                  </a:lnTo>
                  <a:lnTo>
                    <a:pt x="41" y="862"/>
                  </a:lnTo>
                  <a:lnTo>
                    <a:pt x="38" y="878"/>
                  </a:lnTo>
                  <a:lnTo>
                    <a:pt x="35" y="894"/>
                  </a:lnTo>
                  <a:lnTo>
                    <a:pt x="34" y="910"/>
                  </a:lnTo>
                  <a:lnTo>
                    <a:pt x="34" y="910"/>
                  </a:lnTo>
                  <a:lnTo>
                    <a:pt x="31" y="924"/>
                  </a:lnTo>
                  <a:lnTo>
                    <a:pt x="28" y="938"/>
                  </a:lnTo>
                  <a:lnTo>
                    <a:pt x="24" y="951"/>
                  </a:lnTo>
                  <a:lnTo>
                    <a:pt x="20" y="965"/>
                  </a:lnTo>
                  <a:lnTo>
                    <a:pt x="20" y="965"/>
                  </a:lnTo>
                  <a:lnTo>
                    <a:pt x="15" y="987"/>
                  </a:lnTo>
                  <a:lnTo>
                    <a:pt x="12" y="999"/>
                  </a:lnTo>
                  <a:lnTo>
                    <a:pt x="8" y="1010"/>
                  </a:lnTo>
                  <a:lnTo>
                    <a:pt x="8" y="1010"/>
                  </a:lnTo>
                  <a:lnTo>
                    <a:pt x="5" y="1010"/>
                  </a:lnTo>
                  <a:lnTo>
                    <a:pt x="3" y="1010"/>
                  </a:lnTo>
                  <a:lnTo>
                    <a:pt x="0" y="1012"/>
                  </a:lnTo>
                  <a:lnTo>
                    <a:pt x="0" y="1014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1" y="1027"/>
                  </a:lnTo>
                  <a:lnTo>
                    <a:pt x="4" y="1029"/>
                  </a:lnTo>
                  <a:lnTo>
                    <a:pt x="7" y="1028"/>
                  </a:lnTo>
                  <a:lnTo>
                    <a:pt x="9" y="1027"/>
                  </a:lnTo>
                  <a:lnTo>
                    <a:pt x="9" y="1027"/>
                  </a:lnTo>
                  <a:lnTo>
                    <a:pt x="12" y="1021"/>
                  </a:lnTo>
                  <a:lnTo>
                    <a:pt x="14" y="1017"/>
                  </a:lnTo>
                  <a:lnTo>
                    <a:pt x="18" y="1007"/>
                  </a:lnTo>
                  <a:lnTo>
                    <a:pt x="20" y="998"/>
                  </a:lnTo>
                  <a:lnTo>
                    <a:pt x="24" y="987"/>
                  </a:lnTo>
                  <a:lnTo>
                    <a:pt x="24" y="987"/>
                  </a:lnTo>
                  <a:lnTo>
                    <a:pt x="31" y="964"/>
                  </a:lnTo>
                  <a:lnTo>
                    <a:pt x="38" y="940"/>
                  </a:lnTo>
                  <a:lnTo>
                    <a:pt x="38" y="940"/>
                  </a:lnTo>
                  <a:lnTo>
                    <a:pt x="41" y="926"/>
                  </a:lnTo>
                  <a:lnTo>
                    <a:pt x="42" y="912"/>
                  </a:lnTo>
                  <a:lnTo>
                    <a:pt x="43" y="899"/>
                  </a:lnTo>
                  <a:lnTo>
                    <a:pt x="45" y="884"/>
                  </a:lnTo>
                  <a:lnTo>
                    <a:pt x="45" y="884"/>
                  </a:lnTo>
                  <a:lnTo>
                    <a:pt x="48" y="869"/>
                  </a:lnTo>
                  <a:lnTo>
                    <a:pt x="51" y="853"/>
                  </a:lnTo>
                  <a:lnTo>
                    <a:pt x="54" y="822"/>
                  </a:lnTo>
                  <a:lnTo>
                    <a:pt x="54" y="822"/>
                  </a:lnTo>
                  <a:lnTo>
                    <a:pt x="57" y="786"/>
                  </a:lnTo>
                  <a:lnTo>
                    <a:pt x="62" y="750"/>
                  </a:lnTo>
                  <a:lnTo>
                    <a:pt x="70" y="715"/>
                  </a:lnTo>
                  <a:lnTo>
                    <a:pt x="74" y="697"/>
                  </a:lnTo>
                  <a:lnTo>
                    <a:pt x="79" y="680"/>
                  </a:lnTo>
                  <a:lnTo>
                    <a:pt x="79" y="680"/>
                  </a:lnTo>
                  <a:lnTo>
                    <a:pt x="100" y="607"/>
                  </a:lnTo>
                  <a:lnTo>
                    <a:pt x="118" y="534"/>
                  </a:lnTo>
                  <a:lnTo>
                    <a:pt x="118" y="534"/>
                  </a:lnTo>
                  <a:lnTo>
                    <a:pt x="125" y="501"/>
                  </a:lnTo>
                  <a:lnTo>
                    <a:pt x="133" y="467"/>
                  </a:lnTo>
                  <a:lnTo>
                    <a:pt x="139" y="433"/>
                  </a:lnTo>
                  <a:lnTo>
                    <a:pt x="144" y="399"/>
                  </a:lnTo>
                  <a:lnTo>
                    <a:pt x="164" y="263"/>
                  </a:lnTo>
                  <a:lnTo>
                    <a:pt x="164" y="263"/>
                  </a:lnTo>
                  <a:lnTo>
                    <a:pt x="169" y="228"/>
                  </a:lnTo>
                  <a:lnTo>
                    <a:pt x="176" y="194"/>
                  </a:lnTo>
                  <a:lnTo>
                    <a:pt x="182" y="160"/>
                  </a:lnTo>
                  <a:lnTo>
                    <a:pt x="188" y="126"/>
                  </a:lnTo>
                  <a:lnTo>
                    <a:pt x="188" y="126"/>
                  </a:lnTo>
                  <a:lnTo>
                    <a:pt x="193" y="94"/>
                  </a:lnTo>
                  <a:lnTo>
                    <a:pt x="195" y="77"/>
                  </a:lnTo>
                  <a:lnTo>
                    <a:pt x="198" y="61"/>
                  </a:lnTo>
                  <a:lnTo>
                    <a:pt x="202" y="45"/>
                  </a:lnTo>
                  <a:lnTo>
                    <a:pt x="205" y="38"/>
                  </a:lnTo>
                  <a:lnTo>
                    <a:pt x="208" y="32"/>
                  </a:lnTo>
                  <a:lnTo>
                    <a:pt x="213" y="25"/>
                  </a:lnTo>
                  <a:lnTo>
                    <a:pt x="217" y="18"/>
                  </a:lnTo>
                  <a:lnTo>
                    <a:pt x="224" y="13"/>
                  </a:lnTo>
                  <a:lnTo>
                    <a:pt x="230" y="9"/>
                  </a:lnTo>
                  <a:lnTo>
                    <a:pt x="230" y="9"/>
                  </a:lnTo>
                  <a:lnTo>
                    <a:pt x="232" y="7"/>
                  </a:lnTo>
                  <a:lnTo>
                    <a:pt x="232" y="5"/>
                  </a:lnTo>
                  <a:lnTo>
                    <a:pt x="232" y="4"/>
                  </a:lnTo>
                  <a:lnTo>
                    <a:pt x="232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6" y="1"/>
                  </a:lnTo>
                  <a:lnTo>
                    <a:pt x="226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0" name="chenying0907 729"/>
            <p:cNvSpPr/>
            <p:nvPr/>
          </p:nvSpPr>
          <p:spPr bwMode="auto">
            <a:xfrm>
              <a:off x="5638801" y="4605338"/>
              <a:ext cx="34925" cy="111125"/>
            </a:xfrm>
            <a:custGeom>
              <a:avLst/>
              <a:gdLst/>
              <a:ahLst/>
              <a:cxnLst>
                <a:cxn ang="0">
                  <a:pos x="58" y="1"/>
                </a:cxn>
                <a:cxn ang="0">
                  <a:pos x="58" y="1"/>
                </a:cxn>
                <a:cxn ang="0">
                  <a:pos x="52" y="10"/>
                </a:cxn>
                <a:cxn ang="0">
                  <a:pos x="48" y="20"/>
                </a:cxn>
                <a:cxn ang="0">
                  <a:pos x="44" y="31"/>
                </a:cxn>
                <a:cxn ang="0">
                  <a:pos x="41" y="42"/>
                </a:cxn>
                <a:cxn ang="0">
                  <a:pos x="36" y="66"/>
                </a:cxn>
                <a:cxn ang="0">
                  <a:pos x="32" y="87"/>
                </a:cxn>
                <a:cxn ang="0">
                  <a:pos x="32" y="87"/>
                </a:cxn>
                <a:cxn ang="0">
                  <a:pos x="24" y="117"/>
                </a:cxn>
                <a:cxn ang="0">
                  <a:pos x="15" y="147"/>
                </a:cxn>
                <a:cxn ang="0">
                  <a:pos x="6" y="176"/>
                </a:cxn>
                <a:cxn ang="0">
                  <a:pos x="3" y="192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09"/>
                </a:cxn>
                <a:cxn ang="0">
                  <a:pos x="1" y="210"/>
                </a:cxn>
                <a:cxn ang="0">
                  <a:pos x="4" y="212"/>
                </a:cxn>
                <a:cxn ang="0">
                  <a:pos x="5" y="212"/>
                </a:cxn>
                <a:cxn ang="0">
                  <a:pos x="8" y="212"/>
                </a:cxn>
                <a:cxn ang="0">
                  <a:pos x="9" y="211"/>
                </a:cxn>
                <a:cxn ang="0">
                  <a:pos x="10" y="209"/>
                </a:cxn>
                <a:cxn ang="0">
                  <a:pos x="10" y="209"/>
                </a:cxn>
                <a:cxn ang="0">
                  <a:pos x="14" y="184"/>
                </a:cxn>
                <a:cxn ang="0">
                  <a:pos x="21" y="161"/>
                </a:cxn>
                <a:cxn ang="0">
                  <a:pos x="35" y="112"/>
                </a:cxn>
                <a:cxn ang="0">
                  <a:pos x="35" y="112"/>
                </a:cxn>
                <a:cxn ang="0">
                  <a:pos x="42" y="89"/>
                </a:cxn>
                <a:cxn ang="0">
                  <a:pos x="47" y="66"/>
                </a:cxn>
                <a:cxn ang="0">
                  <a:pos x="47" y="66"/>
                </a:cxn>
                <a:cxn ang="0">
                  <a:pos x="50" y="51"/>
                </a:cxn>
                <a:cxn ang="0">
                  <a:pos x="53" y="36"/>
                </a:cxn>
                <a:cxn ang="0">
                  <a:pos x="55" y="27"/>
                </a:cxn>
                <a:cxn ang="0">
                  <a:pos x="58" y="20"/>
                </a:cxn>
                <a:cxn ang="0">
                  <a:pos x="61" y="13"/>
                </a:cxn>
                <a:cxn ang="0">
                  <a:pos x="65" y="8"/>
                </a:cxn>
                <a:cxn ang="0">
                  <a:pos x="65" y="8"/>
                </a:cxn>
                <a:cxn ang="0">
                  <a:pos x="66" y="6"/>
                </a:cxn>
                <a:cxn ang="0">
                  <a:pos x="66" y="4"/>
                </a:cxn>
                <a:cxn ang="0">
                  <a:pos x="64" y="1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8" y="1"/>
                </a:cxn>
              </a:cxnLst>
              <a:rect l="0" t="0" r="r" b="b"/>
              <a:pathLst>
                <a:path w="66" h="212">
                  <a:moveTo>
                    <a:pt x="58" y="1"/>
                  </a:moveTo>
                  <a:lnTo>
                    <a:pt x="58" y="1"/>
                  </a:lnTo>
                  <a:lnTo>
                    <a:pt x="52" y="10"/>
                  </a:lnTo>
                  <a:lnTo>
                    <a:pt x="48" y="20"/>
                  </a:lnTo>
                  <a:lnTo>
                    <a:pt x="44" y="31"/>
                  </a:lnTo>
                  <a:lnTo>
                    <a:pt x="41" y="42"/>
                  </a:lnTo>
                  <a:lnTo>
                    <a:pt x="36" y="66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24" y="117"/>
                  </a:lnTo>
                  <a:lnTo>
                    <a:pt x="15" y="147"/>
                  </a:lnTo>
                  <a:lnTo>
                    <a:pt x="6" y="176"/>
                  </a:lnTo>
                  <a:lnTo>
                    <a:pt x="3" y="19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1" y="210"/>
                  </a:lnTo>
                  <a:lnTo>
                    <a:pt x="4" y="212"/>
                  </a:lnTo>
                  <a:lnTo>
                    <a:pt x="5" y="212"/>
                  </a:lnTo>
                  <a:lnTo>
                    <a:pt x="8" y="212"/>
                  </a:lnTo>
                  <a:lnTo>
                    <a:pt x="9" y="211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4" y="184"/>
                  </a:lnTo>
                  <a:lnTo>
                    <a:pt x="21" y="161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42" y="89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50" y="51"/>
                  </a:lnTo>
                  <a:lnTo>
                    <a:pt x="53" y="36"/>
                  </a:lnTo>
                  <a:lnTo>
                    <a:pt x="55" y="27"/>
                  </a:lnTo>
                  <a:lnTo>
                    <a:pt x="58" y="20"/>
                  </a:lnTo>
                  <a:lnTo>
                    <a:pt x="61" y="13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4" y="1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8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1" name="chenying0907 730"/>
            <p:cNvSpPr/>
            <p:nvPr/>
          </p:nvSpPr>
          <p:spPr bwMode="auto">
            <a:xfrm>
              <a:off x="5664201" y="4646613"/>
              <a:ext cx="25400" cy="76200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37" y="4"/>
                </a:cxn>
                <a:cxn ang="0">
                  <a:pos x="36" y="12"/>
                </a:cxn>
                <a:cxn ang="0">
                  <a:pos x="35" y="21"/>
                </a:cxn>
                <a:cxn ang="0">
                  <a:pos x="30" y="35"/>
                </a:cxn>
                <a:cxn ang="0">
                  <a:pos x="25" y="51"/>
                </a:cxn>
                <a:cxn ang="0">
                  <a:pos x="20" y="66"/>
                </a:cxn>
                <a:cxn ang="0">
                  <a:pos x="20" y="66"/>
                </a:cxn>
                <a:cxn ang="0">
                  <a:pos x="15" y="84"/>
                </a:cxn>
                <a:cxn ang="0">
                  <a:pos x="9" y="101"/>
                </a:cxn>
                <a:cxn ang="0">
                  <a:pos x="4" y="119"/>
                </a:cxn>
                <a:cxn ang="0">
                  <a:pos x="0" y="136"/>
                </a:cxn>
                <a:cxn ang="0">
                  <a:pos x="0" y="136"/>
                </a:cxn>
                <a:cxn ang="0">
                  <a:pos x="0" y="139"/>
                </a:cxn>
                <a:cxn ang="0">
                  <a:pos x="1" y="140"/>
                </a:cxn>
                <a:cxn ang="0">
                  <a:pos x="2" y="142"/>
                </a:cxn>
                <a:cxn ang="0">
                  <a:pos x="3" y="142"/>
                </a:cxn>
                <a:cxn ang="0">
                  <a:pos x="5" y="142"/>
                </a:cxn>
                <a:cxn ang="0">
                  <a:pos x="7" y="142"/>
                </a:cxn>
                <a:cxn ang="0">
                  <a:pos x="8" y="141"/>
                </a:cxn>
                <a:cxn ang="0">
                  <a:pos x="9" y="139"/>
                </a:cxn>
                <a:cxn ang="0">
                  <a:pos x="9" y="139"/>
                </a:cxn>
                <a:cxn ang="0">
                  <a:pos x="13" y="121"/>
                </a:cxn>
                <a:cxn ang="0">
                  <a:pos x="18" y="103"/>
                </a:cxn>
                <a:cxn ang="0">
                  <a:pos x="29" y="69"/>
                </a:cxn>
                <a:cxn ang="0">
                  <a:pos x="29" y="69"/>
                </a:cxn>
                <a:cxn ang="0">
                  <a:pos x="34" y="53"/>
                </a:cxn>
                <a:cxn ang="0">
                  <a:pos x="40" y="37"/>
                </a:cxn>
                <a:cxn ang="0">
                  <a:pos x="44" y="21"/>
                </a:cxn>
                <a:cxn ang="0">
                  <a:pos x="46" y="12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7" y="4"/>
                </a:cxn>
                <a:cxn ang="0">
                  <a:pos x="37" y="4"/>
                </a:cxn>
              </a:cxnLst>
              <a:rect l="0" t="0" r="r" b="b"/>
              <a:pathLst>
                <a:path w="47" h="142">
                  <a:moveTo>
                    <a:pt x="37" y="4"/>
                  </a:moveTo>
                  <a:lnTo>
                    <a:pt x="37" y="4"/>
                  </a:lnTo>
                  <a:lnTo>
                    <a:pt x="36" y="12"/>
                  </a:lnTo>
                  <a:lnTo>
                    <a:pt x="35" y="21"/>
                  </a:lnTo>
                  <a:lnTo>
                    <a:pt x="30" y="35"/>
                  </a:lnTo>
                  <a:lnTo>
                    <a:pt x="25" y="51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5" y="84"/>
                  </a:lnTo>
                  <a:lnTo>
                    <a:pt x="9" y="101"/>
                  </a:lnTo>
                  <a:lnTo>
                    <a:pt x="4" y="119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0"/>
                  </a:lnTo>
                  <a:lnTo>
                    <a:pt x="2" y="142"/>
                  </a:lnTo>
                  <a:lnTo>
                    <a:pt x="3" y="142"/>
                  </a:lnTo>
                  <a:lnTo>
                    <a:pt x="5" y="142"/>
                  </a:lnTo>
                  <a:lnTo>
                    <a:pt x="7" y="142"/>
                  </a:lnTo>
                  <a:lnTo>
                    <a:pt x="8" y="141"/>
                  </a:lnTo>
                  <a:lnTo>
                    <a:pt x="9" y="139"/>
                  </a:lnTo>
                  <a:lnTo>
                    <a:pt x="9" y="139"/>
                  </a:lnTo>
                  <a:lnTo>
                    <a:pt x="13" y="121"/>
                  </a:lnTo>
                  <a:lnTo>
                    <a:pt x="18" y="103"/>
                  </a:lnTo>
                  <a:lnTo>
                    <a:pt x="29" y="69"/>
                  </a:lnTo>
                  <a:lnTo>
                    <a:pt x="29" y="69"/>
                  </a:lnTo>
                  <a:lnTo>
                    <a:pt x="34" y="53"/>
                  </a:lnTo>
                  <a:lnTo>
                    <a:pt x="40" y="37"/>
                  </a:lnTo>
                  <a:lnTo>
                    <a:pt x="44" y="21"/>
                  </a:lnTo>
                  <a:lnTo>
                    <a:pt x="46" y="12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2" name="chenying0907 731"/>
            <p:cNvSpPr/>
            <p:nvPr/>
          </p:nvSpPr>
          <p:spPr bwMode="auto">
            <a:xfrm>
              <a:off x="5680076" y="4684713"/>
              <a:ext cx="19050" cy="619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6" y="9"/>
                </a:cxn>
                <a:cxn ang="0">
                  <a:pos x="22" y="15"/>
                </a:cxn>
                <a:cxn ang="0">
                  <a:pos x="17" y="28"/>
                </a:cxn>
                <a:cxn ang="0">
                  <a:pos x="13" y="42"/>
                </a:cxn>
                <a:cxn ang="0">
                  <a:pos x="11" y="56"/>
                </a:cxn>
                <a:cxn ang="0">
                  <a:pos x="7" y="86"/>
                </a:cxn>
                <a:cxn ang="0">
                  <a:pos x="4" y="99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1" y="117"/>
                </a:cxn>
                <a:cxn ang="0">
                  <a:pos x="2" y="118"/>
                </a:cxn>
                <a:cxn ang="0">
                  <a:pos x="3" y="119"/>
                </a:cxn>
                <a:cxn ang="0">
                  <a:pos x="7" y="119"/>
                </a:cxn>
                <a:cxn ang="0">
                  <a:pos x="8" y="118"/>
                </a:cxn>
                <a:cxn ang="0">
                  <a:pos x="9" y="116"/>
                </a:cxn>
                <a:cxn ang="0">
                  <a:pos x="9" y="116"/>
                </a:cxn>
                <a:cxn ang="0">
                  <a:pos x="13" y="104"/>
                </a:cxn>
                <a:cxn ang="0">
                  <a:pos x="15" y="89"/>
                </a:cxn>
                <a:cxn ang="0">
                  <a:pos x="19" y="61"/>
                </a:cxn>
                <a:cxn ang="0">
                  <a:pos x="21" y="47"/>
                </a:cxn>
                <a:cxn ang="0">
                  <a:pos x="24" y="33"/>
                </a:cxn>
                <a:cxn ang="0">
                  <a:pos x="30" y="21"/>
                </a:cxn>
                <a:cxn ang="0">
                  <a:pos x="33" y="15"/>
                </a:cxn>
                <a:cxn ang="0">
                  <a:pos x="37" y="10"/>
                </a:cxn>
                <a:cxn ang="0">
                  <a:pos x="37" y="10"/>
                </a:cxn>
                <a:cxn ang="0">
                  <a:pos x="38" y="8"/>
                </a:cxn>
                <a:cxn ang="0">
                  <a:pos x="38" y="5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119">
                  <a:moveTo>
                    <a:pt x="30" y="2"/>
                  </a:moveTo>
                  <a:lnTo>
                    <a:pt x="30" y="2"/>
                  </a:lnTo>
                  <a:lnTo>
                    <a:pt x="26" y="9"/>
                  </a:lnTo>
                  <a:lnTo>
                    <a:pt x="22" y="15"/>
                  </a:lnTo>
                  <a:lnTo>
                    <a:pt x="17" y="28"/>
                  </a:lnTo>
                  <a:lnTo>
                    <a:pt x="13" y="42"/>
                  </a:lnTo>
                  <a:lnTo>
                    <a:pt x="11" y="56"/>
                  </a:lnTo>
                  <a:lnTo>
                    <a:pt x="7" y="86"/>
                  </a:lnTo>
                  <a:lnTo>
                    <a:pt x="4" y="99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1" y="117"/>
                  </a:lnTo>
                  <a:lnTo>
                    <a:pt x="2" y="118"/>
                  </a:lnTo>
                  <a:lnTo>
                    <a:pt x="3" y="119"/>
                  </a:lnTo>
                  <a:lnTo>
                    <a:pt x="7" y="119"/>
                  </a:lnTo>
                  <a:lnTo>
                    <a:pt x="8" y="118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13" y="104"/>
                  </a:lnTo>
                  <a:lnTo>
                    <a:pt x="15" y="89"/>
                  </a:lnTo>
                  <a:lnTo>
                    <a:pt x="19" y="61"/>
                  </a:lnTo>
                  <a:lnTo>
                    <a:pt x="21" y="47"/>
                  </a:lnTo>
                  <a:lnTo>
                    <a:pt x="24" y="33"/>
                  </a:lnTo>
                  <a:lnTo>
                    <a:pt x="30" y="21"/>
                  </a:lnTo>
                  <a:lnTo>
                    <a:pt x="33" y="15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8" y="8"/>
                  </a:lnTo>
                  <a:lnTo>
                    <a:pt x="38" y="5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3" name="chenying0907 732"/>
            <p:cNvSpPr/>
            <p:nvPr/>
          </p:nvSpPr>
          <p:spPr bwMode="auto">
            <a:xfrm>
              <a:off x="5694363" y="4205288"/>
              <a:ext cx="63500" cy="346075"/>
            </a:xfrm>
            <a:custGeom>
              <a:avLst/>
              <a:gdLst/>
              <a:ahLst/>
              <a:cxnLst>
                <a:cxn ang="0">
                  <a:pos x="111" y="4"/>
                </a:cxn>
                <a:cxn ang="0">
                  <a:pos x="100" y="44"/>
                </a:cxn>
                <a:cxn ang="0">
                  <a:pos x="91" y="83"/>
                </a:cxn>
                <a:cxn ang="0">
                  <a:pos x="81" y="165"/>
                </a:cxn>
                <a:cxn ang="0">
                  <a:pos x="78" y="186"/>
                </a:cxn>
                <a:cxn ang="0">
                  <a:pos x="69" y="230"/>
                </a:cxn>
                <a:cxn ang="0">
                  <a:pos x="64" y="250"/>
                </a:cxn>
                <a:cxn ang="0">
                  <a:pos x="58" y="272"/>
                </a:cxn>
                <a:cxn ang="0">
                  <a:pos x="51" y="319"/>
                </a:cxn>
                <a:cxn ang="0">
                  <a:pos x="47" y="341"/>
                </a:cxn>
                <a:cxn ang="0">
                  <a:pos x="32" y="412"/>
                </a:cxn>
                <a:cxn ang="0">
                  <a:pos x="20" y="482"/>
                </a:cxn>
                <a:cxn ang="0">
                  <a:pos x="17" y="506"/>
                </a:cxn>
                <a:cxn ang="0">
                  <a:pos x="7" y="550"/>
                </a:cxn>
                <a:cxn ang="0">
                  <a:pos x="2" y="573"/>
                </a:cxn>
                <a:cxn ang="0">
                  <a:pos x="0" y="591"/>
                </a:cxn>
                <a:cxn ang="0">
                  <a:pos x="1" y="631"/>
                </a:cxn>
                <a:cxn ang="0">
                  <a:pos x="2" y="650"/>
                </a:cxn>
                <a:cxn ang="0">
                  <a:pos x="3" y="653"/>
                </a:cxn>
                <a:cxn ang="0">
                  <a:pos x="6" y="654"/>
                </a:cxn>
                <a:cxn ang="0">
                  <a:pos x="10" y="653"/>
                </a:cxn>
                <a:cxn ang="0">
                  <a:pos x="11" y="650"/>
                </a:cxn>
                <a:cxn ang="0">
                  <a:pos x="10" y="608"/>
                </a:cxn>
                <a:cxn ang="0">
                  <a:pos x="11" y="577"/>
                </a:cxn>
                <a:cxn ang="0">
                  <a:pos x="12" y="567"/>
                </a:cxn>
                <a:cxn ang="0">
                  <a:pos x="22" y="528"/>
                </a:cxn>
                <a:cxn ang="0">
                  <a:pos x="28" y="498"/>
                </a:cxn>
                <a:cxn ang="0">
                  <a:pos x="29" y="489"/>
                </a:cxn>
                <a:cxn ang="0">
                  <a:pos x="35" y="454"/>
                </a:cxn>
                <a:cxn ang="0">
                  <a:pos x="41" y="420"/>
                </a:cxn>
                <a:cxn ang="0">
                  <a:pos x="51" y="362"/>
                </a:cxn>
                <a:cxn ang="0">
                  <a:pos x="56" y="343"/>
                </a:cxn>
                <a:cxn ang="0">
                  <a:pos x="65" y="303"/>
                </a:cxn>
                <a:cxn ang="0">
                  <a:pos x="71" y="262"/>
                </a:cxn>
                <a:cxn ang="0">
                  <a:pos x="80" y="219"/>
                </a:cxn>
                <a:cxn ang="0">
                  <a:pos x="88" y="176"/>
                </a:cxn>
                <a:cxn ang="0">
                  <a:pos x="95" y="134"/>
                </a:cxn>
                <a:cxn ang="0">
                  <a:pos x="104" y="70"/>
                </a:cxn>
                <a:cxn ang="0">
                  <a:pos x="113" y="27"/>
                </a:cxn>
                <a:cxn ang="0">
                  <a:pos x="119" y="7"/>
                </a:cxn>
                <a:cxn ang="0">
                  <a:pos x="119" y="3"/>
                </a:cxn>
                <a:cxn ang="0">
                  <a:pos x="116" y="0"/>
                </a:cxn>
                <a:cxn ang="0">
                  <a:pos x="113" y="2"/>
                </a:cxn>
                <a:cxn ang="0">
                  <a:pos x="111" y="4"/>
                </a:cxn>
              </a:cxnLst>
              <a:rect l="0" t="0" r="r" b="b"/>
              <a:pathLst>
                <a:path w="120" h="654">
                  <a:moveTo>
                    <a:pt x="111" y="4"/>
                  </a:moveTo>
                  <a:lnTo>
                    <a:pt x="111" y="4"/>
                  </a:lnTo>
                  <a:lnTo>
                    <a:pt x="104" y="24"/>
                  </a:lnTo>
                  <a:lnTo>
                    <a:pt x="100" y="44"/>
                  </a:lnTo>
                  <a:lnTo>
                    <a:pt x="96" y="63"/>
                  </a:lnTo>
                  <a:lnTo>
                    <a:pt x="91" y="83"/>
                  </a:lnTo>
                  <a:lnTo>
                    <a:pt x="86" y="123"/>
                  </a:lnTo>
                  <a:lnTo>
                    <a:pt x="81" y="165"/>
                  </a:lnTo>
                  <a:lnTo>
                    <a:pt x="81" y="165"/>
                  </a:lnTo>
                  <a:lnTo>
                    <a:pt x="78" y="186"/>
                  </a:lnTo>
                  <a:lnTo>
                    <a:pt x="74" y="208"/>
                  </a:lnTo>
                  <a:lnTo>
                    <a:pt x="69" y="230"/>
                  </a:lnTo>
                  <a:lnTo>
                    <a:pt x="64" y="250"/>
                  </a:lnTo>
                  <a:lnTo>
                    <a:pt x="64" y="250"/>
                  </a:lnTo>
                  <a:lnTo>
                    <a:pt x="60" y="262"/>
                  </a:lnTo>
                  <a:lnTo>
                    <a:pt x="58" y="272"/>
                  </a:lnTo>
                  <a:lnTo>
                    <a:pt x="54" y="296"/>
                  </a:lnTo>
                  <a:lnTo>
                    <a:pt x="51" y="319"/>
                  </a:lnTo>
                  <a:lnTo>
                    <a:pt x="47" y="341"/>
                  </a:lnTo>
                  <a:lnTo>
                    <a:pt x="47" y="341"/>
                  </a:lnTo>
                  <a:lnTo>
                    <a:pt x="39" y="375"/>
                  </a:lnTo>
                  <a:lnTo>
                    <a:pt x="32" y="412"/>
                  </a:lnTo>
                  <a:lnTo>
                    <a:pt x="25" y="447"/>
                  </a:lnTo>
                  <a:lnTo>
                    <a:pt x="20" y="482"/>
                  </a:lnTo>
                  <a:lnTo>
                    <a:pt x="20" y="482"/>
                  </a:lnTo>
                  <a:lnTo>
                    <a:pt x="17" y="506"/>
                  </a:lnTo>
                  <a:lnTo>
                    <a:pt x="12" y="527"/>
                  </a:lnTo>
                  <a:lnTo>
                    <a:pt x="7" y="550"/>
                  </a:lnTo>
                  <a:lnTo>
                    <a:pt x="2" y="573"/>
                  </a:lnTo>
                  <a:lnTo>
                    <a:pt x="2" y="573"/>
                  </a:lnTo>
                  <a:lnTo>
                    <a:pt x="1" y="582"/>
                  </a:lnTo>
                  <a:lnTo>
                    <a:pt x="0" y="591"/>
                  </a:lnTo>
                  <a:lnTo>
                    <a:pt x="0" y="611"/>
                  </a:lnTo>
                  <a:lnTo>
                    <a:pt x="1" y="631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2" y="652"/>
                  </a:lnTo>
                  <a:lnTo>
                    <a:pt x="3" y="653"/>
                  </a:lnTo>
                  <a:lnTo>
                    <a:pt x="5" y="654"/>
                  </a:lnTo>
                  <a:lnTo>
                    <a:pt x="6" y="654"/>
                  </a:lnTo>
                  <a:lnTo>
                    <a:pt x="8" y="654"/>
                  </a:lnTo>
                  <a:lnTo>
                    <a:pt x="10" y="653"/>
                  </a:lnTo>
                  <a:lnTo>
                    <a:pt x="11" y="652"/>
                  </a:lnTo>
                  <a:lnTo>
                    <a:pt x="11" y="650"/>
                  </a:lnTo>
                  <a:lnTo>
                    <a:pt x="11" y="650"/>
                  </a:lnTo>
                  <a:lnTo>
                    <a:pt x="10" y="608"/>
                  </a:lnTo>
                  <a:lnTo>
                    <a:pt x="10" y="587"/>
                  </a:lnTo>
                  <a:lnTo>
                    <a:pt x="11" y="577"/>
                  </a:lnTo>
                  <a:lnTo>
                    <a:pt x="12" y="567"/>
                  </a:lnTo>
                  <a:lnTo>
                    <a:pt x="12" y="567"/>
                  </a:lnTo>
                  <a:lnTo>
                    <a:pt x="17" y="548"/>
                  </a:lnTo>
                  <a:lnTo>
                    <a:pt x="22" y="528"/>
                  </a:lnTo>
                  <a:lnTo>
                    <a:pt x="27" y="509"/>
                  </a:lnTo>
                  <a:lnTo>
                    <a:pt x="28" y="498"/>
                  </a:lnTo>
                  <a:lnTo>
                    <a:pt x="29" y="489"/>
                  </a:lnTo>
                  <a:lnTo>
                    <a:pt x="29" y="489"/>
                  </a:lnTo>
                  <a:lnTo>
                    <a:pt x="32" y="471"/>
                  </a:lnTo>
                  <a:lnTo>
                    <a:pt x="35" y="454"/>
                  </a:lnTo>
                  <a:lnTo>
                    <a:pt x="41" y="420"/>
                  </a:lnTo>
                  <a:lnTo>
                    <a:pt x="41" y="420"/>
                  </a:lnTo>
                  <a:lnTo>
                    <a:pt x="47" y="382"/>
                  </a:lnTo>
                  <a:lnTo>
                    <a:pt x="51" y="362"/>
                  </a:lnTo>
                  <a:lnTo>
                    <a:pt x="56" y="343"/>
                  </a:lnTo>
                  <a:lnTo>
                    <a:pt x="56" y="343"/>
                  </a:lnTo>
                  <a:lnTo>
                    <a:pt x="60" y="324"/>
                  </a:lnTo>
                  <a:lnTo>
                    <a:pt x="65" y="303"/>
                  </a:lnTo>
                  <a:lnTo>
                    <a:pt x="71" y="262"/>
                  </a:lnTo>
                  <a:lnTo>
                    <a:pt x="71" y="262"/>
                  </a:lnTo>
                  <a:lnTo>
                    <a:pt x="75" y="240"/>
                  </a:lnTo>
                  <a:lnTo>
                    <a:pt x="80" y="219"/>
                  </a:lnTo>
                  <a:lnTo>
                    <a:pt x="84" y="198"/>
                  </a:lnTo>
                  <a:lnTo>
                    <a:pt x="88" y="176"/>
                  </a:lnTo>
                  <a:lnTo>
                    <a:pt x="88" y="176"/>
                  </a:lnTo>
                  <a:lnTo>
                    <a:pt x="95" y="134"/>
                  </a:lnTo>
                  <a:lnTo>
                    <a:pt x="100" y="90"/>
                  </a:lnTo>
                  <a:lnTo>
                    <a:pt x="104" y="70"/>
                  </a:lnTo>
                  <a:lnTo>
                    <a:pt x="108" y="48"/>
                  </a:lnTo>
                  <a:lnTo>
                    <a:pt x="113" y="27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20" y="5"/>
                  </a:lnTo>
                  <a:lnTo>
                    <a:pt x="119" y="3"/>
                  </a:lnTo>
                  <a:lnTo>
                    <a:pt x="118" y="2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3" y="2"/>
                  </a:lnTo>
                  <a:lnTo>
                    <a:pt x="112" y="3"/>
                  </a:lnTo>
                  <a:lnTo>
                    <a:pt x="111" y="4"/>
                  </a:lnTo>
                  <a:lnTo>
                    <a:pt x="111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4" name="chenying0907 733"/>
            <p:cNvSpPr/>
            <p:nvPr/>
          </p:nvSpPr>
          <p:spPr bwMode="auto">
            <a:xfrm>
              <a:off x="5746751" y="4235450"/>
              <a:ext cx="46038" cy="260350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0" y="31"/>
                </a:cxn>
                <a:cxn ang="0">
                  <a:pos x="69" y="60"/>
                </a:cxn>
                <a:cxn ang="0">
                  <a:pos x="70" y="106"/>
                </a:cxn>
                <a:cxn ang="0">
                  <a:pos x="70" y="120"/>
                </a:cxn>
                <a:cxn ang="0">
                  <a:pos x="65" y="152"/>
                </a:cxn>
                <a:cxn ang="0">
                  <a:pos x="50" y="215"/>
                </a:cxn>
                <a:cxn ang="0">
                  <a:pos x="44" y="248"/>
                </a:cxn>
                <a:cxn ang="0">
                  <a:pos x="40" y="279"/>
                </a:cxn>
                <a:cxn ang="0">
                  <a:pos x="30" y="342"/>
                </a:cxn>
                <a:cxn ang="0">
                  <a:pos x="21" y="373"/>
                </a:cxn>
                <a:cxn ang="0">
                  <a:pos x="7" y="430"/>
                </a:cxn>
                <a:cxn ang="0">
                  <a:pos x="1" y="473"/>
                </a:cxn>
                <a:cxn ang="0">
                  <a:pos x="0" y="488"/>
                </a:cxn>
                <a:cxn ang="0">
                  <a:pos x="2" y="491"/>
                </a:cxn>
                <a:cxn ang="0">
                  <a:pos x="5" y="492"/>
                </a:cxn>
                <a:cxn ang="0">
                  <a:pos x="8" y="491"/>
                </a:cxn>
                <a:cxn ang="0">
                  <a:pos x="9" y="488"/>
                </a:cxn>
                <a:cxn ang="0">
                  <a:pos x="10" y="472"/>
                </a:cxn>
                <a:cxn ang="0">
                  <a:pos x="17" y="428"/>
                </a:cxn>
                <a:cxn ang="0">
                  <a:pos x="33" y="369"/>
                </a:cxn>
                <a:cxn ang="0">
                  <a:pos x="40" y="341"/>
                </a:cxn>
                <a:cxn ang="0">
                  <a:pos x="49" y="284"/>
                </a:cxn>
                <a:cxn ang="0">
                  <a:pos x="53" y="256"/>
                </a:cxn>
                <a:cxn ang="0">
                  <a:pos x="58" y="224"/>
                </a:cxn>
                <a:cxn ang="0">
                  <a:pos x="72" y="161"/>
                </a:cxn>
                <a:cxn ang="0">
                  <a:pos x="78" y="129"/>
                </a:cxn>
                <a:cxn ang="0">
                  <a:pos x="80" y="103"/>
                </a:cxn>
                <a:cxn ang="0">
                  <a:pos x="80" y="76"/>
                </a:cxn>
                <a:cxn ang="0">
                  <a:pos x="81" y="22"/>
                </a:cxn>
                <a:cxn ang="0">
                  <a:pos x="85" y="5"/>
                </a:cxn>
                <a:cxn ang="0">
                  <a:pos x="85" y="3"/>
                </a:cxn>
                <a:cxn ang="0">
                  <a:pos x="83" y="0"/>
                </a:cxn>
                <a:cxn ang="0">
                  <a:pos x="78" y="0"/>
                </a:cxn>
                <a:cxn ang="0">
                  <a:pos x="76" y="2"/>
                </a:cxn>
              </a:cxnLst>
              <a:rect l="0" t="0" r="r" b="b"/>
              <a:pathLst>
                <a:path w="85" h="492">
                  <a:moveTo>
                    <a:pt x="76" y="2"/>
                  </a:moveTo>
                  <a:lnTo>
                    <a:pt x="76" y="2"/>
                  </a:lnTo>
                  <a:lnTo>
                    <a:pt x="72" y="17"/>
                  </a:lnTo>
                  <a:lnTo>
                    <a:pt x="70" y="31"/>
                  </a:lnTo>
                  <a:lnTo>
                    <a:pt x="69" y="46"/>
                  </a:lnTo>
                  <a:lnTo>
                    <a:pt x="69" y="60"/>
                  </a:lnTo>
                  <a:lnTo>
                    <a:pt x="70" y="91"/>
                  </a:lnTo>
                  <a:lnTo>
                    <a:pt x="70" y="106"/>
                  </a:lnTo>
                  <a:lnTo>
                    <a:pt x="70" y="120"/>
                  </a:lnTo>
                  <a:lnTo>
                    <a:pt x="70" y="120"/>
                  </a:lnTo>
                  <a:lnTo>
                    <a:pt x="68" y="136"/>
                  </a:lnTo>
                  <a:lnTo>
                    <a:pt x="65" y="152"/>
                  </a:lnTo>
                  <a:lnTo>
                    <a:pt x="58" y="184"/>
                  </a:lnTo>
                  <a:lnTo>
                    <a:pt x="50" y="215"/>
                  </a:lnTo>
                  <a:lnTo>
                    <a:pt x="47" y="232"/>
                  </a:lnTo>
                  <a:lnTo>
                    <a:pt x="44" y="248"/>
                  </a:lnTo>
                  <a:lnTo>
                    <a:pt x="44" y="248"/>
                  </a:lnTo>
                  <a:lnTo>
                    <a:pt x="40" y="279"/>
                  </a:lnTo>
                  <a:lnTo>
                    <a:pt x="36" y="311"/>
                  </a:lnTo>
                  <a:lnTo>
                    <a:pt x="30" y="342"/>
                  </a:lnTo>
                  <a:lnTo>
                    <a:pt x="21" y="373"/>
                  </a:lnTo>
                  <a:lnTo>
                    <a:pt x="21" y="373"/>
                  </a:lnTo>
                  <a:lnTo>
                    <a:pt x="14" y="401"/>
                  </a:lnTo>
                  <a:lnTo>
                    <a:pt x="7" y="430"/>
                  </a:lnTo>
                  <a:lnTo>
                    <a:pt x="3" y="459"/>
                  </a:lnTo>
                  <a:lnTo>
                    <a:pt x="1" y="473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1" y="490"/>
                  </a:lnTo>
                  <a:lnTo>
                    <a:pt x="2" y="491"/>
                  </a:lnTo>
                  <a:lnTo>
                    <a:pt x="3" y="492"/>
                  </a:lnTo>
                  <a:lnTo>
                    <a:pt x="5" y="492"/>
                  </a:lnTo>
                  <a:lnTo>
                    <a:pt x="6" y="492"/>
                  </a:lnTo>
                  <a:lnTo>
                    <a:pt x="8" y="491"/>
                  </a:lnTo>
                  <a:lnTo>
                    <a:pt x="9" y="490"/>
                  </a:lnTo>
                  <a:lnTo>
                    <a:pt x="9" y="488"/>
                  </a:lnTo>
                  <a:lnTo>
                    <a:pt x="9" y="488"/>
                  </a:lnTo>
                  <a:lnTo>
                    <a:pt x="10" y="472"/>
                  </a:lnTo>
                  <a:lnTo>
                    <a:pt x="12" y="458"/>
                  </a:lnTo>
                  <a:lnTo>
                    <a:pt x="17" y="428"/>
                  </a:lnTo>
                  <a:lnTo>
                    <a:pt x="25" y="398"/>
                  </a:lnTo>
                  <a:lnTo>
                    <a:pt x="33" y="369"/>
                  </a:lnTo>
                  <a:lnTo>
                    <a:pt x="33" y="369"/>
                  </a:lnTo>
                  <a:lnTo>
                    <a:pt x="40" y="341"/>
                  </a:lnTo>
                  <a:lnTo>
                    <a:pt x="45" y="313"/>
                  </a:lnTo>
                  <a:lnTo>
                    <a:pt x="49" y="284"/>
                  </a:lnTo>
                  <a:lnTo>
                    <a:pt x="53" y="256"/>
                  </a:lnTo>
                  <a:lnTo>
                    <a:pt x="53" y="256"/>
                  </a:lnTo>
                  <a:lnTo>
                    <a:pt x="55" y="240"/>
                  </a:lnTo>
                  <a:lnTo>
                    <a:pt x="58" y="224"/>
                  </a:lnTo>
                  <a:lnTo>
                    <a:pt x="65" y="192"/>
                  </a:lnTo>
                  <a:lnTo>
                    <a:pt x="72" y="161"/>
                  </a:lnTo>
                  <a:lnTo>
                    <a:pt x="78" y="129"/>
                  </a:lnTo>
                  <a:lnTo>
                    <a:pt x="78" y="129"/>
                  </a:lnTo>
                  <a:lnTo>
                    <a:pt x="79" y="116"/>
                  </a:lnTo>
                  <a:lnTo>
                    <a:pt x="80" y="103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40"/>
                  </a:lnTo>
                  <a:lnTo>
                    <a:pt x="81" y="22"/>
                  </a:lnTo>
                  <a:lnTo>
                    <a:pt x="82" y="14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4" y="1"/>
                  </a:lnTo>
                  <a:lnTo>
                    <a:pt x="83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6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5" name="chenying0907 734"/>
            <p:cNvSpPr/>
            <p:nvPr/>
          </p:nvSpPr>
          <p:spPr bwMode="auto">
            <a:xfrm>
              <a:off x="5780088" y="4264025"/>
              <a:ext cx="34925" cy="196850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4"/>
                </a:cxn>
                <a:cxn ang="0">
                  <a:pos x="56" y="51"/>
                </a:cxn>
                <a:cxn ang="0">
                  <a:pos x="52" y="96"/>
                </a:cxn>
                <a:cxn ang="0">
                  <a:pos x="47" y="141"/>
                </a:cxn>
                <a:cxn ang="0">
                  <a:pos x="41" y="187"/>
                </a:cxn>
                <a:cxn ang="0">
                  <a:pos x="41" y="187"/>
                </a:cxn>
                <a:cxn ang="0">
                  <a:pos x="37" y="210"/>
                </a:cxn>
                <a:cxn ang="0">
                  <a:pos x="32" y="232"/>
                </a:cxn>
                <a:cxn ang="0">
                  <a:pos x="20" y="278"/>
                </a:cxn>
                <a:cxn ang="0">
                  <a:pos x="9" y="322"/>
                </a:cxn>
                <a:cxn ang="0">
                  <a:pos x="4" y="345"/>
                </a:cxn>
                <a:cxn ang="0">
                  <a:pos x="0" y="368"/>
                </a:cxn>
                <a:cxn ang="0">
                  <a:pos x="0" y="368"/>
                </a:cxn>
                <a:cxn ang="0">
                  <a:pos x="0" y="370"/>
                </a:cxn>
                <a:cxn ang="0">
                  <a:pos x="1" y="372"/>
                </a:cxn>
                <a:cxn ang="0">
                  <a:pos x="4" y="374"/>
                </a:cxn>
                <a:cxn ang="0">
                  <a:pos x="5" y="374"/>
                </a:cxn>
                <a:cxn ang="0">
                  <a:pos x="7" y="374"/>
                </a:cxn>
                <a:cxn ang="0">
                  <a:pos x="8" y="373"/>
                </a:cxn>
                <a:cxn ang="0">
                  <a:pos x="9" y="371"/>
                </a:cxn>
                <a:cxn ang="0">
                  <a:pos x="9" y="371"/>
                </a:cxn>
                <a:cxn ang="0">
                  <a:pos x="13" y="348"/>
                </a:cxn>
                <a:cxn ang="0">
                  <a:pos x="18" y="325"/>
                </a:cxn>
                <a:cxn ang="0">
                  <a:pos x="30" y="280"/>
                </a:cxn>
                <a:cxn ang="0">
                  <a:pos x="41" y="235"/>
                </a:cxn>
                <a:cxn ang="0">
                  <a:pos x="46" y="213"/>
                </a:cxn>
                <a:cxn ang="0">
                  <a:pos x="50" y="190"/>
                </a:cxn>
                <a:cxn ang="0">
                  <a:pos x="50" y="190"/>
                </a:cxn>
                <a:cxn ang="0">
                  <a:pos x="58" y="144"/>
                </a:cxn>
                <a:cxn ang="0">
                  <a:pos x="62" y="97"/>
                </a:cxn>
                <a:cxn ang="0">
                  <a:pos x="65" y="51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62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7" y="2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66" h="374">
                  <a:moveTo>
                    <a:pt x="57" y="4"/>
                  </a:moveTo>
                  <a:lnTo>
                    <a:pt x="57" y="4"/>
                  </a:lnTo>
                  <a:lnTo>
                    <a:pt x="56" y="51"/>
                  </a:lnTo>
                  <a:lnTo>
                    <a:pt x="52" y="96"/>
                  </a:lnTo>
                  <a:lnTo>
                    <a:pt x="47" y="141"/>
                  </a:lnTo>
                  <a:lnTo>
                    <a:pt x="41" y="187"/>
                  </a:lnTo>
                  <a:lnTo>
                    <a:pt x="41" y="187"/>
                  </a:lnTo>
                  <a:lnTo>
                    <a:pt x="37" y="210"/>
                  </a:lnTo>
                  <a:lnTo>
                    <a:pt x="32" y="232"/>
                  </a:lnTo>
                  <a:lnTo>
                    <a:pt x="20" y="278"/>
                  </a:lnTo>
                  <a:lnTo>
                    <a:pt x="9" y="322"/>
                  </a:lnTo>
                  <a:lnTo>
                    <a:pt x="4" y="345"/>
                  </a:lnTo>
                  <a:lnTo>
                    <a:pt x="0" y="368"/>
                  </a:lnTo>
                  <a:lnTo>
                    <a:pt x="0" y="368"/>
                  </a:lnTo>
                  <a:lnTo>
                    <a:pt x="0" y="370"/>
                  </a:lnTo>
                  <a:lnTo>
                    <a:pt x="1" y="372"/>
                  </a:lnTo>
                  <a:lnTo>
                    <a:pt x="4" y="374"/>
                  </a:lnTo>
                  <a:lnTo>
                    <a:pt x="5" y="374"/>
                  </a:lnTo>
                  <a:lnTo>
                    <a:pt x="7" y="374"/>
                  </a:lnTo>
                  <a:lnTo>
                    <a:pt x="8" y="373"/>
                  </a:lnTo>
                  <a:lnTo>
                    <a:pt x="9" y="371"/>
                  </a:lnTo>
                  <a:lnTo>
                    <a:pt x="9" y="371"/>
                  </a:lnTo>
                  <a:lnTo>
                    <a:pt x="13" y="348"/>
                  </a:lnTo>
                  <a:lnTo>
                    <a:pt x="18" y="325"/>
                  </a:lnTo>
                  <a:lnTo>
                    <a:pt x="30" y="280"/>
                  </a:lnTo>
                  <a:lnTo>
                    <a:pt x="41" y="235"/>
                  </a:lnTo>
                  <a:lnTo>
                    <a:pt x="46" y="213"/>
                  </a:lnTo>
                  <a:lnTo>
                    <a:pt x="50" y="190"/>
                  </a:lnTo>
                  <a:lnTo>
                    <a:pt x="50" y="190"/>
                  </a:lnTo>
                  <a:lnTo>
                    <a:pt x="58" y="144"/>
                  </a:lnTo>
                  <a:lnTo>
                    <a:pt x="62" y="97"/>
                  </a:lnTo>
                  <a:lnTo>
                    <a:pt x="65" y="51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7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6" name="chenying0907 735"/>
            <p:cNvSpPr/>
            <p:nvPr/>
          </p:nvSpPr>
          <p:spPr bwMode="auto">
            <a:xfrm>
              <a:off x="5805488" y="4286250"/>
              <a:ext cx="42863" cy="160338"/>
            </a:xfrm>
            <a:custGeom>
              <a:avLst/>
              <a:gdLst/>
              <a:ahLst/>
              <a:cxnLst>
                <a:cxn ang="0">
                  <a:pos x="72" y="4"/>
                </a:cxn>
                <a:cxn ang="0">
                  <a:pos x="72" y="4"/>
                </a:cxn>
                <a:cxn ang="0">
                  <a:pos x="70" y="24"/>
                </a:cxn>
                <a:cxn ang="0">
                  <a:pos x="68" y="44"/>
                </a:cxn>
                <a:cxn ang="0">
                  <a:pos x="65" y="63"/>
                </a:cxn>
                <a:cxn ang="0">
                  <a:pos x="61" y="82"/>
                </a:cxn>
                <a:cxn ang="0">
                  <a:pos x="54" y="120"/>
                </a:cxn>
                <a:cxn ang="0">
                  <a:pos x="47" y="158"/>
                </a:cxn>
                <a:cxn ang="0">
                  <a:pos x="47" y="158"/>
                </a:cxn>
                <a:cxn ang="0">
                  <a:pos x="43" y="177"/>
                </a:cxn>
                <a:cxn ang="0">
                  <a:pos x="36" y="195"/>
                </a:cxn>
                <a:cxn ang="0">
                  <a:pos x="24" y="230"/>
                </a:cxn>
                <a:cxn ang="0">
                  <a:pos x="24" y="230"/>
                </a:cxn>
                <a:cxn ang="0">
                  <a:pos x="20" y="246"/>
                </a:cxn>
                <a:cxn ang="0">
                  <a:pos x="16" y="264"/>
                </a:cxn>
                <a:cxn ang="0">
                  <a:pos x="14" y="272"/>
                </a:cxn>
                <a:cxn ang="0">
                  <a:pos x="11" y="280"/>
                </a:cxn>
                <a:cxn ang="0">
                  <a:pos x="6" y="289"/>
                </a:cxn>
                <a:cxn ang="0">
                  <a:pos x="1" y="296"/>
                </a:cxn>
                <a:cxn ang="0">
                  <a:pos x="1" y="296"/>
                </a:cxn>
                <a:cxn ang="0">
                  <a:pos x="0" y="298"/>
                </a:cxn>
                <a:cxn ang="0">
                  <a:pos x="0" y="299"/>
                </a:cxn>
                <a:cxn ang="0">
                  <a:pos x="2" y="302"/>
                </a:cxn>
                <a:cxn ang="0">
                  <a:pos x="3" y="303"/>
                </a:cxn>
                <a:cxn ang="0">
                  <a:pos x="4" y="304"/>
                </a:cxn>
                <a:cxn ang="0">
                  <a:pos x="6" y="303"/>
                </a:cxn>
                <a:cxn ang="0">
                  <a:pos x="9" y="302"/>
                </a:cxn>
                <a:cxn ang="0">
                  <a:pos x="9" y="302"/>
                </a:cxn>
                <a:cxn ang="0">
                  <a:pos x="13" y="297"/>
                </a:cxn>
                <a:cxn ang="0">
                  <a:pos x="16" y="291"/>
                </a:cxn>
                <a:cxn ang="0">
                  <a:pos x="21" y="279"/>
                </a:cxn>
                <a:cxn ang="0">
                  <a:pos x="24" y="267"/>
                </a:cxn>
                <a:cxn ang="0">
                  <a:pos x="27" y="253"/>
                </a:cxn>
                <a:cxn ang="0">
                  <a:pos x="27" y="253"/>
                </a:cxn>
                <a:cxn ang="0">
                  <a:pos x="32" y="232"/>
                </a:cxn>
                <a:cxn ang="0">
                  <a:pos x="39" y="211"/>
                </a:cxn>
                <a:cxn ang="0">
                  <a:pos x="48" y="190"/>
                </a:cxn>
                <a:cxn ang="0">
                  <a:pos x="54" y="170"/>
                </a:cxn>
                <a:cxn ang="0">
                  <a:pos x="54" y="170"/>
                </a:cxn>
                <a:cxn ang="0">
                  <a:pos x="63" y="129"/>
                </a:cxn>
                <a:cxn ang="0">
                  <a:pos x="72" y="88"/>
                </a:cxn>
                <a:cxn ang="0">
                  <a:pos x="76" y="67"/>
                </a:cxn>
                <a:cxn ang="0">
                  <a:pos x="78" y="47"/>
                </a:cxn>
                <a:cxn ang="0">
                  <a:pos x="80" y="25"/>
                </a:cxn>
                <a:cxn ang="0">
                  <a:pos x="81" y="4"/>
                </a:cxn>
                <a:cxn ang="0">
                  <a:pos x="81" y="4"/>
                </a:cxn>
                <a:cxn ang="0">
                  <a:pos x="80" y="3"/>
                </a:cxn>
                <a:cxn ang="0">
                  <a:pos x="79" y="1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5" y="0"/>
                </a:cxn>
                <a:cxn ang="0">
                  <a:pos x="73" y="1"/>
                </a:cxn>
                <a:cxn ang="0">
                  <a:pos x="72" y="3"/>
                </a:cxn>
                <a:cxn ang="0">
                  <a:pos x="72" y="4"/>
                </a:cxn>
                <a:cxn ang="0">
                  <a:pos x="72" y="4"/>
                </a:cxn>
              </a:cxnLst>
              <a:rect l="0" t="0" r="r" b="b"/>
              <a:pathLst>
                <a:path w="81" h="304">
                  <a:moveTo>
                    <a:pt x="72" y="4"/>
                  </a:moveTo>
                  <a:lnTo>
                    <a:pt x="72" y="4"/>
                  </a:lnTo>
                  <a:lnTo>
                    <a:pt x="70" y="24"/>
                  </a:lnTo>
                  <a:lnTo>
                    <a:pt x="68" y="44"/>
                  </a:lnTo>
                  <a:lnTo>
                    <a:pt x="65" y="63"/>
                  </a:lnTo>
                  <a:lnTo>
                    <a:pt x="61" y="82"/>
                  </a:lnTo>
                  <a:lnTo>
                    <a:pt x="54" y="120"/>
                  </a:lnTo>
                  <a:lnTo>
                    <a:pt x="47" y="158"/>
                  </a:lnTo>
                  <a:lnTo>
                    <a:pt x="47" y="158"/>
                  </a:lnTo>
                  <a:lnTo>
                    <a:pt x="43" y="177"/>
                  </a:lnTo>
                  <a:lnTo>
                    <a:pt x="36" y="195"/>
                  </a:lnTo>
                  <a:lnTo>
                    <a:pt x="24" y="230"/>
                  </a:lnTo>
                  <a:lnTo>
                    <a:pt x="24" y="230"/>
                  </a:lnTo>
                  <a:lnTo>
                    <a:pt x="20" y="246"/>
                  </a:lnTo>
                  <a:lnTo>
                    <a:pt x="16" y="264"/>
                  </a:lnTo>
                  <a:lnTo>
                    <a:pt x="14" y="272"/>
                  </a:lnTo>
                  <a:lnTo>
                    <a:pt x="11" y="280"/>
                  </a:lnTo>
                  <a:lnTo>
                    <a:pt x="6" y="289"/>
                  </a:lnTo>
                  <a:lnTo>
                    <a:pt x="1" y="296"/>
                  </a:lnTo>
                  <a:lnTo>
                    <a:pt x="1" y="296"/>
                  </a:lnTo>
                  <a:lnTo>
                    <a:pt x="0" y="298"/>
                  </a:lnTo>
                  <a:lnTo>
                    <a:pt x="0" y="299"/>
                  </a:lnTo>
                  <a:lnTo>
                    <a:pt x="2" y="302"/>
                  </a:lnTo>
                  <a:lnTo>
                    <a:pt x="3" y="303"/>
                  </a:lnTo>
                  <a:lnTo>
                    <a:pt x="4" y="304"/>
                  </a:lnTo>
                  <a:lnTo>
                    <a:pt x="6" y="303"/>
                  </a:lnTo>
                  <a:lnTo>
                    <a:pt x="9" y="302"/>
                  </a:lnTo>
                  <a:lnTo>
                    <a:pt x="9" y="302"/>
                  </a:lnTo>
                  <a:lnTo>
                    <a:pt x="13" y="297"/>
                  </a:lnTo>
                  <a:lnTo>
                    <a:pt x="16" y="291"/>
                  </a:lnTo>
                  <a:lnTo>
                    <a:pt x="21" y="279"/>
                  </a:lnTo>
                  <a:lnTo>
                    <a:pt x="24" y="267"/>
                  </a:lnTo>
                  <a:lnTo>
                    <a:pt x="27" y="253"/>
                  </a:lnTo>
                  <a:lnTo>
                    <a:pt x="27" y="253"/>
                  </a:lnTo>
                  <a:lnTo>
                    <a:pt x="32" y="232"/>
                  </a:lnTo>
                  <a:lnTo>
                    <a:pt x="39" y="211"/>
                  </a:lnTo>
                  <a:lnTo>
                    <a:pt x="48" y="190"/>
                  </a:lnTo>
                  <a:lnTo>
                    <a:pt x="54" y="170"/>
                  </a:lnTo>
                  <a:lnTo>
                    <a:pt x="54" y="170"/>
                  </a:lnTo>
                  <a:lnTo>
                    <a:pt x="63" y="129"/>
                  </a:lnTo>
                  <a:lnTo>
                    <a:pt x="72" y="88"/>
                  </a:lnTo>
                  <a:lnTo>
                    <a:pt x="76" y="67"/>
                  </a:lnTo>
                  <a:lnTo>
                    <a:pt x="78" y="47"/>
                  </a:lnTo>
                  <a:lnTo>
                    <a:pt x="80" y="25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80" y="3"/>
                  </a:lnTo>
                  <a:lnTo>
                    <a:pt x="79" y="1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5" y="0"/>
                  </a:lnTo>
                  <a:lnTo>
                    <a:pt x="73" y="1"/>
                  </a:lnTo>
                  <a:lnTo>
                    <a:pt x="72" y="3"/>
                  </a:lnTo>
                  <a:lnTo>
                    <a:pt x="72" y="4"/>
                  </a:lnTo>
                  <a:lnTo>
                    <a:pt x="72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7" name="chenying0907 736"/>
            <p:cNvSpPr/>
            <p:nvPr/>
          </p:nvSpPr>
          <p:spPr bwMode="auto">
            <a:xfrm>
              <a:off x="5845176" y="4311650"/>
              <a:ext cx="38100" cy="122238"/>
            </a:xfrm>
            <a:custGeom>
              <a:avLst/>
              <a:gdLst/>
              <a:ahLst/>
              <a:cxnLst>
                <a:cxn ang="0">
                  <a:pos x="62" y="4"/>
                </a:cxn>
                <a:cxn ang="0">
                  <a:pos x="62" y="4"/>
                </a:cxn>
                <a:cxn ang="0">
                  <a:pos x="59" y="36"/>
                </a:cxn>
                <a:cxn ang="0">
                  <a:pos x="55" y="69"/>
                </a:cxn>
                <a:cxn ang="0">
                  <a:pos x="53" y="86"/>
                </a:cxn>
                <a:cxn ang="0">
                  <a:pos x="50" y="101"/>
                </a:cxn>
                <a:cxn ang="0">
                  <a:pos x="47" y="117"/>
                </a:cxn>
                <a:cxn ang="0">
                  <a:pos x="42" y="132"/>
                </a:cxn>
                <a:cxn ang="0">
                  <a:pos x="42" y="132"/>
                </a:cxn>
                <a:cxn ang="0">
                  <a:pos x="36" y="145"/>
                </a:cxn>
                <a:cxn ang="0">
                  <a:pos x="30" y="159"/>
                </a:cxn>
                <a:cxn ang="0">
                  <a:pos x="17" y="185"/>
                </a:cxn>
                <a:cxn ang="0">
                  <a:pos x="17" y="185"/>
                </a:cxn>
                <a:cxn ang="0">
                  <a:pos x="16" y="189"/>
                </a:cxn>
                <a:cxn ang="0">
                  <a:pos x="15" y="194"/>
                </a:cxn>
                <a:cxn ang="0">
                  <a:pos x="13" y="206"/>
                </a:cxn>
                <a:cxn ang="0">
                  <a:pos x="12" y="212"/>
                </a:cxn>
                <a:cxn ang="0">
                  <a:pos x="10" y="217"/>
                </a:cxn>
                <a:cxn ang="0">
                  <a:pos x="7" y="221"/>
                </a:cxn>
                <a:cxn ang="0">
                  <a:pos x="4" y="223"/>
                </a:cxn>
                <a:cxn ang="0">
                  <a:pos x="4" y="223"/>
                </a:cxn>
                <a:cxn ang="0">
                  <a:pos x="2" y="224"/>
                </a:cxn>
                <a:cxn ang="0">
                  <a:pos x="1" y="225"/>
                </a:cxn>
                <a:cxn ang="0">
                  <a:pos x="0" y="227"/>
                </a:cxn>
                <a:cxn ang="0">
                  <a:pos x="1" y="228"/>
                </a:cxn>
                <a:cxn ang="0">
                  <a:pos x="1" y="230"/>
                </a:cxn>
                <a:cxn ang="0">
                  <a:pos x="2" y="231"/>
                </a:cxn>
                <a:cxn ang="0">
                  <a:pos x="4" y="232"/>
                </a:cxn>
                <a:cxn ang="0">
                  <a:pos x="6" y="232"/>
                </a:cxn>
                <a:cxn ang="0">
                  <a:pos x="6" y="232"/>
                </a:cxn>
                <a:cxn ang="0">
                  <a:pos x="9" y="230"/>
                </a:cxn>
                <a:cxn ang="0">
                  <a:pos x="12" y="229"/>
                </a:cxn>
                <a:cxn ang="0">
                  <a:pos x="15" y="225"/>
                </a:cxn>
                <a:cxn ang="0">
                  <a:pos x="18" y="219"/>
                </a:cxn>
                <a:cxn ang="0">
                  <a:pos x="20" y="213"/>
                </a:cxn>
                <a:cxn ang="0">
                  <a:pos x="20" y="213"/>
                </a:cxn>
                <a:cxn ang="0">
                  <a:pos x="22" y="205"/>
                </a:cxn>
                <a:cxn ang="0">
                  <a:pos x="24" y="198"/>
                </a:cxn>
                <a:cxn ang="0">
                  <a:pos x="25" y="191"/>
                </a:cxn>
                <a:cxn ang="0">
                  <a:pos x="29" y="184"/>
                </a:cxn>
                <a:cxn ang="0">
                  <a:pos x="29" y="184"/>
                </a:cxn>
                <a:cxn ang="0">
                  <a:pos x="44" y="150"/>
                </a:cxn>
                <a:cxn ang="0">
                  <a:pos x="44" y="150"/>
                </a:cxn>
                <a:cxn ang="0">
                  <a:pos x="51" y="133"/>
                </a:cxn>
                <a:cxn ang="0">
                  <a:pos x="56" y="116"/>
                </a:cxn>
                <a:cxn ang="0">
                  <a:pos x="61" y="97"/>
                </a:cxn>
                <a:cxn ang="0">
                  <a:pos x="63" y="78"/>
                </a:cxn>
                <a:cxn ang="0">
                  <a:pos x="67" y="41"/>
                </a:cxn>
                <a:cxn ang="0">
                  <a:pos x="71" y="4"/>
                </a:cxn>
                <a:cxn ang="0">
                  <a:pos x="71" y="4"/>
                </a:cxn>
                <a:cxn ang="0">
                  <a:pos x="71" y="2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4" y="1"/>
                </a:cxn>
                <a:cxn ang="0">
                  <a:pos x="63" y="2"/>
                </a:cxn>
                <a:cxn ang="0">
                  <a:pos x="62" y="4"/>
                </a:cxn>
                <a:cxn ang="0">
                  <a:pos x="62" y="4"/>
                </a:cxn>
              </a:cxnLst>
              <a:rect l="0" t="0" r="r" b="b"/>
              <a:pathLst>
                <a:path w="71" h="232">
                  <a:moveTo>
                    <a:pt x="62" y="4"/>
                  </a:moveTo>
                  <a:lnTo>
                    <a:pt x="62" y="4"/>
                  </a:lnTo>
                  <a:lnTo>
                    <a:pt x="59" y="36"/>
                  </a:lnTo>
                  <a:lnTo>
                    <a:pt x="55" y="69"/>
                  </a:lnTo>
                  <a:lnTo>
                    <a:pt x="53" y="86"/>
                  </a:lnTo>
                  <a:lnTo>
                    <a:pt x="50" y="101"/>
                  </a:lnTo>
                  <a:lnTo>
                    <a:pt x="47" y="117"/>
                  </a:lnTo>
                  <a:lnTo>
                    <a:pt x="42" y="132"/>
                  </a:lnTo>
                  <a:lnTo>
                    <a:pt x="42" y="132"/>
                  </a:lnTo>
                  <a:lnTo>
                    <a:pt x="36" y="145"/>
                  </a:lnTo>
                  <a:lnTo>
                    <a:pt x="30" y="159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6" y="189"/>
                  </a:lnTo>
                  <a:lnTo>
                    <a:pt x="15" y="194"/>
                  </a:lnTo>
                  <a:lnTo>
                    <a:pt x="13" y="206"/>
                  </a:lnTo>
                  <a:lnTo>
                    <a:pt x="12" y="212"/>
                  </a:lnTo>
                  <a:lnTo>
                    <a:pt x="10" y="217"/>
                  </a:lnTo>
                  <a:lnTo>
                    <a:pt x="7" y="221"/>
                  </a:lnTo>
                  <a:lnTo>
                    <a:pt x="4" y="223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1" y="225"/>
                  </a:lnTo>
                  <a:lnTo>
                    <a:pt x="0" y="227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2" y="231"/>
                  </a:lnTo>
                  <a:lnTo>
                    <a:pt x="4" y="232"/>
                  </a:lnTo>
                  <a:lnTo>
                    <a:pt x="6" y="232"/>
                  </a:lnTo>
                  <a:lnTo>
                    <a:pt x="6" y="232"/>
                  </a:lnTo>
                  <a:lnTo>
                    <a:pt x="9" y="230"/>
                  </a:lnTo>
                  <a:lnTo>
                    <a:pt x="12" y="229"/>
                  </a:lnTo>
                  <a:lnTo>
                    <a:pt x="15" y="225"/>
                  </a:lnTo>
                  <a:lnTo>
                    <a:pt x="18" y="219"/>
                  </a:lnTo>
                  <a:lnTo>
                    <a:pt x="20" y="213"/>
                  </a:lnTo>
                  <a:lnTo>
                    <a:pt x="20" y="213"/>
                  </a:lnTo>
                  <a:lnTo>
                    <a:pt x="22" y="205"/>
                  </a:lnTo>
                  <a:lnTo>
                    <a:pt x="24" y="198"/>
                  </a:lnTo>
                  <a:lnTo>
                    <a:pt x="25" y="191"/>
                  </a:lnTo>
                  <a:lnTo>
                    <a:pt x="29" y="184"/>
                  </a:lnTo>
                  <a:lnTo>
                    <a:pt x="29" y="184"/>
                  </a:lnTo>
                  <a:lnTo>
                    <a:pt x="44" y="150"/>
                  </a:lnTo>
                  <a:lnTo>
                    <a:pt x="44" y="150"/>
                  </a:lnTo>
                  <a:lnTo>
                    <a:pt x="51" y="133"/>
                  </a:lnTo>
                  <a:lnTo>
                    <a:pt x="56" y="116"/>
                  </a:lnTo>
                  <a:lnTo>
                    <a:pt x="61" y="97"/>
                  </a:lnTo>
                  <a:lnTo>
                    <a:pt x="63" y="78"/>
                  </a:lnTo>
                  <a:lnTo>
                    <a:pt x="67" y="41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4" y="1"/>
                  </a:lnTo>
                  <a:lnTo>
                    <a:pt x="63" y="2"/>
                  </a:lnTo>
                  <a:lnTo>
                    <a:pt x="62" y="4"/>
                  </a:lnTo>
                  <a:lnTo>
                    <a:pt x="62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8" name="chenying0907 737"/>
            <p:cNvSpPr>
              <a:spLocks noEditPoints="1"/>
            </p:cNvSpPr>
            <p:nvPr/>
          </p:nvSpPr>
          <p:spPr bwMode="auto">
            <a:xfrm>
              <a:off x="5284788" y="4124325"/>
              <a:ext cx="636588" cy="654050"/>
            </a:xfrm>
            <a:custGeom>
              <a:avLst/>
              <a:gdLst/>
              <a:ahLst/>
              <a:cxnLst>
                <a:cxn ang="0">
                  <a:pos x="758" y="1226"/>
                </a:cxn>
                <a:cxn ang="0">
                  <a:pos x="680" y="1170"/>
                </a:cxn>
                <a:cxn ang="0">
                  <a:pos x="470" y="963"/>
                </a:cxn>
                <a:cxn ang="0">
                  <a:pos x="211" y="691"/>
                </a:cxn>
                <a:cxn ang="0">
                  <a:pos x="48" y="528"/>
                </a:cxn>
                <a:cxn ang="0">
                  <a:pos x="0" y="453"/>
                </a:cxn>
                <a:cxn ang="0">
                  <a:pos x="29" y="394"/>
                </a:cxn>
                <a:cxn ang="0">
                  <a:pos x="72" y="374"/>
                </a:cxn>
                <a:cxn ang="0">
                  <a:pos x="164" y="413"/>
                </a:cxn>
                <a:cxn ang="0">
                  <a:pos x="255" y="461"/>
                </a:cxn>
                <a:cxn ang="0">
                  <a:pos x="308" y="497"/>
                </a:cxn>
                <a:cxn ang="0">
                  <a:pos x="631" y="168"/>
                </a:cxn>
                <a:cxn ang="0">
                  <a:pos x="619" y="78"/>
                </a:cxn>
                <a:cxn ang="0">
                  <a:pos x="679" y="7"/>
                </a:cxn>
                <a:cxn ang="0">
                  <a:pos x="745" y="4"/>
                </a:cxn>
                <a:cxn ang="0">
                  <a:pos x="863" y="85"/>
                </a:cxn>
                <a:cxn ang="0">
                  <a:pos x="1020" y="246"/>
                </a:cxn>
                <a:cxn ang="0">
                  <a:pos x="1174" y="417"/>
                </a:cxn>
                <a:cxn ang="0">
                  <a:pos x="1203" y="504"/>
                </a:cxn>
                <a:cxn ang="0">
                  <a:pos x="1174" y="569"/>
                </a:cxn>
                <a:cxn ang="0">
                  <a:pos x="1108" y="602"/>
                </a:cxn>
                <a:cxn ang="0">
                  <a:pos x="1042" y="592"/>
                </a:cxn>
                <a:cxn ang="0">
                  <a:pos x="836" y="812"/>
                </a:cxn>
                <a:cxn ang="0">
                  <a:pos x="742" y="946"/>
                </a:cxn>
                <a:cxn ang="0">
                  <a:pos x="805" y="1026"/>
                </a:cxn>
                <a:cxn ang="0">
                  <a:pos x="848" y="1140"/>
                </a:cxn>
                <a:cxn ang="0">
                  <a:pos x="846" y="1212"/>
                </a:cxn>
                <a:cxn ang="0">
                  <a:pos x="807" y="1236"/>
                </a:cxn>
                <a:cxn ang="0">
                  <a:pos x="55" y="431"/>
                </a:cxn>
                <a:cxn ang="0">
                  <a:pos x="48" y="453"/>
                </a:cxn>
                <a:cxn ang="0">
                  <a:pos x="200" y="613"/>
                </a:cxn>
                <a:cxn ang="0">
                  <a:pos x="478" y="907"/>
                </a:cxn>
                <a:cxn ang="0">
                  <a:pos x="666" y="1093"/>
                </a:cxn>
                <a:cxn ang="0">
                  <a:pos x="780" y="1186"/>
                </a:cxn>
                <a:cxn ang="0">
                  <a:pos x="805" y="1181"/>
                </a:cxn>
                <a:cxn ang="0">
                  <a:pos x="795" y="1129"/>
                </a:cxn>
                <a:cxn ang="0">
                  <a:pos x="725" y="996"/>
                </a:cxn>
                <a:cxn ang="0">
                  <a:pos x="690" y="931"/>
                </a:cxn>
                <a:cxn ang="0">
                  <a:pos x="687" y="904"/>
                </a:cxn>
                <a:cxn ang="0">
                  <a:pos x="816" y="768"/>
                </a:cxn>
                <a:cxn ang="0">
                  <a:pos x="1010" y="557"/>
                </a:cxn>
                <a:cxn ang="0">
                  <a:pos x="1025" y="536"/>
                </a:cxn>
                <a:cxn ang="0">
                  <a:pos x="1050" y="540"/>
                </a:cxn>
                <a:cxn ang="0">
                  <a:pos x="1110" y="559"/>
                </a:cxn>
                <a:cxn ang="0">
                  <a:pos x="1143" y="535"/>
                </a:cxn>
                <a:cxn ang="0">
                  <a:pos x="1158" y="486"/>
                </a:cxn>
                <a:cxn ang="0">
                  <a:pos x="1111" y="411"/>
                </a:cxn>
                <a:cxn ang="0">
                  <a:pos x="996" y="286"/>
                </a:cxn>
                <a:cxn ang="0">
                  <a:pos x="822" y="108"/>
                </a:cxn>
                <a:cxn ang="0">
                  <a:pos x="747" y="50"/>
                </a:cxn>
                <a:cxn ang="0">
                  <a:pos x="688" y="57"/>
                </a:cxn>
                <a:cxn ang="0">
                  <a:pos x="658" y="111"/>
                </a:cxn>
                <a:cxn ang="0">
                  <a:pos x="679" y="159"/>
                </a:cxn>
                <a:cxn ang="0">
                  <a:pos x="674" y="184"/>
                </a:cxn>
                <a:cxn ang="0">
                  <a:pos x="425" y="444"/>
                </a:cxn>
                <a:cxn ang="0">
                  <a:pos x="324" y="533"/>
                </a:cxn>
                <a:cxn ang="0">
                  <a:pos x="301" y="542"/>
                </a:cxn>
                <a:cxn ang="0">
                  <a:pos x="235" y="502"/>
                </a:cxn>
                <a:cxn ang="0">
                  <a:pos x="170" y="470"/>
                </a:cxn>
                <a:cxn ang="0">
                  <a:pos x="116" y="434"/>
                </a:cxn>
              </a:cxnLst>
              <a:rect l="0" t="0" r="r" b="b"/>
              <a:pathLst>
                <a:path w="1204" h="1236">
                  <a:moveTo>
                    <a:pt x="799" y="1236"/>
                  </a:moveTo>
                  <a:lnTo>
                    <a:pt x="799" y="1236"/>
                  </a:lnTo>
                  <a:lnTo>
                    <a:pt x="792" y="1236"/>
                  </a:lnTo>
                  <a:lnTo>
                    <a:pt x="784" y="1235"/>
                  </a:lnTo>
                  <a:lnTo>
                    <a:pt x="777" y="1233"/>
                  </a:lnTo>
                  <a:lnTo>
                    <a:pt x="769" y="1231"/>
                  </a:lnTo>
                  <a:lnTo>
                    <a:pt x="769" y="1231"/>
                  </a:lnTo>
                  <a:lnTo>
                    <a:pt x="758" y="1226"/>
                  </a:lnTo>
                  <a:lnTo>
                    <a:pt x="747" y="1220"/>
                  </a:lnTo>
                  <a:lnTo>
                    <a:pt x="735" y="1214"/>
                  </a:lnTo>
                  <a:lnTo>
                    <a:pt x="724" y="1207"/>
                  </a:lnTo>
                  <a:lnTo>
                    <a:pt x="713" y="1199"/>
                  </a:lnTo>
                  <a:lnTo>
                    <a:pt x="701" y="1191"/>
                  </a:lnTo>
                  <a:lnTo>
                    <a:pt x="691" y="1180"/>
                  </a:lnTo>
                  <a:lnTo>
                    <a:pt x="680" y="1170"/>
                  </a:lnTo>
                  <a:lnTo>
                    <a:pt x="680" y="1170"/>
                  </a:lnTo>
                  <a:lnTo>
                    <a:pt x="656" y="1147"/>
                  </a:lnTo>
                  <a:lnTo>
                    <a:pt x="631" y="1124"/>
                  </a:lnTo>
                  <a:lnTo>
                    <a:pt x="631" y="1124"/>
                  </a:lnTo>
                  <a:lnTo>
                    <a:pt x="606" y="1103"/>
                  </a:lnTo>
                  <a:lnTo>
                    <a:pt x="582" y="1080"/>
                  </a:lnTo>
                  <a:lnTo>
                    <a:pt x="582" y="1080"/>
                  </a:lnTo>
                  <a:lnTo>
                    <a:pt x="526" y="1022"/>
                  </a:lnTo>
                  <a:lnTo>
                    <a:pt x="470" y="963"/>
                  </a:lnTo>
                  <a:lnTo>
                    <a:pt x="470" y="963"/>
                  </a:lnTo>
                  <a:lnTo>
                    <a:pt x="422" y="915"/>
                  </a:lnTo>
                  <a:lnTo>
                    <a:pt x="375" y="865"/>
                  </a:lnTo>
                  <a:lnTo>
                    <a:pt x="375" y="865"/>
                  </a:lnTo>
                  <a:lnTo>
                    <a:pt x="321" y="809"/>
                  </a:lnTo>
                  <a:lnTo>
                    <a:pt x="268" y="752"/>
                  </a:lnTo>
                  <a:lnTo>
                    <a:pt x="268" y="752"/>
                  </a:lnTo>
                  <a:lnTo>
                    <a:pt x="211" y="691"/>
                  </a:lnTo>
                  <a:lnTo>
                    <a:pt x="182" y="660"/>
                  </a:lnTo>
                  <a:lnTo>
                    <a:pt x="152" y="629"/>
                  </a:lnTo>
                  <a:lnTo>
                    <a:pt x="152" y="629"/>
                  </a:lnTo>
                  <a:lnTo>
                    <a:pt x="108" y="587"/>
                  </a:lnTo>
                  <a:lnTo>
                    <a:pt x="108" y="587"/>
                  </a:lnTo>
                  <a:lnTo>
                    <a:pt x="77" y="558"/>
                  </a:lnTo>
                  <a:lnTo>
                    <a:pt x="48" y="528"/>
                  </a:lnTo>
                  <a:lnTo>
                    <a:pt x="48" y="528"/>
                  </a:lnTo>
                  <a:lnTo>
                    <a:pt x="33" y="511"/>
                  </a:lnTo>
                  <a:lnTo>
                    <a:pt x="26" y="503"/>
                  </a:lnTo>
                  <a:lnTo>
                    <a:pt x="18" y="493"/>
                  </a:lnTo>
                  <a:lnTo>
                    <a:pt x="12" y="483"/>
                  </a:lnTo>
                  <a:lnTo>
                    <a:pt x="7" y="474"/>
                  </a:lnTo>
                  <a:lnTo>
                    <a:pt x="3" y="463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0" y="448"/>
                  </a:lnTo>
                  <a:lnTo>
                    <a:pt x="0" y="443"/>
                  </a:lnTo>
                  <a:lnTo>
                    <a:pt x="1" y="437"/>
                  </a:lnTo>
                  <a:lnTo>
                    <a:pt x="2" y="432"/>
                  </a:lnTo>
                  <a:lnTo>
                    <a:pt x="6" y="422"/>
                  </a:lnTo>
                  <a:lnTo>
                    <a:pt x="13" y="412"/>
                  </a:lnTo>
                  <a:lnTo>
                    <a:pt x="21" y="402"/>
                  </a:lnTo>
                  <a:lnTo>
                    <a:pt x="29" y="394"/>
                  </a:lnTo>
                  <a:lnTo>
                    <a:pt x="38" y="387"/>
                  </a:lnTo>
                  <a:lnTo>
                    <a:pt x="47" y="382"/>
                  </a:lnTo>
                  <a:lnTo>
                    <a:pt x="47" y="382"/>
                  </a:lnTo>
                  <a:lnTo>
                    <a:pt x="53" y="379"/>
                  </a:lnTo>
                  <a:lnTo>
                    <a:pt x="59" y="377"/>
                  </a:lnTo>
                  <a:lnTo>
                    <a:pt x="65" y="376"/>
                  </a:lnTo>
                  <a:lnTo>
                    <a:pt x="72" y="374"/>
                  </a:lnTo>
                  <a:lnTo>
                    <a:pt x="72" y="374"/>
                  </a:lnTo>
                  <a:lnTo>
                    <a:pt x="83" y="376"/>
                  </a:lnTo>
                  <a:lnTo>
                    <a:pt x="95" y="378"/>
                  </a:lnTo>
                  <a:lnTo>
                    <a:pt x="106" y="382"/>
                  </a:lnTo>
                  <a:lnTo>
                    <a:pt x="120" y="387"/>
                  </a:lnTo>
                  <a:lnTo>
                    <a:pt x="120" y="387"/>
                  </a:lnTo>
                  <a:lnTo>
                    <a:pt x="131" y="392"/>
                  </a:lnTo>
                  <a:lnTo>
                    <a:pt x="142" y="399"/>
                  </a:lnTo>
                  <a:lnTo>
                    <a:pt x="164" y="413"/>
                  </a:lnTo>
                  <a:lnTo>
                    <a:pt x="164" y="413"/>
                  </a:lnTo>
                  <a:lnTo>
                    <a:pt x="191" y="429"/>
                  </a:lnTo>
                  <a:lnTo>
                    <a:pt x="205" y="436"/>
                  </a:lnTo>
                  <a:lnTo>
                    <a:pt x="219" y="443"/>
                  </a:lnTo>
                  <a:lnTo>
                    <a:pt x="219" y="443"/>
                  </a:lnTo>
                  <a:lnTo>
                    <a:pt x="228" y="447"/>
                  </a:lnTo>
                  <a:lnTo>
                    <a:pt x="237" y="451"/>
                  </a:lnTo>
                  <a:lnTo>
                    <a:pt x="255" y="461"/>
                  </a:lnTo>
                  <a:lnTo>
                    <a:pt x="255" y="461"/>
                  </a:lnTo>
                  <a:lnTo>
                    <a:pt x="275" y="472"/>
                  </a:lnTo>
                  <a:lnTo>
                    <a:pt x="275" y="472"/>
                  </a:lnTo>
                  <a:lnTo>
                    <a:pt x="283" y="478"/>
                  </a:lnTo>
                  <a:lnTo>
                    <a:pt x="292" y="485"/>
                  </a:lnTo>
                  <a:lnTo>
                    <a:pt x="292" y="485"/>
                  </a:lnTo>
                  <a:lnTo>
                    <a:pt x="305" y="494"/>
                  </a:lnTo>
                  <a:lnTo>
                    <a:pt x="308" y="497"/>
                  </a:lnTo>
                  <a:lnTo>
                    <a:pt x="312" y="494"/>
                  </a:lnTo>
                  <a:lnTo>
                    <a:pt x="312" y="494"/>
                  </a:lnTo>
                  <a:lnTo>
                    <a:pt x="393" y="412"/>
                  </a:lnTo>
                  <a:lnTo>
                    <a:pt x="474" y="328"/>
                  </a:lnTo>
                  <a:lnTo>
                    <a:pt x="474" y="328"/>
                  </a:lnTo>
                  <a:lnTo>
                    <a:pt x="550" y="249"/>
                  </a:lnTo>
                  <a:lnTo>
                    <a:pt x="628" y="171"/>
                  </a:lnTo>
                  <a:lnTo>
                    <a:pt x="631" y="168"/>
                  </a:lnTo>
                  <a:lnTo>
                    <a:pt x="629" y="164"/>
                  </a:lnTo>
                  <a:lnTo>
                    <a:pt x="629" y="164"/>
                  </a:lnTo>
                  <a:lnTo>
                    <a:pt x="623" y="151"/>
                  </a:lnTo>
                  <a:lnTo>
                    <a:pt x="618" y="137"/>
                  </a:lnTo>
                  <a:lnTo>
                    <a:pt x="615" y="122"/>
                  </a:lnTo>
                  <a:lnTo>
                    <a:pt x="614" y="108"/>
                  </a:lnTo>
                  <a:lnTo>
                    <a:pt x="615" y="92"/>
                  </a:lnTo>
                  <a:lnTo>
                    <a:pt x="619" y="78"/>
                  </a:lnTo>
                  <a:lnTo>
                    <a:pt x="624" y="64"/>
                  </a:lnTo>
                  <a:lnTo>
                    <a:pt x="630" y="50"/>
                  </a:lnTo>
                  <a:lnTo>
                    <a:pt x="630" y="50"/>
                  </a:lnTo>
                  <a:lnTo>
                    <a:pt x="638" y="39"/>
                  </a:lnTo>
                  <a:lnTo>
                    <a:pt x="646" y="28"/>
                  </a:lnTo>
                  <a:lnTo>
                    <a:pt x="656" y="20"/>
                  </a:lnTo>
                  <a:lnTo>
                    <a:pt x="667" y="13"/>
                  </a:lnTo>
                  <a:lnTo>
                    <a:pt x="679" y="7"/>
                  </a:lnTo>
                  <a:lnTo>
                    <a:pt x="690" y="3"/>
                  </a:lnTo>
                  <a:lnTo>
                    <a:pt x="703" y="1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5" y="1"/>
                  </a:lnTo>
                  <a:lnTo>
                    <a:pt x="734" y="2"/>
                  </a:lnTo>
                  <a:lnTo>
                    <a:pt x="734" y="2"/>
                  </a:lnTo>
                  <a:lnTo>
                    <a:pt x="745" y="4"/>
                  </a:lnTo>
                  <a:lnTo>
                    <a:pt x="754" y="6"/>
                  </a:lnTo>
                  <a:lnTo>
                    <a:pt x="763" y="9"/>
                  </a:lnTo>
                  <a:lnTo>
                    <a:pt x="773" y="13"/>
                  </a:lnTo>
                  <a:lnTo>
                    <a:pt x="789" y="21"/>
                  </a:lnTo>
                  <a:lnTo>
                    <a:pt x="806" y="33"/>
                  </a:lnTo>
                  <a:lnTo>
                    <a:pt x="820" y="44"/>
                  </a:lnTo>
                  <a:lnTo>
                    <a:pt x="834" y="57"/>
                  </a:lnTo>
                  <a:lnTo>
                    <a:pt x="863" y="85"/>
                  </a:lnTo>
                  <a:lnTo>
                    <a:pt x="865" y="87"/>
                  </a:lnTo>
                  <a:lnTo>
                    <a:pt x="865" y="87"/>
                  </a:lnTo>
                  <a:lnTo>
                    <a:pt x="903" y="125"/>
                  </a:lnTo>
                  <a:lnTo>
                    <a:pt x="939" y="163"/>
                  </a:lnTo>
                  <a:lnTo>
                    <a:pt x="939" y="163"/>
                  </a:lnTo>
                  <a:lnTo>
                    <a:pt x="976" y="201"/>
                  </a:lnTo>
                  <a:lnTo>
                    <a:pt x="1013" y="239"/>
                  </a:lnTo>
                  <a:lnTo>
                    <a:pt x="1020" y="246"/>
                  </a:lnTo>
                  <a:lnTo>
                    <a:pt x="1020" y="246"/>
                  </a:lnTo>
                  <a:lnTo>
                    <a:pt x="1053" y="279"/>
                  </a:lnTo>
                  <a:lnTo>
                    <a:pt x="1085" y="313"/>
                  </a:lnTo>
                  <a:lnTo>
                    <a:pt x="1117" y="348"/>
                  </a:lnTo>
                  <a:lnTo>
                    <a:pt x="1147" y="383"/>
                  </a:lnTo>
                  <a:lnTo>
                    <a:pt x="1155" y="391"/>
                  </a:lnTo>
                  <a:lnTo>
                    <a:pt x="1155" y="391"/>
                  </a:lnTo>
                  <a:lnTo>
                    <a:pt x="1174" y="417"/>
                  </a:lnTo>
                  <a:lnTo>
                    <a:pt x="1184" y="429"/>
                  </a:lnTo>
                  <a:lnTo>
                    <a:pt x="1192" y="443"/>
                  </a:lnTo>
                  <a:lnTo>
                    <a:pt x="1198" y="457"/>
                  </a:lnTo>
                  <a:lnTo>
                    <a:pt x="1202" y="472"/>
                  </a:lnTo>
                  <a:lnTo>
                    <a:pt x="1203" y="479"/>
                  </a:lnTo>
                  <a:lnTo>
                    <a:pt x="1204" y="487"/>
                  </a:lnTo>
                  <a:lnTo>
                    <a:pt x="1203" y="495"/>
                  </a:lnTo>
                  <a:lnTo>
                    <a:pt x="1203" y="504"/>
                  </a:lnTo>
                  <a:lnTo>
                    <a:pt x="1203" y="504"/>
                  </a:lnTo>
                  <a:lnTo>
                    <a:pt x="1201" y="514"/>
                  </a:lnTo>
                  <a:lnTo>
                    <a:pt x="1198" y="524"/>
                  </a:lnTo>
                  <a:lnTo>
                    <a:pt x="1195" y="535"/>
                  </a:lnTo>
                  <a:lnTo>
                    <a:pt x="1191" y="544"/>
                  </a:lnTo>
                  <a:lnTo>
                    <a:pt x="1186" y="552"/>
                  </a:lnTo>
                  <a:lnTo>
                    <a:pt x="1181" y="560"/>
                  </a:lnTo>
                  <a:lnTo>
                    <a:pt x="1174" y="569"/>
                  </a:lnTo>
                  <a:lnTo>
                    <a:pt x="1167" y="575"/>
                  </a:lnTo>
                  <a:lnTo>
                    <a:pt x="1160" y="581"/>
                  </a:lnTo>
                  <a:lnTo>
                    <a:pt x="1153" y="586"/>
                  </a:lnTo>
                  <a:lnTo>
                    <a:pt x="1144" y="591"/>
                  </a:lnTo>
                  <a:lnTo>
                    <a:pt x="1136" y="596"/>
                  </a:lnTo>
                  <a:lnTo>
                    <a:pt x="1127" y="599"/>
                  </a:lnTo>
                  <a:lnTo>
                    <a:pt x="1117" y="601"/>
                  </a:lnTo>
                  <a:lnTo>
                    <a:pt x="1108" y="602"/>
                  </a:lnTo>
                  <a:lnTo>
                    <a:pt x="1098" y="603"/>
                  </a:lnTo>
                  <a:lnTo>
                    <a:pt x="1098" y="603"/>
                  </a:lnTo>
                  <a:lnTo>
                    <a:pt x="1085" y="602"/>
                  </a:lnTo>
                  <a:lnTo>
                    <a:pt x="1073" y="600"/>
                  </a:lnTo>
                  <a:lnTo>
                    <a:pt x="1061" y="596"/>
                  </a:lnTo>
                  <a:lnTo>
                    <a:pt x="1048" y="591"/>
                  </a:lnTo>
                  <a:lnTo>
                    <a:pt x="1045" y="589"/>
                  </a:lnTo>
                  <a:lnTo>
                    <a:pt x="1042" y="592"/>
                  </a:lnTo>
                  <a:lnTo>
                    <a:pt x="1042" y="592"/>
                  </a:lnTo>
                  <a:lnTo>
                    <a:pt x="993" y="644"/>
                  </a:lnTo>
                  <a:lnTo>
                    <a:pt x="944" y="697"/>
                  </a:lnTo>
                  <a:lnTo>
                    <a:pt x="944" y="697"/>
                  </a:lnTo>
                  <a:lnTo>
                    <a:pt x="890" y="755"/>
                  </a:lnTo>
                  <a:lnTo>
                    <a:pt x="863" y="784"/>
                  </a:lnTo>
                  <a:lnTo>
                    <a:pt x="836" y="812"/>
                  </a:lnTo>
                  <a:lnTo>
                    <a:pt x="836" y="812"/>
                  </a:lnTo>
                  <a:lnTo>
                    <a:pt x="806" y="842"/>
                  </a:lnTo>
                  <a:lnTo>
                    <a:pt x="778" y="873"/>
                  </a:lnTo>
                  <a:lnTo>
                    <a:pt x="778" y="873"/>
                  </a:lnTo>
                  <a:lnTo>
                    <a:pt x="731" y="923"/>
                  </a:lnTo>
                  <a:lnTo>
                    <a:pt x="728" y="926"/>
                  </a:lnTo>
                  <a:lnTo>
                    <a:pt x="730" y="930"/>
                  </a:lnTo>
                  <a:lnTo>
                    <a:pt x="730" y="930"/>
                  </a:lnTo>
                  <a:lnTo>
                    <a:pt x="742" y="946"/>
                  </a:lnTo>
                  <a:lnTo>
                    <a:pt x="742" y="946"/>
                  </a:lnTo>
                  <a:lnTo>
                    <a:pt x="754" y="962"/>
                  </a:lnTo>
                  <a:lnTo>
                    <a:pt x="767" y="979"/>
                  </a:lnTo>
                  <a:lnTo>
                    <a:pt x="771" y="983"/>
                  </a:lnTo>
                  <a:lnTo>
                    <a:pt x="771" y="983"/>
                  </a:lnTo>
                  <a:lnTo>
                    <a:pt x="790" y="1004"/>
                  </a:lnTo>
                  <a:lnTo>
                    <a:pt x="798" y="1015"/>
                  </a:lnTo>
                  <a:lnTo>
                    <a:pt x="805" y="1026"/>
                  </a:lnTo>
                  <a:lnTo>
                    <a:pt x="805" y="1026"/>
                  </a:lnTo>
                  <a:lnTo>
                    <a:pt x="811" y="1041"/>
                  </a:lnTo>
                  <a:lnTo>
                    <a:pt x="817" y="1056"/>
                  </a:lnTo>
                  <a:lnTo>
                    <a:pt x="828" y="1087"/>
                  </a:lnTo>
                  <a:lnTo>
                    <a:pt x="828" y="1087"/>
                  </a:lnTo>
                  <a:lnTo>
                    <a:pt x="838" y="1114"/>
                  </a:lnTo>
                  <a:lnTo>
                    <a:pt x="848" y="1140"/>
                  </a:lnTo>
                  <a:lnTo>
                    <a:pt x="848" y="1140"/>
                  </a:lnTo>
                  <a:lnTo>
                    <a:pt x="851" y="1150"/>
                  </a:lnTo>
                  <a:lnTo>
                    <a:pt x="854" y="1160"/>
                  </a:lnTo>
                  <a:lnTo>
                    <a:pt x="855" y="1169"/>
                  </a:lnTo>
                  <a:lnTo>
                    <a:pt x="856" y="1178"/>
                  </a:lnTo>
                  <a:lnTo>
                    <a:pt x="855" y="1187"/>
                  </a:lnTo>
                  <a:lnTo>
                    <a:pt x="853" y="1197"/>
                  </a:lnTo>
                  <a:lnTo>
                    <a:pt x="850" y="1204"/>
                  </a:lnTo>
                  <a:lnTo>
                    <a:pt x="846" y="1212"/>
                  </a:lnTo>
                  <a:lnTo>
                    <a:pt x="846" y="1212"/>
                  </a:lnTo>
                  <a:lnTo>
                    <a:pt x="842" y="1217"/>
                  </a:lnTo>
                  <a:lnTo>
                    <a:pt x="837" y="1223"/>
                  </a:lnTo>
                  <a:lnTo>
                    <a:pt x="831" y="1227"/>
                  </a:lnTo>
                  <a:lnTo>
                    <a:pt x="826" y="1230"/>
                  </a:lnTo>
                  <a:lnTo>
                    <a:pt x="820" y="1233"/>
                  </a:lnTo>
                  <a:lnTo>
                    <a:pt x="813" y="1235"/>
                  </a:lnTo>
                  <a:lnTo>
                    <a:pt x="807" y="1236"/>
                  </a:lnTo>
                  <a:lnTo>
                    <a:pt x="799" y="1236"/>
                  </a:lnTo>
                  <a:lnTo>
                    <a:pt x="799" y="1236"/>
                  </a:lnTo>
                  <a:close/>
                  <a:moveTo>
                    <a:pt x="86" y="424"/>
                  </a:moveTo>
                  <a:lnTo>
                    <a:pt x="86" y="424"/>
                  </a:lnTo>
                  <a:lnTo>
                    <a:pt x="76" y="424"/>
                  </a:lnTo>
                  <a:lnTo>
                    <a:pt x="65" y="427"/>
                  </a:lnTo>
                  <a:lnTo>
                    <a:pt x="60" y="429"/>
                  </a:lnTo>
                  <a:lnTo>
                    <a:pt x="55" y="431"/>
                  </a:lnTo>
                  <a:lnTo>
                    <a:pt x="50" y="434"/>
                  </a:lnTo>
                  <a:lnTo>
                    <a:pt x="47" y="439"/>
                  </a:lnTo>
                  <a:lnTo>
                    <a:pt x="47" y="439"/>
                  </a:lnTo>
                  <a:lnTo>
                    <a:pt x="46" y="442"/>
                  </a:lnTo>
                  <a:lnTo>
                    <a:pt x="45" y="446"/>
                  </a:lnTo>
                  <a:lnTo>
                    <a:pt x="46" y="449"/>
                  </a:lnTo>
                  <a:lnTo>
                    <a:pt x="48" y="453"/>
                  </a:lnTo>
                  <a:lnTo>
                    <a:pt x="48" y="453"/>
                  </a:lnTo>
                  <a:lnTo>
                    <a:pt x="60" y="471"/>
                  </a:lnTo>
                  <a:lnTo>
                    <a:pt x="73" y="487"/>
                  </a:lnTo>
                  <a:lnTo>
                    <a:pt x="88" y="503"/>
                  </a:lnTo>
                  <a:lnTo>
                    <a:pt x="104" y="519"/>
                  </a:lnTo>
                  <a:lnTo>
                    <a:pt x="104" y="519"/>
                  </a:lnTo>
                  <a:lnTo>
                    <a:pt x="129" y="542"/>
                  </a:lnTo>
                  <a:lnTo>
                    <a:pt x="153" y="566"/>
                  </a:lnTo>
                  <a:lnTo>
                    <a:pt x="200" y="613"/>
                  </a:lnTo>
                  <a:lnTo>
                    <a:pt x="247" y="662"/>
                  </a:lnTo>
                  <a:lnTo>
                    <a:pt x="291" y="710"/>
                  </a:lnTo>
                  <a:lnTo>
                    <a:pt x="291" y="710"/>
                  </a:lnTo>
                  <a:lnTo>
                    <a:pt x="349" y="772"/>
                  </a:lnTo>
                  <a:lnTo>
                    <a:pt x="407" y="833"/>
                  </a:lnTo>
                  <a:lnTo>
                    <a:pt x="407" y="833"/>
                  </a:lnTo>
                  <a:lnTo>
                    <a:pt x="443" y="870"/>
                  </a:lnTo>
                  <a:lnTo>
                    <a:pt x="478" y="907"/>
                  </a:lnTo>
                  <a:lnTo>
                    <a:pt x="478" y="907"/>
                  </a:lnTo>
                  <a:lnTo>
                    <a:pt x="518" y="950"/>
                  </a:lnTo>
                  <a:lnTo>
                    <a:pt x="560" y="992"/>
                  </a:lnTo>
                  <a:lnTo>
                    <a:pt x="560" y="992"/>
                  </a:lnTo>
                  <a:lnTo>
                    <a:pt x="595" y="1027"/>
                  </a:lnTo>
                  <a:lnTo>
                    <a:pt x="631" y="1060"/>
                  </a:lnTo>
                  <a:lnTo>
                    <a:pt x="631" y="1060"/>
                  </a:lnTo>
                  <a:lnTo>
                    <a:pt x="666" y="1093"/>
                  </a:lnTo>
                  <a:lnTo>
                    <a:pt x="701" y="1128"/>
                  </a:lnTo>
                  <a:lnTo>
                    <a:pt x="701" y="1128"/>
                  </a:lnTo>
                  <a:lnTo>
                    <a:pt x="717" y="1143"/>
                  </a:lnTo>
                  <a:lnTo>
                    <a:pt x="736" y="1161"/>
                  </a:lnTo>
                  <a:lnTo>
                    <a:pt x="748" y="1169"/>
                  </a:lnTo>
                  <a:lnTo>
                    <a:pt x="758" y="1176"/>
                  </a:lnTo>
                  <a:lnTo>
                    <a:pt x="769" y="1182"/>
                  </a:lnTo>
                  <a:lnTo>
                    <a:pt x="780" y="1186"/>
                  </a:lnTo>
                  <a:lnTo>
                    <a:pt x="780" y="1186"/>
                  </a:lnTo>
                  <a:lnTo>
                    <a:pt x="786" y="1187"/>
                  </a:lnTo>
                  <a:lnTo>
                    <a:pt x="791" y="1188"/>
                  </a:lnTo>
                  <a:lnTo>
                    <a:pt x="791" y="1188"/>
                  </a:lnTo>
                  <a:lnTo>
                    <a:pt x="796" y="1187"/>
                  </a:lnTo>
                  <a:lnTo>
                    <a:pt x="800" y="1186"/>
                  </a:lnTo>
                  <a:lnTo>
                    <a:pt x="802" y="1183"/>
                  </a:lnTo>
                  <a:lnTo>
                    <a:pt x="805" y="1181"/>
                  </a:lnTo>
                  <a:lnTo>
                    <a:pt x="805" y="1181"/>
                  </a:lnTo>
                  <a:lnTo>
                    <a:pt x="807" y="1177"/>
                  </a:lnTo>
                  <a:lnTo>
                    <a:pt x="808" y="1172"/>
                  </a:lnTo>
                  <a:lnTo>
                    <a:pt x="808" y="1166"/>
                  </a:lnTo>
                  <a:lnTo>
                    <a:pt x="807" y="1160"/>
                  </a:lnTo>
                  <a:lnTo>
                    <a:pt x="801" y="1145"/>
                  </a:lnTo>
                  <a:lnTo>
                    <a:pt x="795" y="1129"/>
                  </a:lnTo>
                  <a:lnTo>
                    <a:pt x="795" y="1129"/>
                  </a:lnTo>
                  <a:lnTo>
                    <a:pt x="791" y="1118"/>
                  </a:lnTo>
                  <a:lnTo>
                    <a:pt x="791" y="1118"/>
                  </a:lnTo>
                  <a:lnTo>
                    <a:pt x="783" y="1097"/>
                  </a:lnTo>
                  <a:lnTo>
                    <a:pt x="774" y="1076"/>
                  </a:lnTo>
                  <a:lnTo>
                    <a:pt x="763" y="1055"/>
                  </a:lnTo>
                  <a:lnTo>
                    <a:pt x="752" y="1036"/>
                  </a:lnTo>
                  <a:lnTo>
                    <a:pt x="738" y="1016"/>
                  </a:lnTo>
                  <a:lnTo>
                    <a:pt x="725" y="996"/>
                  </a:lnTo>
                  <a:lnTo>
                    <a:pt x="709" y="977"/>
                  </a:lnTo>
                  <a:lnTo>
                    <a:pt x="694" y="956"/>
                  </a:lnTo>
                  <a:lnTo>
                    <a:pt x="694" y="956"/>
                  </a:lnTo>
                  <a:lnTo>
                    <a:pt x="691" y="951"/>
                  </a:lnTo>
                  <a:lnTo>
                    <a:pt x="689" y="946"/>
                  </a:lnTo>
                  <a:lnTo>
                    <a:pt x="688" y="940"/>
                  </a:lnTo>
                  <a:lnTo>
                    <a:pt x="689" y="934"/>
                  </a:lnTo>
                  <a:lnTo>
                    <a:pt x="690" y="931"/>
                  </a:lnTo>
                  <a:lnTo>
                    <a:pt x="688" y="929"/>
                  </a:lnTo>
                  <a:lnTo>
                    <a:pt x="688" y="929"/>
                  </a:lnTo>
                  <a:lnTo>
                    <a:pt x="685" y="923"/>
                  </a:lnTo>
                  <a:lnTo>
                    <a:pt x="684" y="919"/>
                  </a:lnTo>
                  <a:lnTo>
                    <a:pt x="684" y="916"/>
                  </a:lnTo>
                  <a:lnTo>
                    <a:pt x="684" y="912"/>
                  </a:lnTo>
                  <a:lnTo>
                    <a:pt x="685" y="907"/>
                  </a:lnTo>
                  <a:lnTo>
                    <a:pt x="687" y="904"/>
                  </a:lnTo>
                  <a:lnTo>
                    <a:pt x="690" y="900"/>
                  </a:lnTo>
                  <a:lnTo>
                    <a:pt x="690" y="900"/>
                  </a:lnTo>
                  <a:lnTo>
                    <a:pt x="721" y="867"/>
                  </a:lnTo>
                  <a:lnTo>
                    <a:pt x="752" y="835"/>
                  </a:lnTo>
                  <a:lnTo>
                    <a:pt x="752" y="835"/>
                  </a:lnTo>
                  <a:lnTo>
                    <a:pt x="783" y="801"/>
                  </a:lnTo>
                  <a:lnTo>
                    <a:pt x="816" y="768"/>
                  </a:lnTo>
                  <a:lnTo>
                    <a:pt x="816" y="768"/>
                  </a:lnTo>
                  <a:lnTo>
                    <a:pt x="842" y="741"/>
                  </a:lnTo>
                  <a:lnTo>
                    <a:pt x="868" y="713"/>
                  </a:lnTo>
                  <a:lnTo>
                    <a:pt x="918" y="659"/>
                  </a:lnTo>
                  <a:lnTo>
                    <a:pt x="918" y="659"/>
                  </a:lnTo>
                  <a:lnTo>
                    <a:pt x="963" y="610"/>
                  </a:lnTo>
                  <a:lnTo>
                    <a:pt x="1008" y="562"/>
                  </a:lnTo>
                  <a:lnTo>
                    <a:pt x="1010" y="560"/>
                  </a:lnTo>
                  <a:lnTo>
                    <a:pt x="1010" y="557"/>
                  </a:lnTo>
                  <a:lnTo>
                    <a:pt x="1010" y="557"/>
                  </a:lnTo>
                  <a:lnTo>
                    <a:pt x="1010" y="554"/>
                  </a:lnTo>
                  <a:lnTo>
                    <a:pt x="1011" y="550"/>
                  </a:lnTo>
                  <a:lnTo>
                    <a:pt x="1013" y="546"/>
                  </a:lnTo>
                  <a:lnTo>
                    <a:pt x="1016" y="543"/>
                  </a:lnTo>
                  <a:lnTo>
                    <a:pt x="1016" y="543"/>
                  </a:lnTo>
                  <a:lnTo>
                    <a:pt x="1020" y="539"/>
                  </a:lnTo>
                  <a:lnTo>
                    <a:pt x="1025" y="536"/>
                  </a:lnTo>
                  <a:lnTo>
                    <a:pt x="1030" y="535"/>
                  </a:lnTo>
                  <a:lnTo>
                    <a:pt x="1035" y="534"/>
                  </a:lnTo>
                  <a:lnTo>
                    <a:pt x="1035" y="534"/>
                  </a:lnTo>
                  <a:lnTo>
                    <a:pt x="1039" y="535"/>
                  </a:lnTo>
                  <a:lnTo>
                    <a:pt x="1043" y="536"/>
                  </a:lnTo>
                  <a:lnTo>
                    <a:pt x="1046" y="537"/>
                  </a:lnTo>
                  <a:lnTo>
                    <a:pt x="1050" y="540"/>
                  </a:lnTo>
                  <a:lnTo>
                    <a:pt x="1050" y="540"/>
                  </a:lnTo>
                  <a:lnTo>
                    <a:pt x="1061" y="547"/>
                  </a:lnTo>
                  <a:lnTo>
                    <a:pt x="1074" y="554"/>
                  </a:lnTo>
                  <a:lnTo>
                    <a:pt x="1081" y="556"/>
                  </a:lnTo>
                  <a:lnTo>
                    <a:pt x="1089" y="558"/>
                  </a:lnTo>
                  <a:lnTo>
                    <a:pt x="1096" y="559"/>
                  </a:lnTo>
                  <a:lnTo>
                    <a:pt x="1103" y="560"/>
                  </a:lnTo>
                  <a:lnTo>
                    <a:pt x="1103" y="560"/>
                  </a:lnTo>
                  <a:lnTo>
                    <a:pt x="1110" y="559"/>
                  </a:lnTo>
                  <a:lnTo>
                    <a:pt x="1117" y="558"/>
                  </a:lnTo>
                  <a:lnTo>
                    <a:pt x="1117" y="558"/>
                  </a:lnTo>
                  <a:lnTo>
                    <a:pt x="1123" y="555"/>
                  </a:lnTo>
                  <a:lnTo>
                    <a:pt x="1128" y="551"/>
                  </a:lnTo>
                  <a:lnTo>
                    <a:pt x="1136" y="542"/>
                  </a:lnTo>
                  <a:lnTo>
                    <a:pt x="1136" y="542"/>
                  </a:lnTo>
                  <a:lnTo>
                    <a:pt x="1143" y="535"/>
                  </a:lnTo>
                  <a:lnTo>
                    <a:pt x="1143" y="535"/>
                  </a:lnTo>
                  <a:lnTo>
                    <a:pt x="1150" y="529"/>
                  </a:lnTo>
                  <a:lnTo>
                    <a:pt x="1154" y="523"/>
                  </a:lnTo>
                  <a:lnTo>
                    <a:pt x="1157" y="517"/>
                  </a:lnTo>
                  <a:lnTo>
                    <a:pt x="1159" y="511"/>
                  </a:lnTo>
                  <a:lnTo>
                    <a:pt x="1160" y="505"/>
                  </a:lnTo>
                  <a:lnTo>
                    <a:pt x="1160" y="498"/>
                  </a:lnTo>
                  <a:lnTo>
                    <a:pt x="1160" y="492"/>
                  </a:lnTo>
                  <a:lnTo>
                    <a:pt x="1158" y="486"/>
                  </a:lnTo>
                  <a:lnTo>
                    <a:pt x="1154" y="474"/>
                  </a:lnTo>
                  <a:lnTo>
                    <a:pt x="1147" y="462"/>
                  </a:lnTo>
                  <a:lnTo>
                    <a:pt x="1141" y="451"/>
                  </a:lnTo>
                  <a:lnTo>
                    <a:pt x="1134" y="441"/>
                  </a:lnTo>
                  <a:lnTo>
                    <a:pt x="1130" y="434"/>
                  </a:lnTo>
                  <a:lnTo>
                    <a:pt x="1130" y="434"/>
                  </a:lnTo>
                  <a:lnTo>
                    <a:pt x="1122" y="422"/>
                  </a:lnTo>
                  <a:lnTo>
                    <a:pt x="1111" y="411"/>
                  </a:lnTo>
                  <a:lnTo>
                    <a:pt x="1091" y="389"/>
                  </a:lnTo>
                  <a:lnTo>
                    <a:pt x="1091" y="389"/>
                  </a:lnTo>
                  <a:lnTo>
                    <a:pt x="1076" y="373"/>
                  </a:lnTo>
                  <a:lnTo>
                    <a:pt x="1063" y="357"/>
                  </a:lnTo>
                  <a:lnTo>
                    <a:pt x="1063" y="357"/>
                  </a:lnTo>
                  <a:lnTo>
                    <a:pt x="1046" y="338"/>
                  </a:lnTo>
                  <a:lnTo>
                    <a:pt x="1030" y="321"/>
                  </a:lnTo>
                  <a:lnTo>
                    <a:pt x="996" y="286"/>
                  </a:lnTo>
                  <a:lnTo>
                    <a:pt x="996" y="286"/>
                  </a:lnTo>
                  <a:lnTo>
                    <a:pt x="981" y="271"/>
                  </a:lnTo>
                  <a:lnTo>
                    <a:pt x="981" y="271"/>
                  </a:lnTo>
                  <a:lnTo>
                    <a:pt x="941" y="230"/>
                  </a:lnTo>
                  <a:lnTo>
                    <a:pt x="902" y="190"/>
                  </a:lnTo>
                  <a:lnTo>
                    <a:pt x="902" y="190"/>
                  </a:lnTo>
                  <a:lnTo>
                    <a:pt x="862" y="148"/>
                  </a:lnTo>
                  <a:lnTo>
                    <a:pt x="822" y="108"/>
                  </a:lnTo>
                  <a:lnTo>
                    <a:pt x="816" y="102"/>
                  </a:lnTo>
                  <a:lnTo>
                    <a:pt x="816" y="102"/>
                  </a:lnTo>
                  <a:lnTo>
                    <a:pt x="799" y="85"/>
                  </a:lnTo>
                  <a:lnTo>
                    <a:pt x="789" y="76"/>
                  </a:lnTo>
                  <a:lnTo>
                    <a:pt x="780" y="69"/>
                  </a:lnTo>
                  <a:lnTo>
                    <a:pt x="769" y="62"/>
                  </a:lnTo>
                  <a:lnTo>
                    <a:pt x="758" y="55"/>
                  </a:lnTo>
                  <a:lnTo>
                    <a:pt x="747" y="50"/>
                  </a:lnTo>
                  <a:lnTo>
                    <a:pt x="734" y="47"/>
                  </a:lnTo>
                  <a:lnTo>
                    <a:pt x="734" y="47"/>
                  </a:lnTo>
                  <a:lnTo>
                    <a:pt x="724" y="46"/>
                  </a:lnTo>
                  <a:lnTo>
                    <a:pt x="724" y="46"/>
                  </a:lnTo>
                  <a:lnTo>
                    <a:pt x="714" y="47"/>
                  </a:lnTo>
                  <a:lnTo>
                    <a:pt x="704" y="49"/>
                  </a:lnTo>
                  <a:lnTo>
                    <a:pt x="696" y="52"/>
                  </a:lnTo>
                  <a:lnTo>
                    <a:pt x="688" y="57"/>
                  </a:lnTo>
                  <a:lnTo>
                    <a:pt x="680" y="63"/>
                  </a:lnTo>
                  <a:lnTo>
                    <a:pt x="673" y="70"/>
                  </a:lnTo>
                  <a:lnTo>
                    <a:pt x="667" y="77"/>
                  </a:lnTo>
                  <a:lnTo>
                    <a:pt x="663" y="85"/>
                  </a:lnTo>
                  <a:lnTo>
                    <a:pt x="663" y="85"/>
                  </a:lnTo>
                  <a:lnTo>
                    <a:pt x="660" y="94"/>
                  </a:lnTo>
                  <a:lnTo>
                    <a:pt x="658" y="102"/>
                  </a:lnTo>
                  <a:lnTo>
                    <a:pt x="658" y="111"/>
                  </a:lnTo>
                  <a:lnTo>
                    <a:pt x="659" y="119"/>
                  </a:lnTo>
                  <a:lnTo>
                    <a:pt x="661" y="128"/>
                  </a:lnTo>
                  <a:lnTo>
                    <a:pt x="664" y="135"/>
                  </a:lnTo>
                  <a:lnTo>
                    <a:pt x="668" y="143"/>
                  </a:lnTo>
                  <a:lnTo>
                    <a:pt x="673" y="150"/>
                  </a:lnTo>
                  <a:lnTo>
                    <a:pt x="673" y="150"/>
                  </a:lnTo>
                  <a:lnTo>
                    <a:pt x="677" y="154"/>
                  </a:lnTo>
                  <a:lnTo>
                    <a:pt x="679" y="159"/>
                  </a:lnTo>
                  <a:lnTo>
                    <a:pt x="680" y="164"/>
                  </a:lnTo>
                  <a:lnTo>
                    <a:pt x="680" y="167"/>
                  </a:lnTo>
                  <a:lnTo>
                    <a:pt x="679" y="174"/>
                  </a:lnTo>
                  <a:lnTo>
                    <a:pt x="675" y="178"/>
                  </a:lnTo>
                  <a:lnTo>
                    <a:pt x="675" y="179"/>
                  </a:lnTo>
                  <a:lnTo>
                    <a:pt x="675" y="181"/>
                  </a:lnTo>
                  <a:lnTo>
                    <a:pt x="675" y="181"/>
                  </a:lnTo>
                  <a:lnTo>
                    <a:pt x="674" y="184"/>
                  </a:lnTo>
                  <a:lnTo>
                    <a:pt x="673" y="189"/>
                  </a:lnTo>
                  <a:lnTo>
                    <a:pt x="671" y="192"/>
                  </a:lnTo>
                  <a:lnTo>
                    <a:pt x="668" y="195"/>
                  </a:lnTo>
                  <a:lnTo>
                    <a:pt x="668" y="195"/>
                  </a:lnTo>
                  <a:lnTo>
                    <a:pt x="587" y="277"/>
                  </a:lnTo>
                  <a:lnTo>
                    <a:pt x="506" y="361"/>
                  </a:lnTo>
                  <a:lnTo>
                    <a:pt x="506" y="361"/>
                  </a:lnTo>
                  <a:lnTo>
                    <a:pt x="425" y="444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0" y="529"/>
                  </a:lnTo>
                  <a:lnTo>
                    <a:pt x="337" y="531"/>
                  </a:lnTo>
                  <a:lnTo>
                    <a:pt x="332" y="533"/>
                  </a:lnTo>
                  <a:lnTo>
                    <a:pt x="328" y="534"/>
                  </a:lnTo>
                  <a:lnTo>
                    <a:pt x="328" y="534"/>
                  </a:lnTo>
                  <a:lnTo>
                    <a:pt x="324" y="533"/>
                  </a:lnTo>
                  <a:lnTo>
                    <a:pt x="321" y="533"/>
                  </a:lnTo>
                  <a:lnTo>
                    <a:pt x="319" y="535"/>
                  </a:lnTo>
                  <a:lnTo>
                    <a:pt x="319" y="535"/>
                  </a:lnTo>
                  <a:lnTo>
                    <a:pt x="315" y="538"/>
                  </a:lnTo>
                  <a:lnTo>
                    <a:pt x="311" y="540"/>
                  </a:lnTo>
                  <a:lnTo>
                    <a:pt x="306" y="542"/>
                  </a:lnTo>
                  <a:lnTo>
                    <a:pt x="301" y="542"/>
                  </a:lnTo>
                  <a:lnTo>
                    <a:pt x="301" y="542"/>
                  </a:lnTo>
                  <a:lnTo>
                    <a:pt x="296" y="542"/>
                  </a:lnTo>
                  <a:lnTo>
                    <a:pt x="292" y="540"/>
                  </a:lnTo>
                  <a:lnTo>
                    <a:pt x="292" y="540"/>
                  </a:lnTo>
                  <a:lnTo>
                    <a:pt x="282" y="536"/>
                  </a:lnTo>
                  <a:lnTo>
                    <a:pt x="273" y="529"/>
                  </a:lnTo>
                  <a:lnTo>
                    <a:pt x="253" y="515"/>
                  </a:lnTo>
                  <a:lnTo>
                    <a:pt x="253" y="515"/>
                  </a:lnTo>
                  <a:lnTo>
                    <a:pt x="235" y="502"/>
                  </a:lnTo>
                  <a:lnTo>
                    <a:pt x="225" y="495"/>
                  </a:lnTo>
                  <a:lnTo>
                    <a:pt x="215" y="490"/>
                  </a:lnTo>
                  <a:lnTo>
                    <a:pt x="215" y="490"/>
                  </a:lnTo>
                  <a:lnTo>
                    <a:pt x="199" y="484"/>
                  </a:lnTo>
                  <a:lnTo>
                    <a:pt x="199" y="484"/>
                  </a:lnTo>
                  <a:lnTo>
                    <a:pt x="185" y="478"/>
                  </a:lnTo>
                  <a:lnTo>
                    <a:pt x="178" y="474"/>
                  </a:lnTo>
                  <a:lnTo>
                    <a:pt x="170" y="470"/>
                  </a:lnTo>
                  <a:lnTo>
                    <a:pt x="170" y="470"/>
                  </a:lnTo>
                  <a:lnTo>
                    <a:pt x="161" y="462"/>
                  </a:lnTo>
                  <a:lnTo>
                    <a:pt x="161" y="462"/>
                  </a:lnTo>
                  <a:lnTo>
                    <a:pt x="148" y="451"/>
                  </a:lnTo>
                  <a:lnTo>
                    <a:pt x="139" y="446"/>
                  </a:lnTo>
                  <a:lnTo>
                    <a:pt x="132" y="442"/>
                  </a:lnTo>
                  <a:lnTo>
                    <a:pt x="132" y="442"/>
                  </a:lnTo>
                  <a:lnTo>
                    <a:pt x="116" y="434"/>
                  </a:lnTo>
                  <a:lnTo>
                    <a:pt x="116" y="434"/>
                  </a:lnTo>
                  <a:lnTo>
                    <a:pt x="104" y="429"/>
                  </a:lnTo>
                  <a:lnTo>
                    <a:pt x="92" y="424"/>
                  </a:lnTo>
                  <a:lnTo>
                    <a:pt x="92" y="424"/>
                  </a:lnTo>
                  <a:lnTo>
                    <a:pt x="86" y="424"/>
                  </a:lnTo>
                  <a:lnTo>
                    <a:pt x="86" y="42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9" name="chenying0907 738"/>
            <p:cNvSpPr/>
            <p:nvPr/>
          </p:nvSpPr>
          <p:spPr bwMode="auto">
            <a:xfrm>
              <a:off x="5268913" y="4529138"/>
              <a:ext cx="252413" cy="261938"/>
            </a:xfrm>
            <a:custGeom>
              <a:avLst/>
              <a:gdLst/>
              <a:ahLst/>
              <a:cxnLst>
                <a:cxn ang="0">
                  <a:pos x="74" y="493"/>
                </a:cxn>
                <a:cxn ang="0">
                  <a:pos x="47" y="485"/>
                </a:cxn>
                <a:cxn ang="0">
                  <a:pos x="23" y="469"/>
                </a:cxn>
                <a:cxn ang="0">
                  <a:pos x="11" y="456"/>
                </a:cxn>
                <a:cxn ang="0">
                  <a:pos x="8" y="448"/>
                </a:cxn>
                <a:cxn ang="0">
                  <a:pos x="2" y="430"/>
                </a:cxn>
                <a:cxn ang="0">
                  <a:pos x="0" y="399"/>
                </a:cxn>
                <a:cxn ang="0">
                  <a:pos x="9" y="366"/>
                </a:cxn>
                <a:cxn ang="0">
                  <a:pos x="27" y="331"/>
                </a:cxn>
                <a:cxn ang="0">
                  <a:pos x="56" y="292"/>
                </a:cxn>
                <a:cxn ang="0">
                  <a:pos x="79" y="267"/>
                </a:cxn>
                <a:cxn ang="0">
                  <a:pos x="105" y="233"/>
                </a:cxn>
                <a:cxn ang="0">
                  <a:pos x="125" y="208"/>
                </a:cxn>
                <a:cxn ang="0">
                  <a:pos x="164" y="167"/>
                </a:cxn>
                <a:cxn ang="0">
                  <a:pos x="325" y="7"/>
                </a:cxn>
                <a:cxn ang="0">
                  <a:pos x="333" y="2"/>
                </a:cxn>
                <a:cxn ang="0">
                  <a:pos x="341" y="0"/>
                </a:cxn>
                <a:cxn ang="0">
                  <a:pos x="358" y="9"/>
                </a:cxn>
                <a:cxn ang="0">
                  <a:pos x="364" y="21"/>
                </a:cxn>
                <a:cxn ang="0">
                  <a:pos x="362" y="32"/>
                </a:cxn>
                <a:cxn ang="0">
                  <a:pos x="357" y="39"/>
                </a:cxn>
                <a:cxn ang="0">
                  <a:pos x="293" y="101"/>
                </a:cxn>
                <a:cxn ang="0">
                  <a:pos x="193" y="199"/>
                </a:cxn>
                <a:cxn ang="0">
                  <a:pos x="140" y="263"/>
                </a:cxn>
                <a:cxn ang="0">
                  <a:pos x="113" y="300"/>
                </a:cxn>
                <a:cxn ang="0">
                  <a:pos x="76" y="339"/>
                </a:cxn>
                <a:cxn ang="0">
                  <a:pos x="57" y="367"/>
                </a:cxn>
                <a:cxn ang="0">
                  <a:pos x="45" y="405"/>
                </a:cxn>
                <a:cxn ang="0">
                  <a:pos x="47" y="426"/>
                </a:cxn>
                <a:cxn ang="0">
                  <a:pos x="50" y="429"/>
                </a:cxn>
                <a:cxn ang="0">
                  <a:pos x="55" y="436"/>
                </a:cxn>
                <a:cxn ang="0">
                  <a:pos x="71" y="445"/>
                </a:cxn>
                <a:cxn ang="0">
                  <a:pos x="89" y="448"/>
                </a:cxn>
                <a:cxn ang="0">
                  <a:pos x="116" y="442"/>
                </a:cxn>
                <a:cxn ang="0">
                  <a:pos x="144" y="426"/>
                </a:cxn>
                <a:cxn ang="0">
                  <a:pos x="196" y="377"/>
                </a:cxn>
                <a:cxn ang="0">
                  <a:pos x="242" y="324"/>
                </a:cxn>
                <a:cxn ang="0">
                  <a:pos x="294" y="271"/>
                </a:cxn>
                <a:cxn ang="0">
                  <a:pos x="371" y="194"/>
                </a:cxn>
                <a:cxn ang="0">
                  <a:pos x="442" y="114"/>
                </a:cxn>
                <a:cxn ang="0">
                  <a:pos x="448" y="107"/>
                </a:cxn>
                <a:cxn ang="0">
                  <a:pos x="456" y="106"/>
                </a:cxn>
                <a:cxn ang="0">
                  <a:pos x="472" y="115"/>
                </a:cxn>
                <a:cxn ang="0">
                  <a:pos x="478" y="125"/>
                </a:cxn>
                <a:cxn ang="0">
                  <a:pos x="478" y="138"/>
                </a:cxn>
                <a:cxn ang="0">
                  <a:pos x="473" y="147"/>
                </a:cxn>
                <a:cxn ang="0">
                  <a:pos x="408" y="220"/>
                </a:cxn>
                <a:cxn ang="0">
                  <a:pos x="340" y="289"/>
                </a:cxn>
                <a:cxn ang="0">
                  <a:pos x="223" y="410"/>
                </a:cxn>
                <a:cxn ang="0">
                  <a:pos x="189" y="445"/>
                </a:cxn>
                <a:cxn ang="0">
                  <a:pos x="135" y="480"/>
                </a:cxn>
                <a:cxn ang="0">
                  <a:pos x="100" y="492"/>
                </a:cxn>
                <a:cxn ang="0">
                  <a:pos x="84" y="493"/>
                </a:cxn>
              </a:cxnLst>
              <a:rect l="0" t="0" r="r" b="b"/>
              <a:pathLst>
                <a:path w="479" h="493">
                  <a:moveTo>
                    <a:pt x="84" y="493"/>
                  </a:moveTo>
                  <a:lnTo>
                    <a:pt x="84" y="493"/>
                  </a:lnTo>
                  <a:lnTo>
                    <a:pt x="74" y="493"/>
                  </a:lnTo>
                  <a:lnTo>
                    <a:pt x="65" y="491"/>
                  </a:lnTo>
                  <a:lnTo>
                    <a:pt x="56" y="489"/>
                  </a:lnTo>
                  <a:lnTo>
                    <a:pt x="47" y="485"/>
                  </a:lnTo>
                  <a:lnTo>
                    <a:pt x="39" y="480"/>
                  </a:lnTo>
                  <a:lnTo>
                    <a:pt x="31" y="475"/>
                  </a:lnTo>
                  <a:lnTo>
                    <a:pt x="23" y="469"/>
                  </a:lnTo>
                  <a:lnTo>
                    <a:pt x="14" y="462"/>
                  </a:lnTo>
                  <a:lnTo>
                    <a:pt x="14" y="462"/>
                  </a:lnTo>
                  <a:lnTo>
                    <a:pt x="11" y="456"/>
                  </a:lnTo>
                  <a:lnTo>
                    <a:pt x="8" y="449"/>
                  </a:lnTo>
                  <a:lnTo>
                    <a:pt x="8" y="449"/>
                  </a:lnTo>
                  <a:lnTo>
                    <a:pt x="8" y="448"/>
                  </a:lnTo>
                  <a:lnTo>
                    <a:pt x="8" y="448"/>
                  </a:lnTo>
                  <a:lnTo>
                    <a:pt x="4" y="439"/>
                  </a:lnTo>
                  <a:lnTo>
                    <a:pt x="2" y="430"/>
                  </a:lnTo>
                  <a:lnTo>
                    <a:pt x="0" y="419"/>
                  </a:lnTo>
                  <a:lnTo>
                    <a:pt x="0" y="409"/>
                  </a:lnTo>
                  <a:lnTo>
                    <a:pt x="0" y="399"/>
                  </a:lnTo>
                  <a:lnTo>
                    <a:pt x="2" y="388"/>
                  </a:lnTo>
                  <a:lnTo>
                    <a:pt x="5" y="377"/>
                  </a:lnTo>
                  <a:lnTo>
                    <a:pt x="9" y="366"/>
                  </a:lnTo>
                  <a:lnTo>
                    <a:pt x="13" y="354"/>
                  </a:lnTo>
                  <a:lnTo>
                    <a:pt x="20" y="342"/>
                  </a:lnTo>
                  <a:lnTo>
                    <a:pt x="27" y="331"/>
                  </a:lnTo>
                  <a:lnTo>
                    <a:pt x="35" y="318"/>
                  </a:lnTo>
                  <a:lnTo>
                    <a:pt x="44" y="306"/>
                  </a:lnTo>
                  <a:lnTo>
                    <a:pt x="56" y="292"/>
                  </a:lnTo>
                  <a:lnTo>
                    <a:pt x="67" y="280"/>
                  </a:lnTo>
                  <a:lnTo>
                    <a:pt x="79" y="267"/>
                  </a:lnTo>
                  <a:lnTo>
                    <a:pt x="79" y="267"/>
                  </a:lnTo>
                  <a:lnTo>
                    <a:pt x="87" y="258"/>
                  </a:lnTo>
                  <a:lnTo>
                    <a:pt x="94" y="250"/>
                  </a:lnTo>
                  <a:lnTo>
                    <a:pt x="105" y="233"/>
                  </a:lnTo>
                  <a:lnTo>
                    <a:pt x="105" y="233"/>
                  </a:lnTo>
                  <a:lnTo>
                    <a:pt x="115" y="220"/>
                  </a:lnTo>
                  <a:lnTo>
                    <a:pt x="125" y="208"/>
                  </a:lnTo>
                  <a:lnTo>
                    <a:pt x="125" y="208"/>
                  </a:lnTo>
                  <a:lnTo>
                    <a:pt x="144" y="187"/>
                  </a:lnTo>
                  <a:lnTo>
                    <a:pt x="164" y="167"/>
                  </a:lnTo>
                  <a:lnTo>
                    <a:pt x="164" y="167"/>
                  </a:lnTo>
                  <a:lnTo>
                    <a:pt x="185" y="148"/>
                  </a:lnTo>
                  <a:lnTo>
                    <a:pt x="325" y="7"/>
                  </a:lnTo>
                  <a:lnTo>
                    <a:pt x="325" y="7"/>
                  </a:lnTo>
                  <a:lnTo>
                    <a:pt x="328" y="4"/>
                  </a:lnTo>
                  <a:lnTo>
                    <a:pt x="333" y="2"/>
                  </a:lnTo>
                  <a:lnTo>
                    <a:pt x="337" y="1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7" y="1"/>
                  </a:lnTo>
                  <a:lnTo>
                    <a:pt x="353" y="4"/>
                  </a:lnTo>
                  <a:lnTo>
                    <a:pt x="358" y="9"/>
                  </a:lnTo>
                  <a:lnTo>
                    <a:pt x="362" y="15"/>
                  </a:lnTo>
                  <a:lnTo>
                    <a:pt x="362" y="15"/>
                  </a:lnTo>
                  <a:lnTo>
                    <a:pt x="364" y="21"/>
                  </a:lnTo>
                  <a:lnTo>
                    <a:pt x="365" y="26"/>
                  </a:lnTo>
                  <a:lnTo>
                    <a:pt x="364" y="29"/>
                  </a:lnTo>
                  <a:lnTo>
                    <a:pt x="362" y="32"/>
                  </a:lnTo>
                  <a:lnTo>
                    <a:pt x="360" y="36"/>
                  </a:lnTo>
                  <a:lnTo>
                    <a:pt x="357" y="39"/>
                  </a:lnTo>
                  <a:lnTo>
                    <a:pt x="357" y="39"/>
                  </a:lnTo>
                  <a:lnTo>
                    <a:pt x="325" y="70"/>
                  </a:lnTo>
                  <a:lnTo>
                    <a:pt x="293" y="101"/>
                  </a:lnTo>
                  <a:lnTo>
                    <a:pt x="293" y="101"/>
                  </a:lnTo>
                  <a:lnTo>
                    <a:pt x="252" y="139"/>
                  </a:lnTo>
                  <a:lnTo>
                    <a:pt x="212" y="179"/>
                  </a:lnTo>
                  <a:lnTo>
                    <a:pt x="193" y="199"/>
                  </a:lnTo>
                  <a:lnTo>
                    <a:pt x="174" y="220"/>
                  </a:lnTo>
                  <a:lnTo>
                    <a:pt x="157" y="242"/>
                  </a:lnTo>
                  <a:lnTo>
                    <a:pt x="140" y="263"/>
                  </a:lnTo>
                  <a:lnTo>
                    <a:pt x="140" y="263"/>
                  </a:lnTo>
                  <a:lnTo>
                    <a:pt x="127" y="281"/>
                  </a:lnTo>
                  <a:lnTo>
                    <a:pt x="113" y="300"/>
                  </a:lnTo>
                  <a:lnTo>
                    <a:pt x="95" y="319"/>
                  </a:lnTo>
                  <a:lnTo>
                    <a:pt x="76" y="339"/>
                  </a:lnTo>
                  <a:lnTo>
                    <a:pt x="76" y="339"/>
                  </a:lnTo>
                  <a:lnTo>
                    <a:pt x="70" y="346"/>
                  </a:lnTo>
                  <a:lnTo>
                    <a:pt x="63" y="355"/>
                  </a:lnTo>
                  <a:lnTo>
                    <a:pt x="57" y="367"/>
                  </a:lnTo>
                  <a:lnTo>
                    <a:pt x="52" y="379"/>
                  </a:lnTo>
                  <a:lnTo>
                    <a:pt x="47" y="391"/>
                  </a:lnTo>
                  <a:lnTo>
                    <a:pt x="45" y="405"/>
                  </a:lnTo>
                  <a:lnTo>
                    <a:pt x="45" y="416"/>
                  </a:lnTo>
                  <a:lnTo>
                    <a:pt x="46" y="421"/>
                  </a:lnTo>
                  <a:lnTo>
                    <a:pt x="47" y="426"/>
                  </a:lnTo>
                  <a:lnTo>
                    <a:pt x="47" y="427"/>
                  </a:lnTo>
                  <a:lnTo>
                    <a:pt x="50" y="429"/>
                  </a:lnTo>
                  <a:lnTo>
                    <a:pt x="50" y="429"/>
                  </a:lnTo>
                  <a:lnTo>
                    <a:pt x="54" y="435"/>
                  </a:lnTo>
                  <a:lnTo>
                    <a:pt x="54" y="436"/>
                  </a:lnTo>
                  <a:lnTo>
                    <a:pt x="55" y="436"/>
                  </a:lnTo>
                  <a:lnTo>
                    <a:pt x="55" y="436"/>
                  </a:lnTo>
                  <a:lnTo>
                    <a:pt x="63" y="441"/>
                  </a:lnTo>
                  <a:lnTo>
                    <a:pt x="71" y="445"/>
                  </a:lnTo>
                  <a:lnTo>
                    <a:pt x="79" y="447"/>
                  </a:lnTo>
                  <a:lnTo>
                    <a:pt x="89" y="448"/>
                  </a:lnTo>
                  <a:lnTo>
                    <a:pt x="89" y="448"/>
                  </a:lnTo>
                  <a:lnTo>
                    <a:pt x="98" y="447"/>
                  </a:lnTo>
                  <a:lnTo>
                    <a:pt x="106" y="445"/>
                  </a:lnTo>
                  <a:lnTo>
                    <a:pt x="116" y="442"/>
                  </a:lnTo>
                  <a:lnTo>
                    <a:pt x="125" y="437"/>
                  </a:lnTo>
                  <a:lnTo>
                    <a:pt x="134" y="432"/>
                  </a:lnTo>
                  <a:lnTo>
                    <a:pt x="144" y="426"/>
                  </a:lnTo>
                  <a:lnTo>
                    <a:pt x="162" y="411"/>
                  </a:lnTo>
                  <a:lnTo>
                    <a:pt x="180" y="395"/>
                  </a:lnTo>
                  <a:lnTo>
                    <a:pt x="196" y="377"/>
                  </a:lnTo>
                  <a:lnTo>
                    <a:pt x="227" y="341"/>
                  </a:lnTo>
                  <a:lnTo>
                    <a:pt x="227" y="341"/>
                  </a:lnTo>
                  <a:lnTo>
                    <a:pt x="242" y="324"/>
                  </a:lnTo>
                  <a:lnTo>
                    <a:pt x="253" y="311"/>
                  </a:lnTo>
                  <a:lnTo>
                    <a:pt x="253" y="311"/>
                  </a:lnTo>
                  <a:lnTo>
                    <a:pt x="294" y="271"/>
                  </a:lnTo>
                  <a:lnTo>
                    <a:pt x="294" y="271"/>
                  </a:lnTo>
                  <a:lnTo>
                    <a:pt x="333" y="233"/>
                  </a:lnTo>
                  <a:lnTo>
                    <a:pt x="371" y="194"/>
                  </a:lnTo>
                  <a:lnTo>
                    <a:pt x="407" y="155"/>
                  </a:lnTo>
                  <a:lnTo>
                    <a:pt x="424" y="134"/>
                  </a:lnTo>
                  <a:lnTo>
                    <a:pt x="442" y="114"/>
                  </a:lnTo>
                  <a:lnTo>
                    <a:pt x="442" y="114"/>
                  </a:lnTo>
                  <a:lnTo>
                    <a:pt x="445" y="111"/>
                  </a:lnTo>
                  <a:lnTo>
                    <a:pt x="448" y="107"/>
                  </a:lnTo>
                  <a:lnTo>
                    <a:pt x="452" y="106"/>
                  </a:lnTo>
                  <a:lnTo>
                    <a:pt x="456" y="106"/>
                  </a:lnTo>
                  <a:lnTo>
                    <a:pt x="456" y="106"/>
                  </a:lnTo>
                  <a:lnTo>
                    <a:pt x="462" y="107"/>
                  </a:lnTo>
                  <a:lnTo>
                    <a:pt x="468" y="111"/>
                  </a:lnTo>
                  <a:lnTo>
                    <a:pt x="472" y="115"/>
                  </a:lnTo>
                  <a:lnTo>
                    <a:pt x="476" y="121"/>
                  </a:lnTo>
                  <a:lnTo>
                    <a:pt x="476" y="121"/>
                  </a:lnTo>
                  <a:lnTo>
                    <a:pt x="478" y="125"/>
                  </a:lnTo>
                  <a:lnTo>
                    <a:pt x="479" y="131"/>
                  </a:lnTo>
                  <a:lnTo>
                    <a:pt x="478" y="135"/>
                  </a:lnTo>
                  <a:lnTo>
                    <a:pt x="478" y="138"/>
                  </a:lnTo>
                  <a:lnTo>
                    <a:pt x="476" y="143"/>
                  </a:lnTo>
                  <a:lnTo>
                    <a:pt x="473" y="147"/>
                  </a:lnTo>
                  <a:lnTo>
                    <a:pt x="473" y="147"/>
                  </a:lnTo>
                  <a:lnTo>
                    <a:pt x="458" y="165"/>
                  </a:lnTo>
                  <a:lnTo>
                    <a:pt x="442" y="184"/>
                  </a:lnTo>
                  <a:lnTo>
                    <a:pt x="408" y="220"/>
                  </a:lnTo>
                  <a:lnTo>
                    <a:pt x="374" y="255"/>
                  </a:lnTo>
                  <a:lnTo>
                    <a:pt x="340" y="289"/>
                  </a:lnTo>
                  <a:lnTo>
                    <a:pt x="340" y="289"/>
                  </a:lnTo>
                  <a:lnTo>
                    <a:pt x="280" y="348"/>
                  </a:lnTo>
                  <a:lnTo>
                    <a:pt x="251" y="379"/>
                  </a:lnTo>
                  <a:lnTo>
                    <a:pt x="223" y="410"/>
                  </a:lnTo>
                  <a:lnTo>
                    <a:pt x="223" y="410"/>
                  </a:lnTo>
                  <a:lnTo>
                    <a:pt x="207" y="429"/>
                  </a:lnTo>
                  <a:lnTo>
                    <a:pt x="189" y="445"/>
                  </a:lnTo>
                  <a:lnTo>
                    <a:pt x="171" y="460"/>
                  </a:lnTo>
                  <a:lnTo>
                    <a:pt x="153" y="471"/>
                  </a:lnTo>
                  <a:lnTo>
                    <a:pt x="135" y="480"/>
                  </a:lnTo>
                  <a:lnTo>
                    <a:pt x="118" y="488"/>
                  </a:lnTo>
                  <a:lnTo>
                    <a:pt x="109" y="490"/>
                  </a:lnTo>
                  <a:lnTo>
                    <a:pt x="100" y="492"/>
                  </a:lnTo>
                  <a:lnTo>
                    <a:pt x="92" y="493"/>
                  </a:lnTo>
                  <a:lnTo>
                    <a:pt x="84" y="493"/>
                  </a:lnTo>
                  <a:lnTo>
                    <a:pt x="84" y="49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29480" y="189230"/>
            <a:ext cx="3093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项目团队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会议纪要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</a:p>
        </p:txBody>
      </p:sp>
      <p:cxnSp>
        <p:nvCxnSpPr>
          <p:cNvPr id="95" name="直接连接符 94"/>
          <p:cNvCxnSpPr>
            <a:stCxn id="91" idx="3"/>
          </p:cNvCxnSpPr>
          <p:nvPr/>
        </p:nvCxnSpPr>
        <p:spPr>
          <a:xfrm>
            <a:off x="7823200" y="419735"/>
            <a:ext cx="4150995" cy="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681595" y="476250"/>
            <a:ext cx="4177030" cy="63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95" y="2420620"/>
            <a:ext cx="6959600" cy="3924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85" y="764540"/>
            <a:ext cx="5257800" cy="1454150"/>
          </a:xfrm>
          <a:prstGeom prst="rect">
            <a:avLst/>
          </a:prstGeom>
        </p:spPr>
      </p:pic>
      <p:grpSp>
        <p:nvGrpSpPr>
          <p:cNvPr id="49" name="Group 60"/>
          <p:cNvGrpSpPr/>
          <p:nvPr/>
        </p:nvGrpSpPr>
        <p:grpSpPr bwMode="auto">
          <a:xfrm>
            <a:off x="11111516" y="705702"/>
            <a:ext cx="529799" cy="638257"/>
            <a:chOff x="0" y="0"/>
            <a:chExt cx="671513" cy="80962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0" name="Freeform 9255"/>
            <p:cNvSpPr>
              <a:spLocks noEditPoints="1"/>
            </p:cNvSpPr>
            <p:nvPr/>
          </p:nvSpPr>
          <p:spPr bwMode="auto">
            <a:xfrm>
              <a:off x="0" y="68262"/>
              <a:ext cx="671513" cy="741363"/>
            </a:xfrm>
            <a:custGeom>
              <a:avLst/>
              <a:gdLst>
                <a:gd name="T0" fmla="*/ 169 w 179"/>
                <a:gd name="T1" fmla="*/ 117 h 197"/>
                <a:gd name="T2" fmla="*/ 171 w 179"/>
                <a:gd name="T3" fmla="*/ 52 h 197"/>
                <a:gd name="T4" fmla="*/ 166 w 179"/>
                <a:gd name="T5" fmla="*/ 21 h 197"/>
                <a:gd name="T6" fmla="*/ 157 w 179"/>
                <a:gd name="T7" fmla="*/ 14 h 197"/>
                <a:gd name="T8" fmla="*/ 157 w 179"/>
                <a:gd name="T9" fmla="*/ 14 h 197"/>
                <a:gd name="T10" fmla="*/ 157 w 179"/>
                <a:gd name="T11" fmla="*/ 13 h 197"/>
                <a:gd name="T12" fmla="*/ 157 w 179"/>
                <a:gd name="T13" fmla="*/ 13 h 197"/>
                <a:gd name="T14" fmla="*/ 157 w 179"/>
                <a:gd name="T15" fmla="*/ 13 h 197"/>
                <a:gd name="T16" fmla="*/ 157 w 179"/>
                <a:gd name="T17" fmla="*/ 14 h 197"/>
                <a:gd name="T18" fmla="*/ 157 w 179"/>
                <a:gd name="T19" fmla="*/ 14 h 197"/>
                <a:gd name="T20" fmla="*/ 157 w 179"/>
                <a:gd name="T21" fmla="*/ 17 h 197"/>
                <a:gd name="T22" fmla="*/ 154 w 179"/>
                <a:gd name="T23" fmla="*/ 18 h 197"/>
                <a:gd name="T24" fmla="*/ 141 w 179"/>
                <a:gd name="T25" fmla="*/ 32 h 197"/>
                <a:gd name="T26" fmla="*/ 119 w 179"/>
                <a:gd name="T27" fmla="*/ 37 h 197"/>
                <a:gd name="T28" fmla="*/ 110 w 179"/>
                <a:gd name="T29" fmla="*/ 35 h 197"/>
                <a:gd name="T30" fmla="*/ 82 w 179"/>
                <a:gd name="T31" fmla="*/ 37 h 197"/>
                <a:gd name="T32" fmla="*/ 60 w 179"/>
                <a:gd name="T33" fmla="*/ 37 h 197"/>
                <a:gd name="T34" fmla="*/ 44 w 179"/>
                <a:gd name="T35" fmla="*/ 36 h 197"/>
                <a:gd name="T36" fmla="*/ 5 w 179"/>
                <a:gd name="T37" fmla="*/ 93 h 197"/>
                <a:gd name="T38" fmla="*/ 26 w 179"/>
                <a:gd name="T39" fmla="*/ 197 h 197"/>
                <a:gd name="T40" fmla="*/ 110 w 179"/>
                <a:gd name="T41" fmla="*/ 196 h 197"/>
                <a:gd name="T42" fmla="*/ 111 w 179"/>
                <a:gd name="T43" fmla="*/ 196 h 197"/>
                <a:gd name="T44" fmla="*/ 162 w 179"/>
                <a:gd name="T45" fmla="*/ 194 h 197"/>
                <a:gd name="T46" fmla="*/ 167 w 179"/>
                <a:gd name="T47" fmla="*/ 60 h 197"/>
                <a:gd name="T48" fmla="*/ 166 w 179"/>
                <a:gd name="T49" fmla="*/ 101 h 197"/>
                <a:gd name="T50" fmla="*/ 168 w 179"/>
                <a:gd name="T51" fmla="*/ 139 h 197"/>
                <a:gd name="T52" fmla="*/ 167 w 179"/>
                <a:gd name="T53" fmla="*/ 138 h 197"/>
                <a:gd name="T54" fmla="*/ 167 w 179"/>
                <a:gd name="T55" fmla="*/ 142 h 197"/>
                <a:gd name="T56" fmla="*/ 166 w 179"/>
                <a:gd name="T57" fmla="*/ 180 h 197"/>
                <a:gd name="T58" fmla="*/ 158 w 179"/>
                <a:gd name="T59" fmla="*/ 188 h 197"/>
                <a:gd name="T60" fmla="*/ 129 w 179"/>
                <a:gd name="T61" fmla="*/ 189 h 197"/>
                <a:gd name="T62" fmla="*/ 66 w 179"/>
                <a:gd name="T63" fmla="*/ 190 h 197"/>
                <a:gd name="T64" fmla="*/ 41 w 179"/>
                <a:gd name="T65" fmla="*/ 190 h 197"/>
                <a:gd name="T66" fmla="*/ 13 w 179"/>
                <a:gd name="T67" fmla="*/ 181 h 197"/>
                <a:gd name="T68" fmla="*/ 11 w 179"/>
                <a:gd name="T69" fmla="*/ 174 h 197"/>
                <a:gd name="T70" fmla="*/ 13 w 179"/>
                <a:gd name="T71" fmla="*/ 119 h 197"/>
                <a:gd name="T72" fmla="*/ 17 w 179"/>
                <a:gd name="T73" fmla="*/ 19 h 197"/>
                <a:gd name="T74" fmla="*/ 48 w 179"/>
                <a:gd name="T75" fmla="*/ 41 h 197"/>
                <a:gd name="T76" fmla="*/ 145 w 179"/>
                <a:gd name="T77" fmla="*/ 36 h 197"/>
                <a:gd name="T78" fmla="*/ 156 w 179"/>
                <a:gd name="T79" fmla="*/ 26 h 197"/>
                <a:gd name="T80" fmla="*/ 157 w 179"/>
                <a:gd name="T81" fmla="*/ 24 h 197"/>
                <a:gd name="T82" fmla="*/ 158 w 179"/>
                <a:gd name="T83" fmla="*/ 18 h 197"/>
                <a:gd name="T84" fmla="*/ 160 w 179"/>
                <a:gd name="T85" fmla="*/ 17 h 197"/>
                <a:gd name="T86" fmla="*/ 167 w 179"/>
                <a:gd name="T87" fmla="*/ 5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9" h="197">
                  <a:moveTo>
                    <a:pt x="171" y="136"/>
                  </a:moveTo>
                  <a:cubicBezTo>
                    <a:pt x="170" y="143"/>
                    <a:pt x="170" y="133"/>
                    <a:pt x="170" y="133"/>
                  </a:cubicBezTo>
                  <a:cubicBezTo>
                    <a:pt x="168" y="128"/>
                    <a:pt x="169" y="122"/>
                    <a:pt x="169" y="117"/>
                  </a:cubicBezTo>
                  <a:cubicBezTo>
                    <a:pt x="170" y="118"/>
                    <a:pt x="169" y="109"/>
                    <a:pt x="169" y="107"/>
                  </a:cubicBezTo>
                  <a:cubicBezTo>
                    <a:pt x="170" y="108"/>
                    <a:pt x="170" y="108"/>
                    <a:pt x="171" y="109"/>
                  </a:cubicBezTo>
                  <a:cubicBezTo>
                    <a:pt x="170" y="100"/>
                    <a:pt x="169" y="51"/>
                    <a:pt x="171" y="52"/>
                  </a:cubicBezTo>
                  <a:cubicBezTo>
                    <a:pt x="171" y="47"/>
                    <a:pt x="170" y="38"/>
                    <a:pt x="170" y="32"/>
                  </a:cubicBezTo>
                  <a:cubicBezTo>
                    <a:pt x="171" y="39"/>
                    <a:pt x="170" y="32"/>
                    <a:pt x="171" y="31"/>
                  </a:cubicBezTo>
                  <a:cubicBezTo>
                    <a:pt x="171" y="27"/>
                    <a:pt x="170" y="24"/>
                    <a:pt x="166" y="21"/>
                  </a:cubicBezTo>
                  <a:cubicBezTo>
                    <a:pt x="170" y="24"/>
                    <a:pt x="159" y="11"/>
                    <a:pt x="162" y="14"/>
                  </a:cubicBezTo>
                  <a:cubicBezTo>
                    <a:pt x="160" y="14"/>
                    <a:pt x="159" y="14"/>
                    <a:pt x="158" y="14"/>
                  </a:cubicBezTo>
                  <a:cubicBezTo>
                    <a:pt x="158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3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6" y="13"/>
                    <a:pt x="157" y="13"/>
                  </a:cubicBezTo>
                  <a:cubicBezTo>
                    <a:pt x="156" y="14"/>
                    <a:pt x="156" y="14"/>
                    <a:pt x="156" y="15"/>
                  </a:cubicBezTo>
                  <a:cubicBezTo>
                    <a:pt x="156" y="15"/>
                    <a:pt x="156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6" y="15"/>
                    <a:pt x="157" y="15"/>
                    <a:pt x="157" y="16"/>
                  </a:cubicBezTo>
                  <a:cubicBezTo>
                    <a:pt x="157" y="16"/>
                    <a:pt x="157" y="16"/>
                    <a:pt x="157" y="17"/>
                  </a:cubicBezTo>
                  <a:cubicBezTo>
                    <a:pt x="156" y="17"/>
                    <a:pt x="155" y="16"/>
                    <a:pt x="155" y="17"/>
                  </a:cubicBezTo>
                  <a:cubicBezTo>
                    <a:pt x="155" y="16"/>
                    <a:pt x="155" y="16"/>
                    <a:pt x="156" y="15"/>
                  </a:cubicBezTo>
                  <a:cubicBezTo>
                    <a:pt x="155" y="16"/>
                    <a:pt x="154" y="15"/>
                    <a:pt x="154" y="18"/>
                  </a:cubicBezTo>
                  <a:cubicBezTo>
                    <a:pt x="154" y="18"/>
                    <a:pt x="154" y="19"/>
                    <a:pt x="154" y="21"/>
                  </a:cubicBezTo>
                  <a:cubicBezTo>
                    <a:pt x="152" y="22"/>
                    <a:pt x="152" y="21"/>
                    <a:pt x="153" y="19"/>
                  </a:cubicBezTo>
                  <a:cubicBezTo>
                    <a:pt x="148" y="27"/>
                    <a:pt x="152" y="29"/>
                    <a:pt x="141" y="32"/>
                  </a:cubicBezTo>
                  <a:cubicBezTo>
                    <a:pt x="139" y="32"/>
                    <a:pt x="124" y="35"/>
                    <a:pt x="120" y="36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119" y="36"/>
                    <a:pt x="119" y="37"/>
                    <a:pt x="119" y="37"/>
                  </a:cubicBezTo>
                  <a:cubicBezTo>
                    <a:pt x="119" y="37"/>
                    <a:pt x="119" y="36"/>
                    <a:pt x="119" y="36"/>
                  </a:cubicBezTo>
                  <a:cubicBezTo>
                    <a:pt x="116" y="37"/>
                    <a:pt x="110" y="35"/>
                    <a:pt x="109" y="34"/>
                  </a:cubicBezTo>
                  <a:cubicBezTo>
                    <a:pt x="110" y="34"/>
                    <a:pt x="108" y="34"/>
                    <a:pt x="110" y="35"/>
                  </a:cubicBezTo>
                  <a:cubicBezTo>
                    <a:pt x="103" y="34"/>
                    <a:pt x="92" y="38"/>
                    <a:pt x="88" y="37"/>
                  </a:cubicBezTo>
                  <a:cubicBezTo>
                    <a:pt x="88" y="37"/>
                    <a:pt x="89" y="36"/>
                    <a:pt x="89" y="36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2" y="37"/>
                    <a:pt x="87" y="35"/>
                    <a:pt x="87" y="35"/>
                  </a:cubicBezTo>
                  <a:cubicBezTo>
                    <a:pt x="83" y="36"/>
                    <a:pt x="64" y="38"/>
                    <a:pt x="66" y="36"/>
                  </a:cubicBezTo>
                  <a:cubicBezTo>
                    <a:pt x="64" y="37"/>
                    <a:pt x="62" y="37"/>
                    <a:pt x="60" y="37"/>
                  </a:cubicBezTo>
                  <a:cubicBezTo>
                    <a:pt x="60" y="37"/>
                    <a:pt x="61" y="37"/>
                    <a:pt x="62" y="36"/>
                  </a:cubicBezTo>
                  <a:cubicBezTo>
                    <a:pt x="56" y="35"/>
                    <a:pt x="50" y="37"/>
                    <a:pt x="45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39" y="35"/>
                    <a:pt x="35" y="32"/>
                    <a:pt x="31" y="30"/>
                  </a:cubicBezTo>
                  <a:cubicBezTo>
                    <a:pt x="28" y="28"/>
                    <a:pt x="19" y="13"/>
                    <a:pt x="23" y="13"/>
                  </a:cubicBezTo>
                  <a:cubicBezTo>
                    <a:pt x="0" y="0"/>
                    <a:pt x="5" y="85"/>
                    <a:pt x="5" y="93"/>
                  </a:cubicBezTo>
                  <a:cubicBezTo>
                    <a:pt x="5" y="94"/>
                    <a:pt x="7" y="113"/>
                    <a:pt x="6" y="121"/>
                  </a:cubicBezTo>
                  <a:cubicBezTo>
                    <a:pt x="5" y="137"/>
                    <a:pt x="3" y="156"/>
                    <a:pt x="5" y="172"/>
                  </a:cubicBezTo>
                  <a:cubicBezTo>
                    <a:pt x="6" y="186"/>
                    <a:pt x="10" y="197"/>
                    <a:pt x="26" y="197"/>
                  </a:cubicBezTo>
                  <a:cubicBezTo>
                    <a:pt x="34" y="197"/>
                    <a:pt x="41" y="196"/>
                    <a:pt x="48" y="195"/>
                  </a:cubicBezTo>
                  <a:cubicBezTo>
                    <a:pt x="51" y="195"/>
                    <a:pt x="65" y="194"/>
                    <a:pt x="62" y="196"/>
                  </a:cubicBezTo>
                  <a:cubicBezTo>
                    <a:pt x="78" y="194"/>
                    <a:pt x="94" y="195"/>
                    <a:pt x="110" y="196"/>
                  </a:cubicBezTo>
                  <a:cubicBezTo>
                    <a:pt x="110" y="196"/>
                    <a:pt x="111" y="196"/>
                    <a:pt x="111" y="196"/>
                  </a:cubicBezTo>
                  <a:cubicBezTo>
                    <a:pt x="111" y="196"/>
                    <a:pt x="111" y="196"/>
                    <a:pt x="111" y="196"/>
                  </a:cubicBezTo>
                  <a:cubicBezTo>
                    <a:pt x="111" y="196"/>
                    <a:pt x="111" y="196"/>
                    <a:pt x="111" y="196"/>
                  </a:cubicBezTo>
                  <a:cubicBezTo>
                    <a:pt x="125" y="197"/>
                    <a:pt x="140" y="197"/>
                    <a:pt x="155" y="195"/>
                  </a:cubicBezTo>
                  <a:cubicBezTo>
                    <a:pt x="155" y="197"/>
                    <a:pt x="148" y="195"/>
                    <a:pt x="148" y="197"/>
                  </a:cubicBezTo>
                  <a:cubicBezTo>
                    <a:pt x="151" y="196"/>
                    <a:pt x="162" y="194"/>
                    <a:pt x="162" y="194"/>
                  </a:cubicBezTo>
                  <a:cubicBezTo>
                    <a:pt x="179" y="184"/>
                    <a:pt x="172" y="146"/>
                    <a:pt x="171" y="136"/>
                  </a:cubicBezTo>
                  <a:close/>
                  <a:moveTo>
                    <a:pt x="168" y="58"/>
                  </a:moveTo>
                  <a:cubicBezTo>
                    <a:pt x="168" y="59"/>
                    <a:pt x="167" y="60"/>
                    <a:pt x="167" y="60"/>
                  </a:cubicBezTo>
                  <a:cubicBezTo>
                    <a:pt x="167" y="65"/>
                    <a:pt x="166" y="69"/>
                    <a:pt x="167" y="74"/>
                  </a:cubicBezTo>
                  <a:cubicBezTo>
                    <a:pt x="167" y="83"/>
                    <a:pt x="168" y="93"/>
                    <a:pt x="167" y="102"/>
                  </a:cubicBezTo>
                  <a:cubicBezTo>
                    <a:pt x="166" y="101"/>
                    <a:pt x="166" y="101"/>
                    <a:pt x="166" y="101"/>
                  </a:cubicBezTo>
                  <a:cubicBezTo>
                    <a:pt x="166" y="109"/>
                    <a:pt x="169" y="118"/>
                    <a:pt x="165" y="124"/>
                  </a:cubicBezTo>
                  <a:cubicBezTo>
                    <a:pt x="166" y="124"/>
                    <a:pt x="166" y="123"/>
                    <a:pt x="167" y="123"/>
                  </a:cubicBezTo>
                  <a:cubicBezTo>
                    <a:pt x="167" y="125"/>
                    <a:pt x="169" y="138"/>
                    <a:pt x="168" y="139"/>
                  </a:cubicBezTo>
                  <a:cubicBezTo>
                    <a:pt x="167" y="139"/>
                    <a:pt x="167" y="139"/>
                    <a:pt x="167" y="138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7" y="138"/>
                    <a:pt x="166" y="138"/>
                    <a:pt x="166" y="137"/>
                  </a:cubicBezTo>
                  <a:cubicBezTo>
                    <a:pt x="165" y="135"/>
                    <a:pt x="166" y="143"/>
                    <a:pt x="167" y="142"/>
                  </a:cubicBezTo>
                  <a:cubicBezTo>
                    <a:pt x="167" y="146"/>
                    <a:pt x="167" y="162"/>
                    <a:pt x="168" y="168"/>
                  </a:cubicBezTo>
                  <a:cubicBezTo>
                    <a:pt x="167" y="168"/>
                    <a:pt x="167" y="169"/>
                    <a:pt x="167" y="168"/>
                  </a:cubicBezTo>
                  <a:cubicBezTo>
                    <a:pt x="167" y="171"/>
                    <a:pt x="167" y="177"/>
                    <a:pt x="166" y="180"/>
                  </a:cubicBezTo>
                  <a:cubicBezTo>
                    <a:pt x="167" y="179"/>
                    <a:pt x="167" y="178"/>
                    <a:pt x="167" y="177"/>
                  </a:cubicBezTo>
                  <a:cubicBezTo>
                    <a:pt x="168" y="178"/>
                    <a:pt x="168" y="180"/>
                    <a:pt x="166" y="182"/>
                  </a:cubicBezTo>
                  <a:cubicBezTo>
                    <a:pt x="167" y="183"/>
                    <a:pt x="161" y="186"/>
                    <a:pt x="158" y="188"/>
                  </a:cubicBezTo>
                  <a:cubicBezTo>
                    <a:pt x="158" y="188"/>
                    <a:pt x="160" y="188"/>
                    <a:pt x="161" y="188"/>
                  </a:cubicBezTo>
                  <a:cubicBezTo>
                    <a:pt x="157" y="189"/>
                    <a:pt x="151" y="191"/>
                    <a:pt x="146" y="190"/>
                  </a:cubicBezTo>
                  <a:cubicBezTo>
                    <a:pt x="149" y="191"/>
                    <a:pt x="123" y="190"/>
                    <a:pt x="129" y="189"/>
                  </a:cubicBezTo>
                  <a:cubicBezTo>
                    <a:pt x="118" y="189"/>
                    <a:pt x="101" y="187"/>
                    <a:pt x="91" y="190"/>
                  </a:cubicBezTo>
                  <a:cubicBezTo>
                    <a:pt x="88" y="189"/>
                    <a:pt x="64" y="192"/>
                    <a:pt x="63" y="190"/>
                  </a:cubicBezTo>
                  <a:cubicBezTo>
                    <a:pt x="64" y="190"/>
                    <a:pt x="65" y="190"/>
                    <a:pt x="66" y="190"/>
                  </a:cubicBezTo>
                  <a:cubicBezTo>
                    <a:pt x="60" y="185"/>
                    <a:pt x="47" y="191"/>
                    <a:pt x="40" y="191"/>
                  </a:cubicBezTo>
                  <a:cubicBezTo>
                    <a:pt x="42" y="190"/>
                    <a:pt x="45" y="190"/>
                    <a:pt x="47" y="189"/>
                  </a:cubicBezTo>
                  <a:cubicBezTo>
                    <a:pt x="45" y="189"/>
                    <a:pt x="42" y="189"/>
                    <a:pt x="41" y="190"/>
                  </a:cubicBezTo>
                  <a:cubicBezTo>
                    <a:pt x="39" y="190"/>
                    <a:pt x="30" y="191"/>
                    <a:pt x="27" y="191"/>
                  </a:cubicBezTo>
                  <a:cubicBezTo>
                    <a:pt x="22" y="190"/>
                    <a:pt x="15" y="187"/>
                    <a:pt x="12" y="182"/>
                  </a:cubicBezTo>
                  <a:cubicBezTo>
                    <a:pt x="12" y="182"/>
                    <a:pt x="13" y="182"/>
                    <a:pt x="13" y="181"/>
                  </a:cubicBezTo>
                  <a:cubicBezTo>
                    <a:pt x="13" y="182"/>
                    <a:pt x="12" y="181"/>
                    <a:pt x="11" y="180"/>
                  </a:cubicBezTo>
                  <a:cubicBezTo>
                    <a:pt x="11" y="179"/>
                    <a:pt x="11" y="178"/>
                    <a:pt x="11" y="177"/>
                  </a:cubicBezTo>
                  <a:cubicBezTo>
                    <a:pt x="13" y="177"/>
                    <a:pt x="12" y="170"/>
                    <a:pt x="11" y="174"/>
                  </a:cubicBezTo>
                  <a:cubicBezTo>
                    <a:pt x="11" y="172"/>
                    <a:pt x="11" y="169"/>
                    <a:pt x="11" y="166"/>
                  </a:cubicBezTo>
                  <a:cubicBezTo>
                    <a:pt x="12" y="168"/>
                    <a:pt x="11" y="156"/>
                    <a:pt x="11" y="153"/>
                  </a:cubicBezTo>
                  <a:cubicBezTo>
                    <a:pt x="12" y="142"/>
                    <a:pt x="12" y="130"/>
                    <a:pt x="13" y="119"/>
                  </a:cubicBezTo>
                  <a:cubicBezTo>
                    <a:pt x="13" y="108"/>
                    <a:pt x="18" y="84"/>
                    <a:pt x="12" y="76"/>
                  </a:cubicBezTo>
                  <a:cubicBezTo>
                    <a:pt x="16" y="73"/>
                    <a:pt x="11" y="50"/>
                    <a:pt x="11" y="45"/>
                  </a:cubicBezTo>
                  <a:cubicBezTo>
                    <a:pt x="11" y="34"/>
                    <a:pt x="14" y="29"/>
                    <a:pt x="17" y="19"/>
                  </a:cubicBezTo>
                  <a:cubicBezTo>
                    <a:pt x="13" y="30"/>
                    <a:pt x="37" y="38"/>
                    <a:pt x="42" y="41"/>
                  </a:cubicBezTo>
                  <a:cubicBezTo>
                    <a:pt x="26" y="38"/>
                    <a:pt x="49" y="45"/>
                    <a:pt x="54" y="42"/>
                  </a:cubicBezTo>
                  <a:cubicBezTo>
                    <a:pt x="53" y="43"/>
                    <a:pt x="49" y="42"/>
                    <a:pt x="48" y="41"/>
                  </a:cubicBezTo>
                  <a:cubicBezTo>
                    <a:pt x="54" y="40"/>
                    <a:pt x="67" y="45"/>
                    <a:pt x="71" y="42"/>
                  </a:cubicBezTo>
                  <a:cubicBezTo>
                    <a:pt x="84" y="39"/>
                    <a:pt x="99" y="40"/>
                    <a:pt x="112" y="41"/>
                  </a:cubicBezTo>
                  <a:cubicBezTo>
                    <a:pt x="124" y="43"/>
                    <a:pt x="134" y="40"/>
                    <a:pt x="145" y="36"/>
                  </a:cubicBezTo>
                  <a:cubicBezTo>
                    <a:pt x="147" y="36"/>
                    <a:pt x="155" y="33"/>
                    <a:pt x="153" y="31"/>
                  </a:cubicBezTo>
                  <a:cubicBezTo>
                    <a:pt x="154" y="29"/>
                    <a:pt x="155" y="27"/>
                    <a:pt x="155" y="26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56" y="26"/>
                    <a:pt x="156" y="26"/>
                    <a:pt x="156" y="25"/>
                  </a:cubicBezTo>
                  <a:cubicBezTo>
                    <a:pt x="156" y="25"/>
                    <a:pt x="156" y="25"/>
                    <a:pt x="156" y="25"/>
                  </a:cubicBezTo>
                  <a:cubicBezTo>
                    <a:pt x="156" y="24"/>
                    <a:pt x="157" y="24"/>
                    <a:pt x="157" y="24"/>
                  </a:cubicBezTo>
                  <a:cubicBezTo>
                    <a:pt x="158" y="23"/>
                    <a:pt x="158" y="23"/>
                    <a:pt x="159" y="22"/>
                  </a:cubicBezTo>
                  <a:cubicBezTo>
                    <a:pt x="159" y="22"/>
                    <a:pt x="159" y="21"/>
                    <a:pt x="158" y="21"/>
                  </a:cubicBezTo>
                  <a:cubicBezTo>
                    <a:pt x="157" y="20"/>
                    <a:pt x="157" y="19"/>
                    <a:pt x="158" y="18"/>
                  </a:cubicBezTo>
                  <a:cubicBezTo>
                    <a:pt x="158" y="18"/>
                    <a:pt x="158" y="18"/>
                    <a:pt x="158" y="18"/>
                  </a:cubicBezTo>
                  <a:cubicBezTo>
                    <a:pt x="158" y="17"/>
                    <a:pt x="158" y="17"/>
                    <a:pt x="159" y="17"/>
                  </a:cubicBezTo>
                  <a:cubicBezTo>
                    <a:pt x="159" y="17"/>
                    <a:pt x="159" y="17"/>
                    <a:pt x="160" y="17"/>
                  </a:cubicBezTo>
                  <a:cubicBezTo>
                    <a:pt x="161" y="17"/>
                    <a:pt x="161" y="17"/>
                    <a:pt x="161" y="17"/>
                  </a:cubicBezTo>
                  <a:cubicBezTo>
                    <a:pt x="163" y="18"/>
                    <a:pt x="165" y="19"/>
                    <a:pt x="166" y="22"/>
                  </a:cubicBezTo>
                  <a:cubicBezTo>
                    <a:pt x="170" y="32"/>
                    <a:pt x="169" y="47"/>
                    <a:pt x="167" y="57"/>
                  </a:cubicBezTo>
                  <a:cubicBezTo>
                    <a:pt x="169" y="58"/>
                    <a:pt x="169" y="54"/>
                    <a:pt x="169" y="58"/>
                  </a:cubicBezTo>
                  <a:cubicBezTo>
                    <a:pt x="166" y="55"/>
                    <a:pt x="169" y="62"/>
                    <a:pt x="168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9256"/>
            <p:cNvSpPr>
              <a:spLocks noEditPoints="1"/>
            </p:cNvSpPr>
            <p:nvPr/>
          </p:nvSpPr>
          <p:spPr bwMode="auto">
            <a:xfrm>
              <a:off x="74613" y="0"/>
              <a:ext cx="500063" cy="200025"/>
            </a:xfrm>
            <a:custGeom>
              <a:avLst/>
              <a:gdLst>
                <a:gd name="T0" fmla="*/ 20 w 133"/>
                <a:gd name="T1" fmla="*/ 45 h 53"/>
                <a:gd name="T2" fmla="*/ 22 w 133"/>
                <a:gd name="T3" fmla="*/ 46 h 53"/>
                <a:gd name="T4" fmla="*/ 44 w 133"/>
                <a:gd name="T5" fmla="*/ 47 h 53"/>
                <a:gd name="T6" fmla="*/ 57 w 133"/>
                <a:gd name="T7" fmla="*/ 47 h 53"/>
                <a:gd name="T8" fmla="*/ 115 w 133"/>
                <a:gd name="T9" fmla="*/ 48 h 53"/>
                <a:gd name="T10" fmla="*/ 126 w 133"/>
                <a:gd name="T11" fmla="*/ 25 h 53"/>
                <a:gd name="T12" fmla="*/ 74 w 133"/>
                <a:gd name="T13" fmla="*/ 1 h 53"/>
                <a:gd name="T14" fmla="*/ 40 w 133"/>
                <a:gd name="T15" fmla="*/ 10 h 53"/>
                <a:gd name="T16" fmla="*/ 24 w 133"/>
                <a:gd name="T17" fmla="*/ 20 h 53"/>
                <a:gd name="T18" fmla="*/ 25 w 133"/>
                <a:gd name="T19" fmla="*/ 43 h 53"/>
                <a:gd name="T20" fmla="*/ 25 w 133"/>
                <a:gd name="T21" fmla="*/ 43 h 53"/>
                <a:gd name="T22" fmla="*/ 26 w 133"/>
                <a:gd name="T23" fmla="*/ 44 h 53"/>
                <a:gd name="T24" fmla="*/ 26 w 133"/>
                <a:gd name="T25" fmla="*/ 43 h 53"/>
                <a:gd name="T26" fmla="*/ 32 w 133"/>
                <a:gd name="T27" fmla="*/ 45 h 53"/>
                <a:gd name="T28" fmla="*/ 33 w 133"/>
                <a:gd name="T29" fmla="*/ 44 h 53"/>
                <a:gd name="T30" fmla="*/ 62 w 133"/>
                <a:gd name="T31" fmla="*/ 36 h 53"/>
                <a:gd name="T32" fmla="*/ 61 w 133"/>
                <a:gd name="T33" fmla="*/ 31 h 53"/>
                <a:gd name="T34" fmla="*/ 60 w 133"/>
                <a:gd name="T35" fmla="*/ 23 h 53"/>
                <a:gd name="T36" fmla="*/ 63 w 133"/>
                <a:gd name="T37" fmla="*/ 19 h 53"/>
                <a:gd name="T38" fmla="*/ 65 w 133"/>
                <a:gd name="T39" fmla="*/ 21 h 53"/>
                <a:gd name="T40" fmla="*/ 77 w 133"/>
                <a:gd name="T41" fmla="*/ 23 h 53"/>
                <a:gd name="T42" fmla="*/ 65 w 133"/>
                <a:gd name="T43" fmla="*/ 36 h 53"/>
                <a:gd name="T44" fmla="*/ 62 w 133"/>
                <a:gd name="T45" fmla="*/ 17 h 53"/>
                <a:gd name="T46" fmla="*/ 68 w 133"/>
                <a:gd name="T47" fmla="*/ 42 h 53"/>
                <a:gd name="T48" fmla="*/ 68 w 133"/>
                <a:gd name="T49" fmla="*/ 42 h 53"/>
                <a:gd name="T50" fmla="*/ 49 w 133"/>
                <a:gd name="T51" fmla="*/ 9 h 53"/>
                <a:gd name="T52" fmla="*/ 14 w 133"/>
                <a:gd name="T53" fmla="*/ 32 h 53"/>
                <a:gd name="T54" fmla="*/ 19 w 133"/>
                <a:gd name="T55" fmla="*/ 25 h 53"/>
                <a:gd name="T56" fmla="*/ 44 w 133"/>
                <a:gd name="T57" fmla="*/ 16 h 53"/>
                <a:gd name="T58" fmla="*/ 63 w 133"/>
                <a:gd name="T59" fmla="*/ 6 h 53"/>
                <a:gd name="T60" fmla="*/ 84 w 133"/>
                <a:gd name="T61" fmla="*/ 7 h 53"/>
                <a:gd name="T62" fmla="*/ 89 w 133"/>
                <a:gd name="T63" fmla="*/ 10 h 53"/>
                <a:gd name="T64" fmla="*/ 94 w 133"/>
                <a:gd name="T65" fmla="*/ 12 h 53"/>
                <a:gd name="T66" fmla="*/ 117 w 133"/>
                <a:gd name="T67" fmla="*/ 27 h 53"/>
                <a:gd name="T68" fmla="*/ 76 w 133"/>
                <a:gd name="T69" fmla="*/ 42 h 53"/>
                <a:gd name="T70" fmla="*/ 72 w 133"/>
                <a:gd name="T71" fmla="*/ 41 h 53"/>
                <a:gd name="T72" fmla="*/ 82 w 133"/>
                <a:gd name="T73" fmla="*/ 39 h 53"/>
                <a:gd name="T74" fmla="*/ 72 w 133"/>
                <a:gd name="T75" fmla="*/ 14 h 53"/>
                <a:gd name="T76" fmla="*/ 70 w 133"/>
                <a:gd name="T77" fmla="*/ 15 h 53"/>
                <a:gd name="T78" fmla="*/ 61 w 133"/>
                <a:gd name="T79" fmla="*/ 17 h 53"/>
                <a:gd name="T80" fmla="*/ 60 w 133"/>
                <a:gd name="T81" fmla="*/ 16 h 53"/>
                <a:gd name="T82" fmla="*/ 58 w 133"/>
                <a:gd name="T83" fmla="*/ 15 h 53"/>
                <a:gd name="T84" fmla="*/ 57 w 133"/>
                <a:gd name="T85" fmla="*/ 18 h 53"/>
                <a:gd name="T86" fmla="*/ 57 w 133"/>
                <a:gd name="T87" fmla="*/ 19 h 53"/>
                <a:gd name="T88" fmla="*/ 56 w 133"/>
                <a:gd name="T89" fmla="*/ 19 h 53"/>
                <a:gd name="T90" fmla="*/ 56 w 133"/>
                <a:gd name="T91" fmla="*/ 22 h 53"/>
                <a:gd name="T92" fmla="*/ 55 w 133"/>
                <a:gd name="T93" fmla="*/ 30 h 53"/>
                <a:gd name="T94" fmla="*/ 55 w 133"/>
                <a:gd name="T95" fmla="*/ 36 h 53"/>
                <a:gd name="T96" fmla="*/ 59 w 133"/>
                <a:gd name="T97" fmla="*/ 37 h 53"/>
                <a:gd name="T98" fmla="*/ 56 w 133"/>
                <a:gd name="T99" fmla="*/ 43 h 53"/>
                <a:gd name="T100" fmla="*/ 32 w 133"/>
                <a:gd name="T101" fmla="*/ 42 h 53"/>
                <a:gd name="T102" fmla="*/ 26 w 133"/>
                <a:gd name="T103" fmla="*/ 43 h 53"/>
                <a:gd name="T104" fmla="*/ 25 w 133"/>
                <a:gd name="T105" fmla="*/ 43 h 53"/>
                <a:gd name="T106" fmla="*/ 23 w 133"/>
                <a:gd name="T107" fmla="*/ 44 h 53"/>
                <a:gd name="T108" fmla="*/ 24 w 133"/>
                <a:gd name="T109" fmla="*/ 45 h 53"/>
                <a:gd name="T110" fmla="*/ 23 w 133"/>
                <a:gd name="T111" fmla="*/ 45 h 53"/>
                <a:gd name="T112" fmla="*/ 22 w 133"/>
                <a:gd name="T113" fmla="*/ 44 h 53"/>
                <a:gd name="T114" fmla="*/ 22 w 133"/>
                <a:gd name="T115" fmla="*/ 43 h 53"/>
                <a:gd name="T116" fmla="*/ 21 w 133"/>
                <a:gd name="T117" fmla="*/ 43 h 53"/>
                <a:gd name="T118" fmla="*/ 58 w 133"/>
                <a:gd name="T119" fmla="*/ 1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3" h="53">
                  <a:moveTo>
                    <a:pt x="15" y="44"/>
                  </a:moveTo>
                  <a:cubicBezTo>
                    <a:pt x="15" y="43"/>
                    <a:pt x="18" y="44"/>
                    <a:pt x="20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5"/>
                    <a:pt x="20" y="45"/>
                    <a:pt x="21" y="45"/>
                  </a:cubicBezTo>
                  <a:cubicBezTo>
                    <a:pt x="21" y="45"/>
                    <a:pt x="22" y="45"/>
                    <a:pt x="22" y="45"/>
                  </a:cubicBezTo>
                  <a:cubicBezTo>
                    <a:pt x="20" y="46"/>
                    <a:pt x="20" y="46"/>
                    <a:pt x="22" y="46"/>
                  </a:cubicBezTo>
                  <a:cubicBezTo>
                    <a:pt x="23" y="46"/>
                    <a:pt x="23" y="46"/>
                    <a:pt x="23" y="45"/>
                  </a:cubicBezTo>
                  <a:cubicBezTo>
                    <a:pt x="23" y="45"/>
                    <a:pt x="24" y="45"/>
                    <a:pt x="24" y="45"/>
                  </a:cubicBezTo>
                  <a:cubicBezTo>
                    <a:pt x="25" y="48"/>
                    <a:pt x="39" y="52"/>
                    <a:pt x="44" y="47"/>
                  </a:cubicBezTo>
                  <a:cubicBezTo>
                    <a:pt x="45" y="49"/>
                    <a:pt x="46" y="48"/>
                    <a:pt x="48" y="49"/>
                  </a:cubicBezTo>
                  <a:cubicBezTo>
                    <a:pt x="53" y="49"/>
                    <a:pt x="56" y="45"/>
                    <a:pt x="59" y="46"/>
                  </a:cubicBezTo>
                  <a:cubicBezTo>
                    <a:pt x="59" y="47"/>
                    <a:pt x="58" y="48"/>
                    <a:pt x="57" y="47"/>
                  </a:cubicBezTo>
                  <a:cubicBezTo>
                    <a:pt x="58" y="52"/>
                    <a:pt x="65" y="46"/>
                    <a:pt x="69" y="47"/>
                  </a:cubicBezTo>
                  <a:cubicBezTo>
                    <a:pt x="67" y="50"/>
                    <a:pt x="84" y="48"/>
                    <a:pt x="86" y="48"/>
                  </a:cubicBezTo>
                  <a:cubicBezTo>
                    <a:pt x="95" y="48"/>
                    <a:pt x="107" y="53"/>
                    <a:pt x="115" y="48"/>
                  </a:cubicBezTo>
                  <a:cubicBezTo>
                    <a:pt x="116" y="49"/>
                    <a:pt x="128" y="44"/>
                    <a:pt x="126" y="42"/>
                  </a:cubicBezTo>
                  <a:cubicBezTo>
                    <a:pt x="124" y="41"/>
                    <a:pt x="128" y="40"/>
                    <a:pt x="129" y="39"/>
                  </a:cubicBezTo>
                  <a:cubicBezTo>
                    <a:pt x="133" y="36"/>
                    <a:pt x="128" y="29"/>
                    <a:pt x="126" y="25"/>
                  </a:cubicBezTo>
                  <a:cubicBezTo>
                    <a:pt x="123" y="21"/>
                    <a:pt x="113" y="21"/>
                    <a:pt x="108" y="20"/>
                  </a:cubicBezTo>
                  <a:cubicBezTo>
                    <a:pt x="100" y="20"/>
                    <a:pt x="96" y="10"/>
                    <a:pt x="91" y="6"/>
                  </a:cubicBezTo>
                  <a:cubicBezTo>
                    <a:pt x="86" y="0"/>
                    <a:pt x="81" y="1"/>
                    <a:pt x="74" y="1"/>
                  </a:cubicBezTo>
                  <a:cubicBezTo>
                    <a:pt x="69" y="1"/>
                    <a:pt x="65" y="1"/>
                    <a:pt x="61" y="1"/>
                  </a:cubicBezTo>
                  <a:cubicBezTo>
                    <a:pt x="57" y="1"/>
                    <a:pt x="47" y="6"/>
                    <a:pt x="51" y="1"/>
                  </a:cubicBezTo>
                  <a:cubicBezTo>
                    <a:pt x="50" y="2"/>
                    <a:pt x="41" y="8"/>
                    <a:pt x="40" y="10"/>
                  </a:cubicBezTo>
                  <a:cubicBezTo>
                    <a:pt x="41" y="10"/>
                    <a:pt x="41" y="12"/>
                    <a:pt x="41" y="12"/>
                  </a:cubicBezTo>
                  <a:cubicBezTo>
                    <a:pt x="39" y="13"/>
                    <a:pt x="36" y="20"/>
                    <a:pt x="36" y="20"/>
                  </a:cubicBezTo>
                  <a:cubicBezTo>
                    <a:pt x="36" y="19"/>
                    <a:pt x="23" y="20"/>
                    <a:pt x="24" y="20"/>
                  </a:cubicBezTo>
                  <a:cubicBezTo>
                    <a:pt x="18" y="21"/>
                    <a:pt x="0" y="34"/>
                    <a:pt x="15" y="44"/>
                  </a:cubicBezTo>
                  <a:close/>
                  <a:moveTo>
                    <a:pt x="25" y="44"/>
                  </a:moveTo>
                  <a:cubicBezTo>
                    <a:pt x="25" y="44"/>
                    <a:pt x="25" y="44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lose/>
                  <a:moveTo>
                    <a:pt x="26" y="44"/>
                  </a:moveTo>
                  <a:cubicBezTo>
                    <a:pt x="26" y="44"/>
                    <a:pt x="25" y="44"/>
                    <a:pt x="25" y="44"/>
                  </a:cubicBezTo>
                  <a:cubicBezTo>
                    <a:pt x="25" y="44"/>
                    <a:pt x="25" y="44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4"/>
                  </a:cubicBezTo>
                  <a:close/>
                  <a:moveTo>
                    <a:pt x="32" y="45"/>
                  </a:moveTo>
                  <a:cubicBezTo>
                    <a:pt x="32" y="45"/>
                    <a:pt x="32" y="45"/>
                    <a:pt x="32" y="44"/>
                  </a:cubicBezTo>
                  <a:cubicBezTo>
                    <a:pt x="32" y="44"/>
                    <a:pt x="32" y="44"/>
                    <a:pt x="33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4"/>
                    <a:pt x="32" y="45"/>
                    <a:pt x="32" y="45"/>
                  </a:cubicBezTo>
                  <a:close/>
                  <a:moveTo>
                    <a:pt x="65" y="36"/>
                  </a:moveTo>
                  <a:cubicBezTo>
                    <a:pt x="64" y="36"/>
                    <a:pt x="63" y="36"/>
                    <a:pt x="62" y="36"/>
                  </a:cubicBezTo>
                  <a:cubicBezTo>
                    <a:pt x="65" y="35"/>
                    <a:pt x="62" y="34"/>
                    <a:pt x="61" y="34"/>
                  </a:cubicBezTo>
                  <a:cubicBezTo>
                    <a:pt x="62" y="35"/>
                    <a:pt x="61" y="35"/>
                    <a:pt x="59" y="34"/>
                  </a:cubicBezTo>
                  <a:cubicBezTo>
                    <a:pt x="64" y="31"/>
                    <a:pt x="57" y="33"/>
                    <a:pt x="61" y="31"/>
                  </a:cubicBezTo>
                  <a:cubicBezTo>
                    <a:pt x="60" y="30"/>
                    <a:pt x="59" y="30"/>
                    <a:pt x="58" y="30"/>
                  </a:cubicBezTo>
                  <a:cubicBezTo>
                    <a:pt x="58" y="30"/>
                    <a:pt x="58" y="26"/>
                    <a:pt x="59" y="23"/>
                  </a:cubicBezTo>
                  <a:cubicBezTo>
                    <a:pt x="59" y="23"/>
                    <a:pt x="60" y="23"/>
                    <a:pt x="60" y="23"/>
                  </a:cubicBezTo>
                  <a:cubicBezTo>
                    <a:pt x="60" y="24"/>
                    <a:pt x="60" y="22"/>
                    <a:pt x="60" y="22"/>
                  </a:cubicBezTo>
                  <a:cubicBezTo>
                    <a:pt x="60" y="22"/>
                    <a:pt x="61" y="21"/>
                    <a:pt x="63" y="22"/>
                  </a:cubicBezTo>
                  <a:cubicBezTo>
                    <a:pt x="61" y="20"/>
                    <a:pt x="64" y="23"/>
                    <a:pt x="63" y="19"/>
                  </a:cubicBezTo>
                  <a:cubicBezTo>
                    <a:pt x="64" y="21"/>
                    <a:pt x="62" y="21"/>
                    <a:pt x="65" y="21"/>
                  </a:cubicBezTo>
                  <a:cubicBezTo>
                    <a:pt x="65" y="21"/>
                    <a:pt x="65" y="21"/>
                    <a:pt x="64" y="20"/>
                  </a:cubicBezTo>
                  <a:cubicBezTo>
                    <a:pt x="65" y="20"/>
                    <a:pt x="65" y="21"/>
                    <a:pt x="65" y="21"/>
                  </a:cubicBezTo>
                  <a:cubicBezTo>
                    <a:pt x="65" y="20"/>
                    <a:pt x="66" y="17"/>
                    <a:pt x="66" y="18"/>
                  </a:cubicBezTo>
                  <a:cubicBezTo>
                    <a:pt x="67" y="20"/>
                    <a:pt x="66" y="17"/>
                    <a:pt x="66" y="20"/>
                  </a:cubicBezTo>
                  <a:cubicBezTo>
                    <a:pt x="69" y="20"/>
                    <a:pt x="75" y="18"/>
                    <a:pt x="77" y="23"/>
                  </a:cubicBezTo>
                  <a:cubicBezTo>
                    <a:pt x="77" y="24"/>
                    <a:pt x="78" y="26"/>
                    <a:pt x="78" y="27"/>
                  </a:cubicBezTo>
                  <a:cubicBezTo>
                    <a:pt x="77" y="27"/>
                    <a:pt x="79" y="31"/>
                    <a:pt x="78" y="32"/>
                  </a:cubicBezTo>
                  <a:cubicBezTo>
                    <a:pt x="76" y="34"/>
                    <a:pt x="64" y="39"/>
                    <a:pt x="65" y="36"/>
                  </a:cubicBezTo>
                  <a:close/>
                  <a:moveTo>
                    <a:pt x="62" y="17"/>
                  </a:moveTo>
                  <a:cubicBezTo>
                    <a:pt x="62" y="17"/>
                    <a:pt x="62" y="17"/>
                    <a:pt x="63" y="17"/>
                  </a:cubicBezTo>
                  <a:cubicBezTo>
                    <a:pt x="63" y="17"/>
                    <a:pt x="62" y="17"/>
                    <a:pt x="62" y="17"/>
                  </a:cubicBezTo>
                  <a:close/>
                  <a:moveTo>
                    <a:pt x="71" y="18"/>
                  </a:moveTo>
                  <a:cubicBezTo>
                    <a:pt x="71" y="18"/>
                    <a:pt x="71" y="17"/>
                    <a:pt x="71" y="18"/>
                  </a:cubicBezTo>
                  <a:close/>
                  <a:moveTo>
                    <a:pt x="68" y="42"/>
                  </a:moveTo>
                  <a:cubicBezTo>
                    <a:pt x="69" y="42"/>
                    <a:pt x="70" y="42"/>
                    <a:pt x="71" y="41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0" y="42"/>
                    <a:pt x="69" y="42"/>
                    <a:pt x="68" y="42"/>
                  </a:cubicBezTo>
                  <a:close/>
                  <a:moveTo>
                    <a:pt x="77" y="47"/>
                  </a:moveTo>
                  <a:cubicBezTo>
                    <a:pt x="76" y="47"/>
                    <a:pt x="76" y="46"/>
                    <a:pt x="77" y="47"/>
                  </a:cubicBezTo>
                  <a:close/>
                  <a:moveTo>
                    <a:pt x="49" y="9"/>
                  </a:moveTo>
                  <a:cubicBezTo>
                    <a:pt x="49" y="10"/>
                    <a:pt x="48" y="10"/>
                    <a:pt x="47" y="9"/>
                  </a:cubicBezTo>
                  <a:cubicBezTo>
                    <a:pt x="48" y="9"/>
                    <a:pt x="48" y="9"/>
                    <a:pt x="49" y="9"/>
                  </a:cubicBezTo>
                  <a:close/>
                  <a:moveTo>
                    <a:pt x="14" y="32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28"/>
                    <a:pt x="14" y="25"/>
                    <a:pt x="19" y="25"/>
                  </a:cubicBezTo>
                  <a:cubicBezTo>
                    <a:pt x="19" y="27"/>
                    <a:pt x="25" y="22"/>
                    <a:pt x="27" y="24"/>
                  </a:cubicBezTo>
                  <a:cubicBezTo>
                    <a:pt x="24" y="20"/>
                    <a:pt x="33" y="25"/>
                    <a:pt x="32" y="24"/>
                  </a:cubicBezTo>
                  <a:cubicBezTo>
                    <a:pt x="37" y="25"/>
                    <a:pt x="43" y="19"/>
                    <a:pt x="44" y="16"/>
                  </a:cubicBezTo>
                  <a:cubicBezTo>
                    <a:pt x="44" y="17"/>
                    <a:pt x="45" y="15"/>
                    <a:pt x="45" y="14"/>
                  </a:cubicBezTo>
                  <a:cubicBezTo>
                    <a:pt x="43" y="8"/>
                    <a:pt x="48" y="12"/>
                    <a:pt x="49" y="9"/>
                  </a:cubicBezTo>
                  <a:cubicBezTo>
                    <a:pt x="53" y="9"/>
                    <a:pt x="60" y="7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4" y="5"/>
                    <a:pt x="65" y="5"/>
                    <a:pt x="65" y="5"/>
                  </a:cubicBezTo>
                  <a:cubicBezTo>
                    <a:pt x="72" y="3"/>
                    <a:pt x="81" y="8"/>
                    <a:pt x="84" y="7"/>
                  </a:cubicBezTo>
                  <a:cubicBezTo>
                    <a:pt x="84" y="7"/>
                    <a:pt x="85" y="7"/>
                    <a:pt x="85" y="7"/>
                  </a:cubicBezTo>
                  <a:cubicBezTo>
                    <a:pt x="87" y="8"/>
                    <a:pt x="86" y="9"/>
                    <a:pt x="85" y="8"/>
                  </a:cubicBezTo>
                  <a:cubicBezTo>
                    <a:pt x="85" y="9"/>
                    <a:pt x="87" y="10"/>
                    <a:pt x="89" y="10"/>
                  </a:cubicBezTo>
                  <a:cubicBezTo>
                    <a:pt x="89" y="11"/>
                    <a:pt x="90" y="11"/>
                    <a:pt x="90" y="11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92" y="11"/>
                    <a:pt x="93" y="12"/>
                    <a:pt x="94" y="12"/>
                  </a:cubicBezTo>
                  <a:cubicBezTo>
                    <a:pt x="88" y="11"/>
                    <a:pt x="92" y="13"/>
                    <a:pt x="92" y="12"/>
                  </a:cubicBezTo>
                  <a:cubicBezTo>
                    <a:pt x="91" y="13"/>
                    <a:pt x="103" y="26"/>
                    <a:pt x="106" y="27"/>
                  </a:cubicBezTo>
                  <a:cubicBezTo>
                    <a:pt x="106" y="26"/>
                    <a:pt x="113" y="27"/>
                    <a:pt x="117" y="27"/>
                  </a:cubicBezTo>
                  <a:cubicBezTo>
                    <a:pt x="127" y="29"/>
                    <a:pt x="123" y="34"/>
                    <a:pt x="118" y="40"/>
                  </a:cubicBezTo>
                  <a:cubicBezTo>
                    <a:pt x="114" y="46"/>
                    <a:pt x="104" y="39"/>
                    <a:pt x="99" y="44"/>
                  </a:cubicBezTo>
                  <a:cubicBezTo>
                    <a:pt x="92" y="40"/>
                    <a:pt x="82" y="47"/>
                    <a:pt x="76" y="42"/>
                  </a:cubicBezTo>
                  <a:cubicBezTo>
                    <a:pt x="82" y="42"/>
                    <a:pt x="76" y="43"/>
                    <a:pt x="78" y="41"/>
                  </a:cubicBezTo>
                  <a:cubicBezTo>
                    <a:pt x="76" y="42"/>
                    <a:pt x="74" y="42"/>
                    <a:pt x="72" y="42"/>
                  </a:cubicBezTo>
                  <a:cubicBezTo>
                    <a:pt x="72" y="42"/>
                    <a:pt x="72" y="42"/>
                    <a:pt x="72" y="41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3" y="41"/>
                    <a:pt x="74" y="40"/>
                    <a:pt x="74" y="39"/>
                  </a:cubicBezTo>
                  <a:cubicBezTo>
                    <a:pt x="74" y="42"/>
                    <a:pt x="79" y="38"/>
                    <a:pt x="82" y="39"/>
                  </a:cubicBezTo>
                  <a:cubicBezTo>
                    <a:pt x="82" y="36"/>
                    <a:pt x="86" y="30"/>
                    <a:pt x="85" y="26"/>
                  </a:cubicBezTo>
                  <a:cubicBezTo>
                    <a:pt x="83" y="22"/>
                    <a:pt x="82" y="21"/>
                    <a:pt x="81" y="17"/>
                  </a:cubicBezTo>
                  <a:cubicBezTo>
                    <a:pt x="81" y="17"/>
                    <a:pt x="72" y="15"/>
                    <a:pt x="72" y="14"/>
                  </a:cubicBezTo>
                  <a:cubicBezTo>
                    <a:pt x="73" y="14"/>
                    <a:pt x="73" y="14"/>
                    <a:pt x="73" y="12"/>
                  </a:cubicBezTo>
                  <a:cubicBezTo>
                    <a:pt x="72" y="14"/>
                    <a:pt x="71" y="14"/>
                    <a:pt x="70" y="13"/>
                  </a:cubicBezTo>
                  <a:cubicBezTo>
                    <a:pt x="70" y="14"/>
                    <a:pt x="70" y="14"/>
                    <a:pt x="70" y="15"/>
                  </a:cubicBezTo>
                  <a:cubicBezTo>
                    <a:pt x="70" y="13"/>
                    <a:pt x="65" y="14"/>
                    <a:pt x="61" y="16"/>
                  </a:cubicBezTo>
                  <a:cubicBezTo>
                    <a:pt x="61" y="16"/>
                    <a:pt x="61" y="17"/>
                    <a:pt x="62" y="17"/>
                  </a:cubicBezTo>
                  <a:cubicBezTo>
                    <a:pt x="62" y="17"/>
                    <a:pt x="62" y="17"/>
                    <a:pt x="61" y="17"/>
                  </a:cubicBezTo>
                  <a:cubicBezTo>
                    <a:pt x="61" y="17"/>
                    <a:pt x="61" y="16"/>
                    <a:pt x="61" y="16"/>
                  </a:cubicBezTo>
                  <a:cubicBezTo>
                    <a:pt x="61" y="16"/>
                    <a:pt x="61" y="16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9" y="15"/>
                    <a:pt x="59" y="15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4"/>
                    <a:pt x="57" y="10"/>
                    <a:pt x="59" y="17"/>
                  </a:cubicBezTo>
                  <a:cubicBezTo>
                    <a:pt x="58" y="18"/>
                    <a:pt x="57" y="18"/>
                    <a:pt x="57" y="18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6" y="18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6" y="19"/>
                  </a:cubicBezTo>
                  <a:cubicBezTo>
                    <a:pt x="56" y="19"/>
                    <a:pt x="57" y="19"/>
                    <a:pt x="57" y="19"/>
                  </a:cubicBezTo>
                  <a:cubicBezTo>
                    <a:pt x="56" y="19"/>
                    <a:pt x="55" y="20"/>
                    <a:pt x="55" y="20"/>
                  </a:cubicBezTo>
                  <a:cubicBezTo>
                    <a:pt x="55" y="20"/>
                    <a:pt x="56" y="21"/>
                    <a:pt x="56" y="22"/>
                  </a:cubicBezTo>
                  <a:cubicBezTo>
                    <a:pt x="56" y="24"/>
                    <a:pt x="54" y="29"/>
                    <a:pt x="54" y="29"/>
                  </a:cubicBezTo>
                  <a:cubicBezTo>
                    <a:pt x="55" y="30"/>
                    <a:pt x="56" y="30"/>
                    <a:pt x="57" y="30"/>
                  </a:cubicBezTo>
                  <a:cubicBezTo>
                    <a:pt x="56" y="31"/>
                    <a:pt x="56" y="31"/>
                    <a:pt x="55" y="30"/>
                  </a:cubicBezTo>
                  <a:cubicBezTo>
                    <a:pt x="57" y="32"/>
                    <a:pt x="57" y="33"/>
                    <a:pt x="54" y="34"/>
                  </a:cubicBezTo>
                  <a:cubicBezTo>
                    <a:pt x="55" y="35"/>
                    <a:pt x="56" y="35"/>
                    <a:pt x="56" y="34"/>
                  </a:cubicBezTo>
                  <a:cubicBezTo>
                    <a:pt x="55" y="35"/>
                    <a:pt x="54" y="36"/>
                    <a:pt x="55" y="36"/>
                  </a:cubicBezTo>
                  <a:cubicBezTo>
                    <a:pt x="56" y="36"/>
                    <a:pt x="57" y="36"/>
                    <a:pt x="58" y="36"/>
                  </a:cubicBezTo>
                  <a:cubicBezTo>
                    <a:pt x="57" y="37"/>
                    <a:pt x="57" y="38"/>
                    <a:pt x="57" y="39"/>
                  </a:cubicBezTo>
                  <a:cubicBezTo>
                    <a:pt x="58" y="39"/>
                    <a:pt x="58" y="38"/>
                    <a:pt x="59" y="37"/>
                  </a:cubicBezTo>
                  <a:cubicBezTo>
                    <a:pt x="59" y="40"/>
                    <a:pt x="61" y="40"/>
                    <a:pt x="62" y="42"/>
                  </a:cubicBezTo>
                  <a:cubicBezTo>
                    <a:pt x="63" y="42"/>
                    <a:pt x="64" y="43"/>
                    <a:pt x="65" y="43"/>
                  </a:cubicBezTo>
                  <a:cubicBezTo>
                    <a:pt x="62" y="43"/>
                    <a:pt x="59" y="43"/>
                    <a:pt x="56" y="43"/>
                  </a:cubicBezTo>
                  <a:cubicBezTo>
                    <a:pt x="49" y="43"/>
                    <a:pt x="39" y="39"/>
                    <a:pt x="33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3"/>
                    <a:pt x="32" y="43"/>
                    <a:pt x="31" y="43"/>
                  </a:cubicBezTo>
                  <a:cubicBezTo>
                    <a:pt x="31" y="43"/>
                    <a:pt x="30" y="43"/>
                    <a:pt x="30" y="43"/>
                  </a:cubicBezTo>
                  <a:cubicBezTo>
                    <a:pt x="28" y="42"/>
                    <a:pt x="27" y="42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5" y="43"/>
                  </a:cubicBezTo>
                  <a:cubicBezTo>
                    <a:pt x="26" y="42"/>
                    <a:pt x="24" y="43"/>
                    <a:pt x="23" y="44"/>
                  </a:cubicBezTo>
                  <a:cubicBezTo>
                    <a:pt x="23" y="44"/>
                    <a:pt x="22" y="44"/>
                    <a:pt x="22" y="44"/>
                  </a:cubicBezTo>
                  <a:cubicBezTo>
                    <a:pt x="22" y="44"/>
                    <a:pt x="23" y="44"/>
                    <a:pt x="23" y="44"/>
                  </a:cubicBezTo>
                  <a:cubicBezTo>
                    <a:pt x="23" y="44"/>
                    <a:pt x="22" y="44"/>
                    <a:pt x="22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3" y="44"/>
                    <a:pt x="24" y="44"/>
                    <a:pt x="24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2" y="45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3"/>
                    <a:pt x="23" y="42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3"/>
                    <a:pt x="22" y="43"/>
                    <a:pt x="21" y="43"/>
                  </a:cubicBezTo>
                  <a:cubicBezTo>
                    <a:pt x="18" y="43"/>
                    <a:pt x="14" y="41"/>
                    <a:pt x="13" y="39"/>
                  </a:cubicBezTo>
                  <a:cubicBezTo>
                    <a:pt x="14" y="38"/>
                    <a:pt x="14" y="35"/>
                    <a:pt x="14" y="32"/>
                  </a:cubicBezTo>
                  <a:close/>
                  <a:moveTo>
                    <a:pt x="58" y="16"/>
                  </a:moveTo>
                  <a:cubicBezTo>
                    <a:pt x="58" y="16"/>
                    <a:pt x="58" y="16"/>
                    <a:pt x="58" y="15"/>
                  </a:cubicBezTo>
                  <a:cubicBezTo>
                    <a:pt x="58" y="15"/>
                    <a:pt x="58" y="16"/>
                    <a:pt x="5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9257"/>
            <p:cNvSpPr/>
            <p:nvPr/>
          </p:nvSpPr>
          <p:spPr bwMode="auto">
            <a:xfrm>
              <a:off x="566738" y="757237"/>
              <a:ext cx="63500" cy="33338"/>
            </a:xfrm>
            <a:custGeom>
              <a:avLst/>
              <a:gdLst>
                <a:gd name="T0" fmla="*/ 2 w 17"/>
                <a:gd name="T1" fmla="*/ 9 h 9"/>
                <a:gd name="T2" fmla="*/ 16 w 17"/>
                <a:gd name="T3" fmla="*/ 1 h 9"/>
                <a:gd name="T4" fmla="*/ 16 w 17"/>
                <a:gd name="T5" fmla="*/ 0 h 9"/>
                <a:gd name="T6" fmla="*/ 1 w 17"/>
                <a:gd name="T7" fmla="*/ 9 h 9"/>
                <a:gd name="T8" fmla="*/ 2 w 17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">
                  <a:moveTo>
                    <a:pt x="2" y="9"/>
                  </a:moveTo>
                  <a:cubicBezTo>
                    <a:pt x="6" y="6"/>
                    <a:pt x="11" y="3"/>
                    <a:pt x="16" y="1"/>
                  </a:cubicBezTo>
                  <a:cubicBezTo>
                    <a:pt x="17" y="1"/>
                    <a:pt x="16" y="0"/>
                    <a:pt x="16" y="0"/>
                  </a:cubicBezTo>
                  <a:cubicBezTo>
                    <a:pt x="10" y="3"/>
                    <a:pt x="5" y="5"/>
                    <a:pt x="1" y="9"/>
                  </a:cubicBezTo>
                  <a:cubicBezTo>
                    <a:pt x="0" y="9"/>
                    <a:pt x="1" y="9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9258"/>
            <p:cNvSpPr/>
            <p:nvPr/>
          </p:nvSpPr>
          <p:spPr bwMode="auto">
            <a:xfrm>
              <a:off x="533400" y="730250"/>
              <a:ext cx="93663" cy="60325"/>
            </a:xfrm>
            <a:custGeom>
              <a:avLst/>
              <a:gdLst>
                <a:gd name="T0" fmla="*/ 23 w 25"/>
                <a:gd name="T1" fmla="*/ 0 h 16"/>
                <a:gd name="T2" fmla="*/ 0 w 25"/>
                <a:gd name="T3" fmla="*/ 16 h 16"/>
                <a:gd name="T4" fmla="*/ 2 w 25"/>
                <a:gd name="T5" fmla="*/ 16 h 16"/>
                <a:gd name="T6" fmla="*/ 24 w 25"/>
                <a:gd name="T7" fmla="*/ 0 h 16"/>
                <a:gd name="T8" fmla="*/ 23 w 25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6">
                  <a:moveTo>
                    <a:pt x="23" y="0"/>
                  </a:moveTo>
                  <a:cubicBezTo>
                    <a:pt x="16" y="5"/>
                    <a:pt x="8" y="11"/>
                    <a:pt x="0" y="16"/>
                  </a:cubicBezTo>
                  <a:cubicBezTo>
                    <a:pt x="0" y="16"/>
                    <a:pt x="1" y="16"/>
                    <a:pt x="2" y="16"/>
                  </a:cubicBezTo>
                  <a:cubicBezTo>
                    <a:pt x="9" y="11"/>
                    <a:pt x="17" y="6"/>
                    <a:pt x="24" y="0"/>
                  </a:cubicBezTo>
                  <a:cubicBezTo>
                    <a:pt x="25" y="0"/>
                    <a:pt x="24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9259"/>
            <p:cNvSpPr/>
            <p:nvPr/>
          </p:nvSpPr>
          <p:spPr bwMode="auto">
            <a:xfrm>
              <a:off x="484188" y="700087"/>
              <a:ext cx="146050" cy="90488"/>
            </a:xfrm>
            <a:custGeom>
              <a:avLst/>
              <a:gdLst>
                <a:gd name="T0" fmla="*/ 1 w 39"/>
                <a:gd name="T1" fmla="*/ 24 h 24"/>
                <a:gd name="T2" fmla="*/ 38 w 39"/>
                <a:gd name="T3" fmla="*/ 1 h 24"/>
                <a:gd name="T4" fmla="*/ 37 w 39"/>
                <a:gd name="T5" fmla="*/ 0 h 24"/>
                <a:gd name="T6" fmla="*/ 0 w 39"/>
                <a:gd name="T7" fmla="*/ 24 h 24"/>
                <a:gd name="T8" fmla="*/ 1 w 39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1" y="24"/>
                  </a:moveTo>
                  <a:cubicBezTo>
                    <a:pt x="13" y="16"/>
                    <a:pt x="25" y="8"/>
                    <a:pt x="38" y="1"/>
                  </a:cubicBezTo>
                  <a:cubicBezTo>
                    <a:pt x="39" y="0"/>
                    <a:pt x="38" y="0"/>
                    <a:pt x="37" y="0"/>
                  </a:cubicBezTo>
                  <a:cubicBezTo>
                    <a:pt x="25" y="7"/>
                    <a:pt x="13" y="16"/>
                    <a:pt x="0" y="24"/>
                  </a:cubicBezTo>
                  <a:cubicBezTo>
                    <a:pt x="0" y="24"/>
                    <a:pt x="1" y="24"/>
                    <a:pt x="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9260"/>
            <p:cNvSpPr/>
            <p:nvPr/>
          </p:nvSpPr>
          <p:spPr bwMode="auto">
            <a:xfrm>
              <a:off x="412750" y="650875"/>
              <a:ext cx="217488" cy="142875"/>
            </a:xfrm>
            <a:custGeom>
              <a:avLst/>
              <a:gdLst>
                <a:gd name="T0" fmla="*/ 57 w 58"/>
                <a:gd name="T1" fmla="*/ 1 h 38"/>
                <a:gd name="T2" fmla="*/ 1 w 58"/>
                <a:gd name="T3" fmla="*/ 37 h 38"/>
                <a:gd name="T4" fmla="*/ 2 w 58"/>
                <a:gd name="T5" fmla="*/ 38 h 38"/>
                <a:gd name="T6" fmla="*/ 58 w 58"/>
                <a:gd name="T7" fmla="*/ 1 h 38"/>
                <a:gd name="T8" fmla="*/ 57 w 58"/>
                <a:gd name="T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8">
                  <a:moveTo>
                    <a:pt x="57" y="1"/>
                  </a:moveTo>
                  <a:cubicBezTo>
                    <a:pt x="39" y="14"/>
                    <a:pt x="19" y="24"/>
                    <a:pt x="1" y="37"/>
                  </a:cubicBezTo>
                  <a:cubicBezTo>
                    <a:pt x="0" y="38"/>
                    <a:pt x="1" y="38"/>
                    <a:pt x="2" y="38"/>
                  </a:cubicBezTo>
                  <a:cubicBezTo>
                    <a:pt x="20" y="25"/>
                    <a:pt x="40" y="15"/>
                    <a:pt x="58" y="1"/>
                  </a:cubicBezTo>
                  <a:cubicBezTo>
                    <a:pt x="58" y="1"/>
                    <a:pt x="57" y="0"/>
                    <a:pt x="5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9261"/>
            <p:cNvSpPr/>
            <p:nvPr/>
          </p:nvSpPr>
          <p:spPr bwMode="auto">
            <a:xfrm>
              <a:off x="355600" y="628650"/>
              <a:ext cx="274638" cy="165100"/>
            </a:xfrm>
            <a:custGeom>
              <a:avLst/>
              <a:gdLst>
                <a:gd name="T0" fmla="*/ 2 w 73"/>
                <a:gd name="T1" fmla="*/ 44 h 44"/>
                <a:gd name="T2" fmla="*/ 73 w 73"/>
                <a:gd name="T3" fmla="*/ 1 h 44"/>
                <a:gd name="T4" fmla="*/ 72 w 73"/>
                <a:gd name="T5" fmla="*/ 1 h 44"/>
                <a:gd name="T6" fmla="*/ 1 w 73"/>
                <a:gd name="T7" fmla="*/ 43 h 44"/>
                <a:gd name="T8" fmla="*/ 2 w 73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4">
                  <a:moveTo>
                    <a:pt x="2" y="44"/>
                  </a:moveTo>
                  <a:cubicBezTo>
                    <a:pt x="24" y="28"/>
                    <a:pt x="47" y="13"/>
                    <a:pt x="73" y="1"/>
                  </a:cubicBezTo>
                  <a:cubicBezTo>
                    <a:pt x="73" y="1"/>
                    <a:pt x="73" y="0"/>
                    <a:pt x="72" y="1"/>
                  </a:cubicBezTo>
                  <a:cubicBezTo>
                    <a:pt x="47" y="12"/>
                    <a:pt x="24" y="28"/>
                    <a:pt x="1" y="43"/>
                  </a:cubicBezTo>
                  <a:cubicBezTo>
                    <a:pt x="0" y="44"/>
                    <a:pt x="1" y="44"/>
                    <a:pt x="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9262"/>
            <p:cNvSpPr/>
            <p:nvPr/>
          </p:nvSpPr>
          <p:spPr bwMode="auto">
            <a:xfrm>
              <a:off x="344488" y="606425"/>
              <a:ext cx="288925" cy="187325"/>
            </a:xfrm>
            <a:custGeom>
              <a:avLst/>
              <a:gdLst>
                <a:gd name="T0" fmla="*/ 75 w 77"/>
                <a:gd name="T1" fmla="*/ 1 h 50"/>
                <a:gd name="T2" fmla="*/ 0 w 77"/>
                <a:gd name="T3" fmla="*/ 50 h 50"/>
                <a:gd name="T4" fmla="*/ 1 w 77"/>
                <a:gd name="T5" fmla="*/ 50 h 50"/>
                <a:gd name="T6" fmla="*/ 76 w 77"/>
                <a:gd name="T7" fmla="*/ 1 h 50"/>
                <a:gd name="T8" fmla="*/ 75 w 77"/>
                <a:gd name="T9" fmla="*/ 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0">
                  <a:moveTo>
                    <a:pt x="75" y="1"/>
                  </a:moveTo>
                  <a:cubicBezTo>
                    <a:pt x="50" y="17"/>
                    <a:pt x="25" y="33"/>
                    <a:pt x="0" y="50"/>
                  </a:cubicBezTo>
                  <a:cubicBezTo>
                    <a:pt x="0" y="50"/>
                    <a:pt x="1" y="50"/>
                    <a:pt x="1" y="50"/>
                  </a:cubicBezTo>
                  <a:cubicBezTo>
                    <a:pt x="26" y="33"/>
                    <a:pt x="51" y="17"/>
                    <a:pt x="76" y="1"/>
                  </a:cubicBezTo>
                  <a:cubicBezTo>
                    <a:pt x="77" y="0"/>
                    <a:pt x="76" y="0"/>
                    <a:pt x="7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9263"/>
            <p:cNvSpPr/>
            <p:nvPr/>
          </p:nvSpPr>
          <p:spPr bwMode="auto">
            <a:xfrm>
              <a:off x="280988" y="576262"/>
              <a:ext cx="349250" cy="217488"/>
            </a:xfrm>
            <a:custGeom>
              <a:avLst/>
              <a:gdLst>
                <a:gd name="T0" fmla="*/ 2 w 93"/>
                <a:gd name="T1" fmla="*/ 58 h 58"/>
                <a:gd name="T2" fmla="*/ 93 w 93"/>
                <a:gd name="T3" fmla="*/ 0 h 58"/>
                <a:gd name="T4" fmla="*/ 92 w 93"/>
                <a:gd name="T5" fmla="*/ 0 h 58"/>
                <a:gd name="T6" fmla="*/ 1 w 93"/>
                <a:gd name="T7" fmla="*/ 58 h 58"/>
                <a:gd name="T8" fmla="*/ 2 w 93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58">
                  <a:moveTo>
                    <a:pt x="2" y="58"/>
                  </a:moveTo>
                  <a:cubicBezTo>
                    <a:pt x="32" y="38"/>
                    <a:pt x="61" y="18"/>
                    <a:pt x="93" y="0"/>
                  </a:cubicBezTo>
                  <a:cubicBezTo>
                    <a:pt x="93" y="0"/>
                    <a:pt x="92" y="0"/>
                    <a:pt x="92" y="0"/>
                  </a:cubicBezTo>
                  <a:cubicBezTo>
                    <a:pt x="60" y="18"/>
                    <a:pt x="31" y="38"/>
                    <a:pt x="1" y="58"/>
                  </a:cubicBezTo>
                  <a:cubicBezTo>
                    <a:pt x="0" y="58"/>
                    <a:pt x="2" y="58"/>
                    <a:pt x="2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9264"/>
            <p:cNvSpPr/>
            <p:nvPr/>
          </p:nvSpPr>
          <p:spPr bwMode="auto">
            <a:xfrm>
              <a:off x="255588" y="557212"/>
              <a:ext cx="374650" cy="236538"/>
            </a:xfrm>
            <a:custGeom>
              <a:avLst/>
              <a:gdLst>
                <a:gd name="T0" fmla="*/ 98 w 100"/>
                <a:gd name="T1" fmla="*/ 0 h 63"/>
                <a:gd name="T2" fmla="*/ 1 w 100"/>
                <a:gd name="T3" fmla="*/ 62 h 63"/>
                <a:gd name="T4" fmla="*/ 2 w 100"/>
                <a:gd name="T5" fmla="*/ 62 h 63"/>
                <a:gd name="T6" fmla="*/ 99 w 100"/>
                <a:gd name="T7" fmla="*/ 1 h 63"/>
                <a:gd name="T8" fmla="*/ 98 w 100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3">
                  <a:moveTo>
                    <a:pt x="98" y="0"/>
                  </a:moveTo>
                  <a:cubicBezTo>
                    <a:pt x="66" y="22"/>
                    <a:pt x="33" y="41"/>
                    <a:pt x="1" y="62"/>
                  </a:cubicBezTo>
                  <a:cubicBezTo>
                    <a:pt x="0" y="62"/>
                    <a:pt x="1" y="63"/>
                    <a:pt x="2" y="62"/>
                  </a:cubicBezTo>
                  <a:cubicBezTo>
                    <a:pt x="34" y="41"/>
                    <a:pt x="67" y="22"/>
                    <a:pt x="99" y="1"/>
                  </a:cubicBezTo>
                  <a:cubicBezTo>
                    <a:pt x="100" y="0"/>
                    <a:pt x="99" y="0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9265"/>
            <p:cNvSpPr/>
            <p:nvPr/>
          </p:nvSpPr>
          <p:spPr bwMode="auto">
            <a:xfrm>
              <a:off x="184150" y="515937"/>
              <a:ext cx="446088" cy="274638"/>
            </a:xfrm>
            <a:custGeom>
              <a:avLst/>
              <a:gdLst>
                <a:gd name="T0" fmla="*/ 2 w 119"/>
                <a:gd name="T1" fmla="*/ 73 h 73"/>
                <a:gd name="T2" fmla="*/ 119 w 119"/>
                <a:gd name="T3" fmla="*/ 1 h 73"/>
                <a:gd name="T4" fmla="*/ 118 w 119"/>
                <a:gd name="T5" fmla="*/ 1 h 73"/>
                <a:gd name="T6" fmla="*/ 1 w 119"/>
                <a:gd name="T7" fmla="*/ 73 h 73"/>
                <a:gd name="T8" fmla="*/ 2 w 11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73">
                  <a:moveTo>
                    <a:pt x="2" y="73"/>
                  </a:moveTo>
                  <a:cubicBezTo>
                    <a:pt x="40" y="48"/>
                    <a:pt x="77" y="21"/>
                    <a:pt x="119" y="1"/>
                  </a:cubicBezTo>
                  <a:cubicBezTo>
                    <a:pt x="119" y="1"/>
                    <a:pt x="119" y="0"/>
                    <a:pt x="118" y="1"/>
                  </a:cubicBezTo>
                  <a:cubicBezTo>
                    <a:pt x="77" y="21"/>
                    <a:pt x="40" y="48"/>
                    <a:pt x="1" y="73"/>
                  </a:cubicBezTo>
                  <a:cubicBezTo>
                    <a:pt x="0" y="73"/>
                    <a:pt x="2" y="73"/>
                    <a:pt x="2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9266"/>
            <p:cNvSpPr/>
            <p:nvPr/>
          </p:nvSpPr>
          <p:spPr bwMode="auto">
            <a:xfrm>
              <a:off x="153988" y="488950"/>
              <a:ext cx="479425" cy="304800"/>
            </a:xfrm>
            <a:custGeom>
              <a:avLst/>
              <a:gdLst>
                <a:gd name="T0" fmla="*/ 126 w 128"/>
                <a:gd name="T1" fmla="*/ 0 h 81"/>
                <a:gd name="T2" fmla="*/ 1 w 128"/>
                <a:gd name="T3" fmla="*/ 80 h 81"/>
                <a:gd name="T4" fmla="*/ 2 w 128"/>
                <a:gd name="T5" fmla="*/ 81 h 81"/>
                <a:gd name="T6" fmla="*/ 127 w 128"/>
                <a:gd name="T7" fmla="*/ 1 h 81"/>
                <a:gd name="T8" fmla="*/ 126 w 128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81">
                  <a:moveTo>
                    <a:pt x="126" y="0"/>
                  </a:moveTo>
                  <a:cubicBezTo>
                    <a:pt x="84" y="26"/>
                    <a:pt x="42" y="52"/>
                    <a:pt x="1" y="80"/>
                  </a:cubicBezTo>
                  <a:cubicBezTo>
                    <a:pt x="0" y="80"/>
                    <a:pt x="2" y="81"/>
                    <a:pt x="2" y="81"/>
                  </a:cubicBezTo>
                  <a:cubicBezTo>
                    <a:pt x="43" y="53"/>
                    <a:pt x="85" y="27"/>
                    <a:pt x="127" y="1"/>
                  </a:cubicBezTo>
                  <a:cubicBezTo>
                    <a:pt x="128" y="0"/>
                    <a:pt x="126" y="0"/>
                    <a:pt x="1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9267"/>
            <p:cNvSpPr/>
            <p:nvPr/>
          </p:nvSpPr>
          <p:spPr bwMode="auto">
            <a:xfrm>
              <a:off x="101600" y="474662"/>
              <a:ext cx="528638" cy="315913"/>
            </a:xfrm>
            <a:custGeom>
              <a:avLst/>
              <a:gdLst>
                <a:gd name="T0" fmla="*/ 2 w 141"/>
                <a:gd name="T1" fmla="*/ 83 h 84"/>
                <a:gd name="T2" fmla="*/ 140 w 141"/>
                <a:gd name="T3" fmla="*/ 1 h 84"/>
                <a:gd name="T4" fmla="*/ 139 w 141"/>
                <a:gd name="T5" fmla="*/ 1 h 84"/>
                <a:gd name="T6" fmla="*/ 1 w 141"/>
                <a:gd name="T7" fmla="*/ 83 h 84"/>
                <a:gd name="T8" fmla="*/ 2 w 141"/>
                <a:gd name="T9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84">
                  <a:moveTo>
                    <a:pt x="2" y="83"/>
                  </a:moveTo>
                  <a:cubicBezTo>
                    <a:pt x="47" y="55"/>
                    <a:pt x="92" y="26"/>
                    <a:pt x="140" y="1"/>
                  </a:cubicBezTo>
                  <a:cubicBezTo>
                    <a:pt x="141" y="1"/>
                    <a:pt x="140" y="0"/>
                    <a:pt x="139" y="1"/>
                  </a:cubicBezTo>
                  <a:cubicBezTo>
                    <a:pt x="92" y="25"/>
                    <a:pt x="47" y="55"/>
                    <a:pt x="1" y="83"/>
                  </a:cubicBezTo>
                  <a:cubicBezTo>
                    <a:pt x="0" y="83"/>
                    <a:pt x="1" y="84"/>
                    <a:pt x="2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9268"/>
            <p:cNvSpPr/>
            <p:nvPr/>
          </p:nvSpPr>
          <p:spPr bwMode="auto">
            <a:xfrm>
              <a:off x="85725" y="471487"/>
              <a:ext cx="544513" cy="319088"/>
            </a:xfrm>
            <a:custGeom>
              <a:avLst/>
              <a:gdLst>
                <a:gd name="T0" fmla="*/ 143 w 145"/>
                <a:gd name="T1" fmla="*/ 0 h 85"/>
                <a:gd name="T2" fmla="*/ 1 w 145"/>
                <a:gd name="T3" fmla="*/ 84 h 85"/>
                <a:gd name="T4" fmla="*/ 1 w 145"/>
                <a:gd name="T5" fmla="*/ 85 h 85"/>
                <a:gd name="T6" fmla="*/ 144 w 145"/>
                <a:gd name="T7" fmla="*/ 0 h 85"/>
                <a:gd name="T8" fmla="*/ 143 w 145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85">
                  <a:moveTo>
                    <a:pt x="143" y="0"/>
                  </a:moveTo>
                  <a:cubicBezTo>
                    <a:pt x="96" y="29"/>
                    <a:pt x="47" y="55"/>
                    <a:pt x="1" y="84"/>
                  </a:cubicBezTo>
                  <a:cubicBezTo>
                    <a:pt x="0" y="85"/>
                    <a:pt x="1" y="85"/>
                    <a:pt x="1" y="85"/>
                  </a:cubicBezTo>
                  <a:cubicBezTo>
                    <a:pt x="48" y="55"/>
                    <a:pt x="97" y="30"/>
                    <a:pt x="144" y="0"/>
                  </a:cubicBezTo>
                  <a:cubicBezTo>
                    <a:pt x="145" y="0"/>
                    <a:pt x="143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9269"/>
            <p:cNvSpPr/>
            <p:nvPr/>
          </p:nvSpPr>
          <p:spPr bwMode="auto">
            <a:xfrm>
              <a:off x="36513" y="422275"/>
              <a:ext cx="593725" cy="330200"/>
            </a:xfrm>
            <a:custGeom>
              <a:avLst/>
              <a:gdLst>
                <a:gd name="T0" fmla="*/ 2 w 158"/>
                <a:gd name="T1" fmla="*/ 88 h 88"/>
                <a:gd name="T2" fmla="*/ 158 w 158"/>
                <a:gd name="T3" fmla="*/ 1 h 88"/>
                <a:gd name="T4" fmla="*/ 157 w 158"/>
                <a:gd name="T5" fmla="*/ 0 h 88"/>
                <a:gd name="T6" fmla="*/ 1 w 158"/>
                <a:gd name="T7" fmla="*/ 87 h 88"/>
                <a:gd name="T8" fmla="*/ 2 w 158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88">
                  <a:moveTo>
                    <a:pt x="2" y="88"/>
                  </a:moveTo>
                  <a:cubicBezTo>
                    <a:pt x="55" y="61"/>
                    <a:pt x="104" y="27"/>
                    <a:pt x="158" y="1"/>
                  </a:cubicBezTo>
                  <a:cubicBezTo>
                    <a:pt x="158" y="1"/>
                    <a:pt x="158" y="0"/>
                    <a:pt x="157" y="0"/>
                  </a:cubicBezTo>
                  <a:cubicBezTo>
                    <a:pt x="103" y="26"/>
                    <a:pt x="54" y="61"/>
                    <a:pt x="1" y="87"/>
                  </a:cubicBezTo>
                  <a:cubicBezTo>
                    <a:pt x="0" y="87"/>
                    <a:pt x="1" y="88"/>
                    <a:pt x="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9270"/>
            <p:cNvSpPr/>
            <p:nvPr/>
          </p:nvSpPr>
          <p:spPr bwMode="auto">
            <a:xfrm>
              <a:off x="30163" y="358775"/>
              <a:ext cx="596900" cy="368300"/>
            </a:xfrm>
            <a:custGeom>
              <a:avLst/>
              <a:gdLst>
                <a:gd name="T0" fmla="*/ 157 w 159"/>
                <a:gd name="T1" fmla="*/ 0 h 98"/>
                <a:gd name="T2" fmla="*/ 1 w 159"/>
                <a:gd name="T3" fmla="*/ 97 h 98"/>
                <a:gd name="T4" fmla="*/ 2 w 159"/>
                <a:gd name="T5" fmla="*/ 98 h 98"/>
                <a:gd name="T6" fmla="*/ 158 w 159"/>
                <a:gd name="T7" fmla="*/ 1 h 98"/>
                <a:gd name="T8" fmla="*/ 157 w 159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8">
                  <a:moveTo>
                    <a:pt x="157" y="0"/>
                  </a:moveTo>
                  <a:cubicBezTo>
                    <a:pt x="105" y="33"/>
                    <a:pt x="50" y="59"/>
                    <a:pt x="1" y="97"/>
                  </a:cubicBezTo>
                  <a:cubicBezTo>
                    <a:pt x="0" y="98"/>
                    <a:pt x="2" y="98"/>
                    <a:pt x="2" y="98"/>
                  </a:cubicBezTo>
                  <a:cubicBezTo>
                    <a:pt x="51" y="60"/>
                    <a:pt x="106" y="33"/>
                    <a:pt x="158" y="1"/>
                  </a:cubicBezTo>
                  <a:cubicBezTo>
                    <a:pt x="159" y="0"/>
                    <a:pt x="158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9271"/>
            <p:cNvSpPr/>
            <p:nvPr/>
          </p:nvSpPr>
          <p:spPr bwMode="auto">
            <a:xfrm>
              <a:off x="30163" y="350837"/>
              <a:ext cx="600075" cy="338138"/>
            </a:xfrm>
            <a:custGeom>
              <a:avLst/>
              <a:gdLst>
                <a:gd name="T0" fmla="*/ 1 w 160"/>
                <a:gd name="T1" fmla="*/ 90 h 90"/>
                <a:gd name="T2" fmla="*/ 159 w 160"/>
                <a:gd name="T3" fmla="*/ 1 h 90"/>
                <a:gd name="T4" fmla="*/ 158 w 160"/>
                <a:gd name="T5" fmla="*/ 0 h 90"/>
                <a:gd name="T6" fmla="*/ 1 w 160"/>
                <a:gd name="T7" fmla="*/ 89 h 90"/>
                <a:gd name="T8" fmla="*/ 1 w 16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90">
                  <a:moveTo>
                    <a:pt x="1" y="90"/>
                  </a:moveTo>
                  <a:cubicBezTo>
                    <a:pt x="54" y="61"/>
                    <a:pt x="103" y="24"/>
                    <a:pt x="159" y="1"/>
                  </a:cubicBezTo>
                  <a:cubicBezTo>
                    <a:pt x="160" y="0"/>
                    <a:pt x="159" y="0"/>
                    <a:pt x="158" y="0"/>
                  </a:cubicBezTo>
                  <a:cubicBezTo>
                    <a:pt x="102" y="23"/>
                    <a:pt x="54" y="60"/>
                    <a:pt x="1" y="89"/>
                  </a:cubicBezTo>
                  <a:cubicBezTo>
                    <a:pt x="0" y="90"/>
                    <a:pt x="0" y="90"/>
                    <a:pt x="1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9272"/>
            <p:cNvSpPr/>
            <p:nvPr/>
          </p:nvSpPr>
          <p:spPr bwMode="auto">
            <a:xfrm>
              <a:off x="30163" y="331787"/>
              <a:ext cx="536575" cy="342900"/>
            </a:xfrm>
            <a:custGeom>
              <a:avLst/>
              <a:gdLst>
                <a:gd name="T0" fmla="*/ 2 w 143"/>
                <a:gd name="T1" fmla="*/ 79 h 91"/>
                <a:gd name="T2" fmla="*/ 71 w 143"/>
                <a:gd name="T3" fmla="*/ 39 h 91"/>
                <a:gd name="T4" fmla="*/ 135 w 143"/>
                <a:gd name="T5" fmla="*/ 5 h 91"/>
                <a:gd name="T6" fmla="*/ 1 w 143"/>
                <a:gd name="T7" fmla="*/ 90 h 91"/>
                <a:gd name="T8" fmla="*/ 2 w 143"/>
                <a:gd name="T9" fmla="*/ 90 h 91"/>
                <a:gd name="T10" fmla="*/ 142 w 143"/>
                <a:gd name="T11" fmla="*/ 1 h 91"/>
                <a:gd name="T12" fmla="*/ 141 w 143"/>
                <a:gd name="T13" fmla="*/ 0 h 91"/>
                <a:gd name="T14" fmla="*/ 1 w 143"/>
                <a:gd name="T15" fmla="*/ 78 h 91"/>
                <a:gd name="T16" fmla="*/ 2 w 143"/>
                <a:gd name="T17" fmla="*/ 7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91">
                  <a:moveTo>
                    <a:pt x="2" y="79"/>
                  </a:moveTo>
                  <a:cubicBezTo>
                    <a:pt x="25" y="67"/>
                    <a:pt x="48" y="53"/>
                    <a:pt x="71" y="39"/>
                  </a:cubicBezTo>
                  <a:cubicBezTo>
                    <a:pt x="92" y="27"/>
                    <a:pt x="116" y="17"/>
                    <a:pt x="135" y="5"/>
                  </a:cubicBezTo>
                  <a:cubicBezTo>
                    <a:pt x="91" y="34"/>
                    <a:pt x="44" y="58"/>
                    <a:pt x="1" y="90"/>
                  </a:cubicBezTo>
                  <a:cubicBezTo>
                    <a:pt x="0" y="90"/>
                    <a:pt x="1" y="91"/>
                    <a:pt x="2" y="90"/>
                  </a:cubicBezTo>
                  <a:cubicBezTo>
                    <a:pt x="46" y="57"/>
                    <a:pt x="96" y="32"/>
                    <a:pt x="142" y="1"/>
                  </a:cubicBezTo>
                  <a:cubicBezTo>
                    <a:pt x="143" y="1"/>
                    <a:pt x="142" y="0"/>
                    <a:pt x="141" y="0"/>
                  </a:cubicBezTo>
                  <a:cubicBezTo>
                    <a:pt x="93" y="23"/>
                    <a:pt x="49" y="53"/>
                    <a:pt x="1" y="78"/>
                  </a:cubicBezTo>
                  <a:cubicBezTo>
                    <a:pt x="0" y="79"/>
                    <a:pt x="1" y="79"/>
                    <a:pt x="2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273"/>
            <p:cNvSpPr/>
            <p:nvPr/>
          </p:nvSpPr>
          <p:spPr bwMode="auto">
            <a:xfrm>
              <a:off x="33338" y="257175"/>
              <a:ext cx="566738" cy="349250"/>
            </a:xfrm>
            <a:custGeom>
              <a:avLst/>
              <a:gdLst>
                <a:gd name="T0" fmla="*/ 2 w 151"/>
                <a:gd name="T1" fmla="*/ 82 h 93"/>
                <a:gd name="T2" fmla="*/ 69 w 151"/>
                <a:gd name="T3" fmla="*/ 42 h 93"/>
                <a:gd name="T4" fmla="*/ 105 w 151"/>
                <a:gd name="T5" fmla="*/ 21 h 93"/>
                <a:gd name="T6" fmla="*/ 131 w 151"/>
                <a:gd name="T7" fmla="*/ 9 h 93"/>
                <a:gd name="T8" fmla="*/ 143 w 151"/>
                <a:gd name="T9" fmla="*/ 5 h 93"/>
                <a:gd name="T10" fmla="*/ 0 w 151"/>
                <a:gd name="T11" fmla="*/ 93 h 93"/>
                <a:gd name="T12" fmla="*/ 1 w 151"/>
                <a:gd name="T13" fmla="*/ 93 h 93"/>
                <a:gd name="T14" fmla="*/ 150 w 151"/>
                <a:gd name="T15" fmla="*/ 1 h 93"/>
                <a:gd name="T16" fmla="*/ 150 w 151"/>
                <a:gd name="T17" fmla="*/ 0 h 93"/>
                <a:gd name="T18" fmla="*/ 1 w 151"/>
                <a:gd name="T19" fmla="*/ 81 h 93"/>
                <a:gd name="T20" fmla="*/ 2 w 151"/>
                <a:gd name="T21" fmla="*/ 8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93">
                  <a:moveTo>
                    <a:pt x="2" y="82"/>
                  </a:moveTo>
                  <a:cubicBezTo>
                    <a:pt x="24" y="69"/>
                    <a:pt x="46" y="55"/>
                    <a:pt x="69" y="42"/>
                  </a:cubicBezTo>
                  <a:cubicBezTo>
                    <a:pt x="81" y="34"/>
                    <a:pt x="93" y="28"/>
                    <a:pt x="105" y="21"/>
                  </a:cubicBezTo>
                  <a:cubicBezTo>
                    <a:pt x="114" y="17"/>
                    <a:pt x="122" y="13"/>
                    <a:pt x="131" y="9"/>
                  </a:cubicBezTo>
                  <a:cubicBezTo>
                    <a:pt x="129" y="10"/>
                    <a:pt x="148" y="1"/>
                    <a:pt x="143" y="5"/>
                  </a:cubicBezTo>
                  <a:cubicBezTo>
                    <a:pt x="98" y="37"/>
                    <a:pt x="46" y="61"/>
                    <a:pt x="0" y="93"/>
                  </a:cubicBezTo>
                  <a:cubicBezTo>
                    <a:pt x="0" y="93"/>
                    <a:pt x="1" y="93"/>
                    <a:pt x="1" y="93"/>
                  </a:cubicBezTo>
                  <a:cubicBezTo>
                    <a:pt x="50" y="60"/>
                    <a:pt x="103" y="34"/>
                    <a:pt x="150" y="1"/>
                  </a:cubicBezTo>
                  <a:cubicBezTo>
                    <a:pt x="151" y="0"/>
                    <a:pt x="150" y="0"/>
                    <a:pt x="150" y="0"/>
                  </a:cubicBezTo>
                  <a:cubicBezTo>
                    <a:pt x="97" y="21"/>
                    <a:pt x="50" y="52"/>
                    <a:pt x="1" y="81"/>
                  </a:cubicBezTo>
                  <a:cubicBezTo>
                    <a:pt x="1" y="82"/>
                    <a:pt x="2" y="82"/>
                    <a:pt x="2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9274"/>
            <p:cNvSpPr/>
            <p:nvPr/>
          </p:nvSpPr>
          <p:spPr bwMode="auto">
            <a:xfrm>
              <a:off x="41275" y="188912"/>
              <a:ext cx="588963" cy="338138"/>
            </a:xfrm>
            <a:custGeom>
              <a:avLst/>
              <a:gdLst>
                <a:gd name="T0" fmla="*/ 156 w 157"/>
                <a:gd name="T1" fmla="*/ 1 h 90"/>
                <a:gd name="T2" fmla="*/ 1 w 157"/>
                <a:gd name="T3" fmla="*/ 89 h 90"/>
                <a:gd name="T4" fmla="*/ 1 w 157"/>
                <a:gd name="T5" fmla="*/ 90 h 90"/>
                <a:gd name="T6" fmla="*/ 157 w 157"/>
                <a:gd name="T7" fmla="*/ 1 h 90"/>
                <a:gd name="T8" fmla="*/ 156 w 157"/>
                <a:gd name="T9" fmla="*/ 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90">
                  <a:moveTo>
                    <a:pt x="156" y="1"/>
                  </a:moveTo>
                  <a:cubicBezTo>
                    <a:pt x="104" y="29"/>
                    <a:pt x="50" y="56"/>
                    <a:pt x="1" y="89"/>
                  </a:cubicBezTo>
                  <a:cubicBezTo>
                    <a:pt x="0" y="90"/>
                    <a:pt x="1" y="90"/>
                    <a:pt x="1" y="90"/>
                  </a:cubicBezTo>
                  <a:cubicBezTo>
                    <a:pt x="51" y="57"/>
                    <a:pt x="104" y="30"/>
                    <a:pt x="157" y="1"/>
                  </a:cubicBezTo>
                  <a:cubicBezTo>
                    <a:pt x="157" y="1"/>
                    <a:pt x="157" y="0"/>
                    <a:pt x="15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9275"/>
            <p:cNvSpPr/>
            <p:nvPr/>
          </p:nvSpPr>
          <p:spPr bwMode="auto">
            <a:xfrm>
              <a:off x="36513" y="185737"/>
              <a:ext cx="590550" cy="319088"/>
            </a:xfrm>
            <a:custGeom>
              <a:avLst/>
              <a:gdLst>
                <a:gd name="T0" fmla="*/ 2 w 157"/>
                <a:gd name="T1" fmla="*/ 85 h 85"/>
                <a:gd name="T2" fmla="*/ 157 w 157"/>
                <a:gd name="T3" fmla="*/ 1 h 85"/>
                <a:gd name="T4" fmla="*/ 156 w 157"/>
                <a:gd name="T5" fmla="*/ 0 h 85"/>
                <a:gd name="T6" fmla="*/ 1 w 157"/>
                <a:gd name="T7" fmla="*/ 85 h 85"/>
                <a:gd name="T8" fmla="*/ 2 w 157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85">
                  <a:moveTo>
                    <a:pt x="2" y="85"/>
                  </a:moveTo>
                  <a:cubicBezTo>
                    <a:pt x="53" y="56"/>
                    <a:pt x="103" y="25"/>
                    <a:pt x="157" y="1"/>
                  </a:cubicBezTo>
                  <a:cubicBezTo>
                    <a:pt x="157" y="1"/>
                    <a:pt x="157" y="0"/>
                    <a:pt x="156" y="0"/>
                  </a:cubicBezTo>
                  <a:cubicBezTo>
                    <a:pt x="102" y="25"/>
                    <a:pt x="52" y="55"/>
                    <a:pt x="1" y="85"/>
                  </a:cubicBezTo>
                  <a:cubicBezTo>
                    <a:pt x="0" y="85"/>
                    <a:pt x="2" y="85"/>
                    <a:pt x="2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9276"/>
            <p:cNvSpPr/>
            <p:nvPr/>
          </p:nvSpPr>
          <p:spPr bwMode="auto">
            <a:xfrm>
              <a:off x="41275" y="169862"/>
              <a:ext cx="585788" cy="315913"/>
            </a:xfrm>
            <a:custGeom>
              <a:avLst/>
              <a:gdLst>
                <a:gd name="T0" fmla="*/ 155 w 156"/>
                <a:gd name="T1" fmla="*/ 0 h 84"/>
                <a:gd name="T2" fmla="*/ 1 w 156"/>
                <a:gd name="T3" fmla="*/ 84 h 84"/>
                <a:gd name="T4" fmla="*/ 2 w 156"/>
                <a:gd name="T5" fmla="*/ 84 h 84"/>
                <a:gd name="T6" fmla="*/ 156 w 156"/>
                <a:gd name="T7" fmla="*/ 1 h 84"/>
                <a:gd name="T8" fmla="*/ 155 w 156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4">
                  <a:moveTo>
                    <a:pt x="155" y="0"/>
                  </a:moveTo>
                  <a:cubicBezTo>
                    <a:pt x="104" y="28"/>
                    <a:pt x="51" y="54"/>
                    <a:pt x="1" y="84"/>
                  </a:cubicBezTo>
                  <a:cubicBezTo>
                    <a:pt x="0" y="84"/>
                    <a:pt x="2" y="84"/>
                    <a:pt x="2" y="84"/>
                  </a:cubicBezTo>
                  <a:cubicBezTo>
                    <a:pt x="52" y="54"/>
                    <a:pt x="105" y="29"/>
                    <a:pt x="156" y="1"/>
                  </a:cubicBezTo>
                  <a:cubicBezTo>
                    <a:pt x="156" y="0"/>
                    <a:pt x="155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9277"/>
            <p:cNvSpPr/>
            <p:nvPr/>
          </p:nvSpPr>
          <p:spPr bwMode="auto">
            <a:xfrm>
              <a:off x="41275" y="161925"/>
              <a:ext cx="585788" cy="315913"/>
            </a:xfrm>
            <a:custGeom>
              <a:avLst/>
              <a:gdLst>
                <a:gd name="T0" fmla="*/ 2 w 156"/>
                <a:gd name="T1" fmla="*/ 84 h 84"/>
                <a:gd name="T2" fmla="*/ 155 w 156"/>
                <a:gd name="T3" fmla="*/ 1 h 84"/>
                <a:gd name="T4" fmla="*/ 154 w 156"/>
                <a:gd name="T5" fmla="*/ 1 h 84"/>
                <a:gd name="T6" fmla="*/ 1 w 156"/>
                <a:gd name="T7" fmla="*/ 83 h 84"/>
                <a:gd name="T8" fmla="*/ 2 w 15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4">
                  <a:moveTo>
                    <a:pt x="2" y="84"/>
                  </a:moveTo>
                  <a:cubicBezTo>
                    <a:pt x="53" y="58"/>
                    <a:pt x="103" y="26"/>
                    <a:pt x="155" y="1"/>
                  </a:cubicBezTo>
                  <a:cubicBezTo>
                    <a:pt x="156" y="1"/>
                    <a:pt x="155" y="0"/>
                    <a:pt x="154" y="1"/>
                  </a:cubicBezTo>
                  <a:cubicBezTo>
                    <a:pt x="102" y="26"/>
                    <a:pt x="53" y="57"/>
                    <a:pt x="1" y="83"/>
                  </a:cubicBezTo>
                  <a:cubicBezTo>
                    <a:pt x="0" y="83"/>
                    <a:pt x="1" y="84"/>
                    <a:pt x="2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9278"/>
            <p:cNvSpPr/>
            <p:nvPr/>
          </p:nvSpPr>
          <p:spPr bwMode="auto">
            <a:xfrm>
              <a:off x="44450" y="215900"/>
              <a:ext cx="439738" cy="239713"/>
            </a:xfrm>
            <a:custGeom>
              <a:avLst/>
              <a:gdLst>
                <a:gd name="T0" fmla="*/ 115 w 117"/>
                <a:gd name="T1" fmla="*/ 0 h 64"/>
                <a:gd name="T2" fmla="*/ 0 w 117"/>
                <a:gd name="T3" fmla="*/ 63 h 64"/>
                <a:gd name="T4" fmla="*/ 1 w 117"/>
                <a:gd name="T5" fmla="*/ 64 h 64"/>
                <a:gd name="T6" fmla="*/ 116 w 117"/>
                <a:gd name="T7" fmla="*/ 1 h 64"/>
                <a:gd name="T8" fmla="*/ 115 w 11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64">
                  <a:moveTo>
                    <a:pt x="115" y="0"/>
                  </a:moveTo>
                  <a:cubicBezTo>
                    <a:pt x="76" y="21"/>
                    <a:pt x="37" y="40"/>
                    <a:pt x="0" y="63"/>
                  </a:cubicBezTo>
                  <a:cubicBezTo>
                    <a:pt x="0" y="64"/>
                    <a:pt x="1" y="64"/>
                    <a:pt x="1" y="64"/>
                  </a:cubicBezTo>
                  <a:cubicBezTo>
                    <a:pt x="38" y="40"/>
                    <a:pt x="77" y="21"/>
                    <a:pt x="116" y="1"/>
                  </a:cubicBezTo>
                  <a:cubicBezTo>
                    <a:pt x="117" y="0"/>
                    <a:pt x="115" y="0"/>
                    <a:pt x="1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9279"/>
            <p:cNvSpPr/>
            <p:nvPr/>
          </p:nvSpPr>
          <p:spPr bwMode="auto">
            <a:xfrm>
              <a:off x="41275" y="219075"/>
              <a:ext cx="385763" cy="206375"/>
            </a:xfrm>
            <a:custGeom>
              <a:avLst/>
              <a:gdLst>
                <a:gd name="T0" fmla="*/ 2 w 103"/>
                <a:gd name="T1" fmla="*/ 55 h 55"/>
                <a:gd name="T2" fmla="*/ 103 w 103"/>
                <a:gd name="T3" fmla="*/ 1 h 55"/>
                <a:gd name="T4" fmla="*/ 102 w 103"/>
                <a:gd name="T5" fmla="*/ 1 h 55"/>
                <a:gd name="T6" fmla="*/ 1 w 103"/>
                <a:gd name="T7" fmla="*/ 55 h 55"/>
                <a:gd name="T8" fmla="*/ 2 w 103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5">
                  <a:moveTo>
                    <a:pt x="2" y="55"/>
                  </a:moveTo>
                  <a:cubicBezTo>
                    <a:pt x="36" y="38"/>
                    <a:pt x="68" y="18"/>
                    <a:pt x="103" y="1"/>
                  </a:cubicBezTo>
                  <a:cubicBezTo>
                    <a:pt x="103" y="0"/>
                    <a:pt x="102" y="0"/>
                    <a:pt x="102" y="1"/>
                  </a:cubicBezTo>
                  <a:cubicBezTo>
                    <a:pt x="68" y="18"/>
                    <a:pt x="35" y="38"/>
                    <a:pt x="1" y="55"/>
                  </a:cubicBezTo>
                  <a:cubicBezTo>
                    <a:pt x="0" y="55"/>
                    <a:pt x="1" y="55"/>
                    <a:pt x="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9280"/>
            <p:cNvSpPr/>
            <p:nvPr/>
          </p:nvSpPr>
          <p:spPr bwMode="auto">
            <a:xfrm>
              <a:off x="41275" y="219075"/>
              <a:ext cx="319088" cy="184150"/>
            </a:xfrm>
            <a:custGeom>
              <a:avLst/>
              <a:gdLst>
                <a:gd name="T0" fmla="*/ 84 w 85"/>
                <a:gd name="T1" fmla="*/ 0 h 49"/>
                <a:gd name="T2" fmla="*/ 1 w 85"/>
                <a:gd name="T3" fmla="*/ 48 h 49"/>
                <a:gd name="T4" fmla="*/ 2 w 85"/>
                <a:gd name="T5" fmla="*/ 49 h 49"/>
                <a:gd name="T6" fmla="*/ 84 w 85"/>
                <a:gd name="T7" fmla="*/ 1 h 49"/>
                <a:gd name="T8" fmla="*/ 84 w 85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9">
                  <a:moveTo>
                    <a:pt x="84" y="0"/>
                  </a:moveTo>
                  <a:cubicBezTo>
                    <a:pt x="56" y="16"/>
                    <a:pt x="28" y="31"/>
                    <a:pt x="1" y="48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29" y="32"/>
                    <a:pt x="57" y="17"/>
                    <a:pt x="84" y="1"/>
                  </a:cubicBezTo>
                  <a:cubicBezTo>
                    <a:pt x="85" y="0"/>
                    <a:pt x="84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9281"/>
            <p:cNvSpPr/>
            <p:nvPr/>
          </p:nvSpPr>
          <p:spPr bwMode="auto">
            <a:xfrm>
              <a:off x="431800" y="120650"/>
              <a:ext cx="115888" cy="60325"/>
            </a:xfrm>
            <a:custGeom>
              <a:avLst/>
              <a:gdLst>
                <a:gd name="T0" fmla="*/ 29 w 31"/>
                <a:gd name="T1" fmla="*/ 1 h 16"/>
                <a:gd name="T2" fmla="*/ 1 w 31"/>
                <a:gd name="T3" fmla="*/ 15 h 16"/>
                <a:gd name="T4" fmla="*/ 1 w 31"/>
                <a:gd name="T5" fmla="*/ 16 h 16"/>
                <a:gd name="T6" fmla="*/ 30 w 31"/>
                <a:gd name="T7" fmla="*/ 1 h 16"/>
                <a:gd name="T8" fmla="*/ 29 w 31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6">
                  <a:moveTo>
                    <a:pt x="29" y="1"/>
                  </a:moveTo>
                  <a:cubicBezTo>
                    <a:pt x="20" y="6"/>
                    <a:pt x="10" y="10"/>
                    <a:pt x="1" y="15"/>
                  </a:cubicBezTo>
                  <a:cubicBezTo>
                    <a:pt x="0" y="16"/>
                    <a:pt x="1" y="16"/>
                    <a:pt x="1" y="16"/>
                  </a:cubicBezTo>
                  <a:cubicBezTo>
                    <a:pt x="11" y="11"/>
                    <a:pt x="20" y="6"/>
                    <a:pt x="30" y="1"/>
                  </a:cubicBezTo>
                  <a:cubicBezTo>
                    <a:pt x="31" y="1"/>
                    <a:pt x="29" y="0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9282"/>
            <p:cNvSpPr/>
            <p:nvPr/>
          </p:nvSpPr>
          <p:spPr bwMode="auto">
            <a:xfrm>
              <a:off x="363538" y="95250"/>
              <a:ext cx="142875" cy="74613"/>
            </a:xfrm>
            <a:custGeom>
              <a:avLst/>
              <a:gdLst>
                <a:gd name="T0" fmla="*/ 1 w 38"/>
                <a:gd name="T1" fmla="*/ 20 h 20"/>
                <a:gd name="T2" fmla="*/ 37 w 38"/>
                <a:gd name="T3" fmla="*/ 0 h 20"/>
                <a:gd name="T4" fmla="*/ 37 w 38"/>
                <a:gd name="T5" fmla="*/ 0 h 20"/>
                <a:gd name="T6" fmla="*/ 0 w 38"/>
                <a:gd name="T7" fmla="*/ 19 h 20"/>
                <a:gd name="T8" fmla="*/ 1 w 38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1" y="20"/>
                  </a:moveTo>
                  <a:cubicBezTo>
                    <a:pt x="13" y="13"/>
                    <a:pt x="25" y="6"/>
                    <a:pt x="37" y="0"/>
                  </a:cubicBezTo>
                  <a:cubicBezTo>
                    <a:pt x="38" y="0"/>
                    <a:pt x="37" y="0"/>
                    <a:pt x="37" y="0"/>
                  </a:cubicBezTo>
                  <a:cubicBezTo>
                    <a:pt x="25" y="6"/>
                    <a:pt x="12" y="12"/>
                    <a:pt x="0" y="19"/>
                  </a:cubicBezTo>
                  <a:cubicBezTo>
                    <a:pt x="0" y="20"/>
                    <a:pt x="1" y="20"/>
                    <a:pt x="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9283"/>
            <p:cNvSpPr/>
            <p:nvPr/>
          </p:nvSpPr>
          <p:spPr bwMode="auto">
            <a:xfrm>
              <a:off x="36513" y="215900"/>
              <a:ext cx="247650" cy="134938"/>
            </a:xfrm>
            <a:custGeom>
              <a:avLst/>
              <a:gdLst>
                <a:gd name="T0" fmla="*/ 2 w 66"/>
                <a:gd name="T1" fmla="*/ 36 h 36"/>
                <a:gd name="T2" fmla="*/ 65 w 66"/>
                <a:gd name="T3" fmla="*/ 1 h 36"/>
                <a:gd name="T4" fmla="*/ 64 w 66"/>
                <a:gd name="T5" fmla="*/ 1 h 36"/>
                <a:gd name="T6" fmla="*/ 1 w 66"/>
                <a:gd name="T7" fmla="*/ 35 h 36"/>
                <a:gd name="T8" fmla="*/ 2 w 66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36">
                  <a:moveTo>
                    <a:pt x="2" y="36"/>
                  </a:moveTo>
                  <a:cubicBezTo>
                    <a:pt x="23" y="25"/>
                    <a:pt x="44" y="13"/>
                    <a:pt x="65" y="1"/>
                  </a:cubicBezTo>
                  <a:cubicBezTo>
                    <a:pt x="66" y="0"/>
                    <a:pt x="65" y="0"/>
                    <a:pt x="64" y="1"/>
                  </a:cubicBezTo>
                  <a:cubicBezTo>
                    <a:pt x="43" y="13"/>
                    <a:pt x="22" y="25"/>
                    <a:pt x="1" y="35"/>
                  </a:cubicBezTo>
                  <a:cubicBezTo>
                    <a:pt x="0" y="36"/>
                    <a:pt x="1" y="36"/>
                    <a:pt x="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9284"/>
            <p:cNvSpPr/>
            <p:nvPr/>
          </p:nvSpPr>
          <p:spPr bwMode="auto">
            <a:xfrm>
              <a:off x="36513" y="222250"/>
              <a:ext cx="165100" cy="79375"/>
            </a:xfrm>
            <a:custGeom>
              <a:avLst/>
              <a:gdLst>
                <a:gd name="T0" fmla="*/ 42 w 44"/>
                <a:gd name="T1" fmla="*/ 0 h 21"/>
                <a:gd name="T2" fmla="*/ 1 w 44"/>
                <a:gd name="T3" fmla="*/ 20 h 21"/>
                <a:gd name="T4" fmla="*/ 2 w 44"/>
                <a:gd name="T5" fmla="*/ 21 h 21"/>
                <a:gd name="T6" fmla="*/ 43 w 44"/>
                <a:gd name="T7" fmla="*/ 0 h 21"/>
                <a:gd name="T8" fmla="*/ 42 w 44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1">
                  <a:moveTo>
                    <a:pt x="42" y="0"/>
                  </a:moveTo>
                  <a:cubicBezTo>
                    <a:pt x="28" y="7"/>
                    <a:pt x="14" y="13"/>
                    <a:pt x="1" y="20"/>
                  </a:cubicBezTo>
                  <a:cubicBezTo>
                    <a:pt x="0" y="21"/>
                    <a:pt x="1" y="21"/>
                    <a:pt x="2" y="21"/>
                  </a:cubicBezTo>
                  <a:cubicBezTo>
                    <a:pt x="15" y="13"/>
                    <a:pt x="29" y="7"/>
                    <a:pt x="43" y="0"/>
                  </a:cubicBezTo>
                  <a:cubicBezTo>
                    <a:pt x="44" y="0"/>
                    <a:pt x="42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9285"/>
            <p:cNvSpPr/>
            <p:nvPr/>
          </p:nvSpPr>
          <p:spPr bwMode="auto">
            <a:xfrm>
              <a:off x="292100" y="139700"/>
              <a:ext cx="52388" cy="30163"/>
            </a:xfrm>
            <a:custGeom>
              <a:avLst/>
              <a:gdLst>
                <a:gd name="T0" fmla="*/ 13 w 14"/>
                <a:gd name="T1" fmla="*/ 0 h 8"/>
                <a:gd name="T2" fmla="*/ 1 w 14"/>
                <a:gd name="T3" fmla="*/ 7 h 8"/>
                <a:gd name="T4" fmla="*/ 2 w 14"/>
                <a:gd name="T5" fmla="*/ 8 h 8"/>
                <a:gd name="T6" fmla="*/ 14 w 14"/>
                <a:gd name="T7" fmla="*/ 1 h 8"/>
                <a:gd name="T8" fmla="*/ 13 w 14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3" y="0"/>
                  </a:moveTo>
                  <a:cubicBezTo>
                    <a:pt x="9" y="3"/>
                    <a:pt x="5" y="5"/>
                    <a:pt x="1" y="7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6" y="6"/>
                    <a:pt x="10" y="3"/>
                    <a:pt x="14" y="1"/>
                  </a:cubicBezTo>
                  <a:cubicBezTo>
                    <a:pt x="14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9286"/>
            <p:cNvSpPr/>
            <p:nvPr/>
          </p:nvSpPr>
          <p:spPr bwMode="auto">
            <a:xfrm>
              <a:off x="371475" y="84137"/>
              <a:ext cx="82550" cy="44450"/>
            </a:xfrm>
            <a:custGeom>
              <a:avLst/>
              <a:gdLst>
                <a:gd name="T0" fmla="*/ 21 w 22"/>
                <a:gd name="T1" fmla="*/ 0 h 12"/>
                <a:gd name="T2" fmla="*/ 0 w 22"/>
                <a:gd name="T3" fmla="*/ 11 h 12"/>
                <a:gd name="T4" fmla="*/ 1 w 22"/>
                <a:gd name="T5" fmla="*/ 12 h 12"/>
                <a:gd name="T6" fmla="*/ 21 w 22"/>
                <a:gd name="T7" fmla="*/ 1 h 12"/>
                <a:gd name="T8" fmla="*/ 21 w 2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2">
                  <a:moveTo>
                    <a:pt x="21" y="0"/>
                  </a:moveTo>
                  <a:cubicBezTo>
                    <a:pt x="14" y="4"/>
                    <a:pt x="7" y="7"/>
                    <a:pt x="0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8" y="8"/>
                    <a:pt x="15" y="4"/>
                    <a:pt x="21" y="1"/>
                  </a:cubicBezTo>
                  <a:cubicBezTo>
                    <a:pt x="22" y="0"/>
                    <a:pt x="21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9287"/>
            <p:cNvSpPr/>
            <p:nvPr/>
          </p:nvSpPr>
          <p:spPr bwMode="auto">
            <a:xfrm>
              <a:off x="374650" y="79375"/>
              <a:ext cx="74613" cy="38100"/>
            </a:xfrm>
            <a:custGeom>
              <a:avLst/>
              <a:gdLst>
                <a:gd name="T0" fmla="*/ 2 w 20"/>
                <a:gd name="T1" fmla="*/ 9 h 10"/>
                <a:gd name="T2" fmla="*/ 19 w 20"/>
                <a:gd name="T3" fmla="*/ 0 h 10"/>
                <a:gd name="T4" fmla="*/ 18 w 20"/>
                <a:gd name="T5" fmla="*/ 0 h 10"/>
                <a:gd name="T6" fmla="*/ 1 w 20"/>
                <a:gd name="T7" fmla="*/ 9 h 10"/>
                <a:gd name="T8" fmla="*/ 2 w 20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0">
                  <a:moveTo>
                    <a:pt x="2" y="9"/>
                  </a:moveTo>
                  <a:cubicBezTo>
                    <a:pt x="7" y="6"/>
                    <a:pt x="13" y="3"/>
                    <a:pt x="19" y="0"/>
                  </a:cubicBezTo>
                  <a:cubicBezTo>
                    <a:pt x="20" y="0"/>
                    <a:pt x="19" y="0"/>
                    <a:pt x="18" y="0"/>
                  </a:cubicBezTo>
                  <a:cubicBezTo>
                    <a:pt x="12" y="3"/>
                    <a:pt x="7" y="6"/>
                    <a:pt x="1" y="9"/>
                  </a:cubicBezTo>
                  <a:cubicBezTo>
                    <a:pt x="0" y="9"/>
                    <a:pt x="1" y="10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9288"/>
            <p:cNvSpPr/>
            <p:nvPr/>
          </p:nvSpPr>
          <p:spPr bwMode="auto">
            <a:xfrm>
              <a:off x="273050" y="142875"/>
              <a:ext cx="53975" cy="30163"/>
            </a:xfrm>
            <a:custGeom>
              <a:avLst/>
              <a:gdLst>
                <a:gd name="T0" fmla="*/ 1 w 14"/>
                <a:gd name="T1" fmla="*/ 8 h 8"/>
                <a:gd name="T2" fmla="*/ 13 w 14"/>
                <a:gd name="T3" fmla="*/ 1 h 8"/>
                <a:gd name="T4" fmla="*/ 13 w 14"/>
                <a:gd name="T5" fmla="*/ 0 h 8"/>
                <a:gd name="T6" fmla="*/ 1 w 14"/>
                <a:gd name="T7" fmla="*/ 7 h 8"/>
                <a:gd name="T8" fmla="*/ 1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5" y="5"/>
                    <a:pt x="9" y="3"/>
                    <a:pt x="13" y="1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2"/>
                    <a:pt x="5" y="5"/>
                    <a:pt x="1" y="7"/>
                  </a:cubicBezTo>
                  <a:cubicBezTo>
                    <a:pt x="0" y="7"/>
                    <a:pt x="1" y="8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9289"/>
            <p:cNvSpPr/>
            <p:nvPr/>
          </p:nvSpPr>
          <p:spPr bwMode="auto">
            <a:xfrm>
              <a:off x="41275" y="219075"/>
              <a:ext cx="146050" cy="71438"/>
            </a:xfrm>
            <a:custGeom>
              <a:avLst/>
              <a:gdLst>
                <a:gd name="T0" fmla="*/ 1 w 39"/>
                <a:gd name="T1" fmla="*/ 19 h 19"/>
                <a:gd name="T2" fmla="*/ 38 w 39"/>
                <a:gd name="T3" fmla="*/ 1 h 19"/>
                <a:gd name="T4" fmla="*/ 38 w 39"/>
                <a:gd name="T5" fmla="*/ 0 h 19"/>
                <a:gd name="T6" fmla="*/ 1 w 39"/>
                <a:gd name="T7" fmla="*/ 18 h 19"/>
                <a:gd name="T8" fmla="*/ 1 w 39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9">
                  <a:moveTo>
                    <a:pt x="1" y="19"/>
                  </a:moveTo>
                  <a:cubicBezTo>
                    <a:pt x="14" y="13"/>
                    <a:pt x="26" y="7"/>
                    <a:pt x="38" y="1"/>
                  </a:cubicBezTo>
                  <a:cubicBezTo>
                    <a:pt x="39" y="0"/>
                    <a:pt x="38" y="0"/>
                    <a:pt x="38" y="0"/>
                  </a:cubicBezTo>
                  <a:cubicBezTo>
                    <a:pt x="25" y="7"/>
                    <a:pt x="13" y="13"/>
                    <a:pt x="1" y="18"/>
                  </a:cubicBezTo>
                  <a:cubicBezTo>
                    <a:pt x="0" y="19"/>
                    <a:pt x="1" y="19"/>
                    <a:pt x="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9290"/>
            <p:cNvSpPr/>
            <p:nvPr/>
          </p:nvSpPr>
          <p:spPr bwMode="auto">
            <a:xfrm>
              <a:off x="36513" y="211137"/>
              <a:ext cx="98425" cy="52388"/>
            </a:xfrm>
            <a:custGeom>
              <a:avLst/>
              <a:gdLst>
                <a:gd name="T0" fmla="*/ 25 w 26"/>
                <a:gd name="T1" fmla="*/ 0 h 14"/>
                <a:gd name="T2" fmla="*/ 1 w 26"/>
                <a:gd name="T3" fmla="*/ 13 h 14"/>
                <a:gd name="T4" fmla="*/ 2 w 26"/>
                <a:gd name="T5" fmla="*/ 13 h 14"/>
                <a:gd name="T6" fmla="*/ 26 w 26"/>
                <a:gd name="T7" fmla="*/ 0 h 14"/>
                <a:gd name="T8" fmla="*/ 25 w 2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4">
                  <a:moveTo>
                    <a:pt x="25" y="0"/>
                  </a:moveTo>
                  <a:cubicBezTo>
                    <a:pt x="17" y="5"/>
                    <a:pt x="9" y="9"/>
                    <a:pt x="1" y="13"/>
                  </a:cubicBezTo>
                  <a:cubicBezTo>
                    <a:pt x="0" y="14"/>
                    <a:pt x="2" y="13"/>
                    <a:pt x="2" y="13"/>
                  </a:cubicBezTo>
                  <a:cubicBezTo>
                    <a:pt x="10" y="9"/>
                    <a:pt x="18" y="5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9291"/>
            <p:cNvSpPr/>
            <p:nvPr/>
          </p:nvSpPr>
          <p:spPr bwMode="auto">
            <a:xfrm>
              <a:off x="187325" y="117475"/>
              <a:ext cx="96838" cy="63500"/>
            </a:xfrm>
            <a:custGeom>
              <a:avLst/>
              <a:gdLst>
                <a:gd name="T0" fmla="*/ 25 w 26"/>
                <a:gd name="T1" fmla="*/ 0 h 17"/>
                <a:gd name="T2" fmla="*/ 0 w 26"/>
                <a:gd name="T3" fmla="*/ 16 h 17"/>
                <a:gd name="T4" fmla="*/ 1 w 26"/>
                <a:gd name="T5" fmla="*/ 16 h 17"/>
                <a:gd name="T6" fmla="*/ 26 w 26"/>
                <a:gd name="T7" fmla="*/ 1 h 17"/>
                <a:gd name="T8" fmla="*/ 25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5" y="0"/>
                  </a:moveTo>
                  <a:cubicBezTo>
                    <a:pt x="16" y="5"/>
                    <a:pt x="8" y="10"/>
                    <a:pt x="0" y="16"/>
                  </a:cubicBezTo>
                  <a:cubicBezTo>
                    <a:pt x="0" y="16"/>
                    <a:pt x="1" y="17"/>
                    <a:pt x="1" y="16"/>
                  </a:cubicBezTo>
                  <a:cubicBezTo>
                    <a:pt x="9" y="11"/>
                    <a:pt x="17" y="6"/>
                    <a:pt x="26" y="1"/>
                  </a:cubicBezTo>
                  <a:cubicBezTo>
                    <a:pt x="26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9292"/>
            <p:cNvSpPr/>
            <p:nvPr/>
          </p:nvSpPr>
          <p:spPr bwMode="auto">
            <a:xfrm>
              <a:off x="363538" y="42862"/>
              <a:ext cx="52388" cy="28575"/>
            </a:xfrm>
            <a:custGeom>
              <a:avLst/>
              <a:gdLst>
                <a:gd name="T0" fmla="*/ 13 w 14"/>
                <a:gd name="T1" fmla="*/ 0 h 8"/>
                <a:gd name="T2" fmla="*/ 1 w 14"/>
                <a:gd name="T3" fmla="*/ 7 h 8"/>
                <a:gd name="T4" fmla="*/ 2 w 14"/>
                <a:gd name="T5" fmla="*/ 7 h 8"/>
                <a:gd name="T6" fmla="*/ 13 w 14"/>
                <a:gd name="T7" fmla="*/ 1 h 8"/>
                <a:gd name="T8" fmla="*/ 13 w 14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3" y="0"/>
                  </a:moveTo>
                  <a:cubicBezTo>
                    <a:pt x="9" y="2"/>
                    <a:pt x="5" y="4"/>
                    <a:pt x="1" y="7"/>
                  </a:cubicBezTo>
                  <a:cubicBezTo>
                    <a:pt x="0" y="7"/>
                    <a:pt x="1" y="8"/>
                    <a:pt x="2" y="7"/>
                  </a:cubicBezTo>
                  <a:cubicBezTo>
                    <a:pt x="5" y="5"/>
                    <a:pt x="9" y="3"/>
                    <a:pt x="13" y="1"/>
                  </a:cubicBezTo>
                  <a:cubicBezTo>
                    <a:pt x="14" y="1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9293"/>
            <p:cNvSpPr/>
            <p:nvPr/>
          </p:nvSpPr>
          <p:spPr bwMode="auto">
            <a:xfrm>
              <a:off x="363538" y="42862"/>
              <a:ext cx="49213" cy="22225"/>
            </a:xfrm>
            <a:custGeom>
              <a:avLst/>
              <a:gdLst>
                <a:gd name="T0" fmla="*/ 2 w 13"/>
                <a:gd name="T1" fmla="*/ 6 h 6"/>
                <a:gd name="T2" fmla="*/ 12 w 13"/>
                <a:gd name="T3" fmla="*/ 1 h 6"/>
                <a:gd name="T4" fmla="*/ 11 w 13"/>
                <a:gd name="T5" fmla="*/ 0 h 6"/>
                <a:gd name="T6" fmla="*/ 1 w 13"/>
                <a:gd name="T7" fmla="*/ 5 h 6"/>
                <a:gd name="T8" fmla="*/ 2 w 1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6">
                  <a:moveTo>
                    <a:pt x="2" y="6"/>
                  </a:moveTo>
                  <a:cubicBezTo>
                    <a:pt x="5" y="4"/>
                    <a:pt x="8" y="2"/>
                    <a:pt x="12" y="1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8" y="2"/>
                    <a:pt x="4" y="3"/>
                    <a:pt x="1" y="5"/>
                  </a:cubicBezTo>
                  <a:cubicBezTo>
                    <a:pt x="0" y="6"/>
                    <a:pt x="1" y="6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9294"/>
            <p:cNvSpPr/>
            <p:nvPr/>
          </p:nvSpPr>
          <p:spPr bwMode="auto">
            <a:xfrm>
              <a:off x="168275" y="101600"/>
              <a:ext cx="120650" cy="71438"/>
            </a:xfrm>
            <a:custGeom>
              <a:avLst/>
              <a:gdLst>
                <a:gd name="T0" fmla="*/ 1 w 32"/>
                <a:gd name="T1" fmla="*/ 18 h 19"/>
                <a:gd name="T2" fmla="*/ 31 w 32"/>
                <a:gd name="T3" fmla="*/ 2 h 19"/>
                <a:gd name="T4" fmla="*/ 31 w 32"/>
                <a:gd name="T5" fmla="*/ 1 h 19"/>
                <a:gd name="T6" fmla="*/ 0 w 32"/>
                <a:gd name="T7" fmla="*/ 18 h 19"/>
                <a:gd name="T8" fmla="*/ 1 w 32"/>
                <a:gd name="T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1" y="18"/>
                  </a:moveTo>
                  <a:cubicBezTo>
                    <a:pt x="11" y="13"/>
                    <a:pt x="21" y="7"/>
                    <a:pt x="31" y="2"/>
                  </a:cubicBezTo>
                  <a:cubicBezTo>
                    <a:pt x="32" y="1"/>
                    <a:pt x="31" y="0"/>
                    <a:pt x="31" y="1"/>
                  </a:cubicBezTo>
                  <a:cubicBezTo>
                    <a:pt x="21" y="6"/>
                    <a:pt x="10" y="12"/>
                    <a:pt x="0" y="18"/>
                  </a:cubicBezTo>
                  <a:cubicBezTo>
                    <a:pt x="0" y="18"/>
                    <a:pt x="0" y="19"/>
                    <a:pt x="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9295"/>
            <p:cNvSpPr/>
            <p:nvPr/>
          </p:nvSpPr>
          <p:spPr bwMode="auto">
            <a:xfrm>
              <a:off x="30163" y="200025"/>
              <a:ext cx="88900" cy="52388"/>
            </a:xfrm>
            <a:custGeom>
              <a:avLst/>
              <a:gdLst>
                <a:gd name="T0" fmla="*/ 2 w 24"/>
                <a:gd name="T1" fmla="*/ 13 h 14"/>
                <a:gd name="T2" fmla="*/ 24 w 24"/>
                <a:gd name="T3" fmla="*/ 1 h 14"/>
                <a:gd name="T4" fmla="*/ 23 w 24"/>
                <a:gd name="T5" fmla="*/ 1 h 14"/>
                <a:gd name="T6" fmla="*/ 1 w 24"/>
                <a:gd name="T7" fmla="*/ 13 h 14"/>
                <a:gd name="T8" fmla="*/ 2 w 24"/>
                <a:gd name="T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4">
                  <a:moveTo>
                    <a:pt x="2" y="13"/>
                  </a:moveTo>
                  <a:cubicBezTo>
                    <a:pt x="9" y="9"/>
                    <a:pt x="16" y="5"/>
                    <a:pt x="24" y="1"/>
                  </a:cubicBezTo>
                  <a:cubicBezTo>
                    <a:pt x="24" y="0"/>
                    <a:pt x="23" y="1"/>
                    <a:pt x="23" y="1"/>
                  </a:cubicBezTo>
                  <a:cubicBezTo>
                    <a:pt x="15" y="5"/>
                    <a:pt x="8" y="9"/>
                    <a:pt x="1" y="13"/>
                  </a:cubicBezTo>
                  <a:cubicBezTo>
                    <a:pt x="0" y="14"/>
                    <a:pt x="1" y="13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9296"/>
            <p:cNvSpPr/>
            <p:nvPr/>
          </p:nvSpPr>
          <p:spPr bwMode="auto">
            <a:xfrm>
              <a:off x="36513" y="166687"/>
              <a:ext cx="52388" cy="33338"/>
            </a:xfrm>
            <a:custGeom>
              <a:avLst/>
              <a:gdLst>
                <a:gd name="T0" fmla="*/ 13 w 14"/>
                <a:gd name="T1" fmla="*/ 0 h 9"/>
                <a:gd name="T2" fmla="*/ 1 w 14"/>
                <a:gd name="T3" fmla="*/ 8 h 9"/>
                <a:gd name="T4" fmla="*/ 1 w 14"/>
                <a:gd name="T5" fmla="*/ 9 h 9"/>
                <a:gd name="T6" fmla="*/ 14 w 14"/>
                <a:gd name="T7" fmla="*/ 1 h 9"/>
                <a:gd name="T8" fmla="*/ 13 w 14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13" y="0"/>
                  </a:moveTo>
                  <a:cubicBezTo>
                    <a:pt x="9" y="3"/>
                    <a:pt x="5" y="6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6"/>
                    <a:pt x="10" y="4"/>
                    <a:pt x="14" y="1"/>
                  </a:cubicBezTo>
                  <a:cubicBezTo>
                    <a:pt x="14" y="0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9297"/>
            <p:cNvSpPr/>
            <p:nvPr/>
          </p:nvSpPr>
          <p:spPr bwMode="auto">
            <a:xfrm>
              <a:off x="127000" y="19050"/>
              <a:ext cx="225425" cy="123825"/>
            </a:xfrm>
            <a:custGeom>
              <a:avLst/>
              <a:gdLst>
                <a:gd name="T0" fmla="*/ 59 w 60"/>
                <a:gd name="T1" fmla="*/ 0 h 33"/>
                <a:gd name="T2" fmla="*/ 1 w 60"/>
                <a:gd name="T3" fmla="*/ 32 h 33"/>
                <a:gd name="T4" fmla="*/ 1 w 60"/>
                <a:gd name="T5" fmla="*/ 33 h 33"/>
                <a:gd name="T6" fmla="*/ 60 w 60"/>
                <a:gd name="T7" fmla="*/ 0 h 33"/>
                <a:gd name="T8" fmla="*/ 59 w 60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3">
                  <a:moveTo>
                    <a:pt x="59" y="0"/>
                  </a:moveTo>
                  <a:cubicBezTo>
                    <a:pt x="39" y="10"/>
                    <a:pt x="20" y="21"/>
                    <a:pt x="1" y="32"/>
                  </a:cubicBezTo>
                  <a:cubicBezTo>
                    <a:pt x="0" y="33"/>
                    <a:pt x="1" y="33"/>
                    <a:pt x="1" y="33"/>
                  </a:cubicBezTo>
                  <a:cubicBezTo>
                    <a:pt x="20" y="21"/>
                    <a:pt x="40" y="11"/>
                    <a:pt x="60" y="0"/>
                  </a:cubicBezTo>
                  <a:cubicBezTo>
                    <a:pt x="60" y="0"/>
                    <a:pt x="59" y="0"/>
                    <a:pt x="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9298"/>
            <p:cNvSpPr/>
            <p:nvPr/>
          </p:nvSpPr>
          <p:spPr bwMode="auto">
            <a:xfrm>
              <a:off x="123825" y="15875"/>
              <a:ext cx="225425" cy="123825"/>
            </a:xfrm>
            <a:custGeom>
              <a:avLst/>
              <a:gdLst>
                <a:gd name="T0" fmla="*/ 2 w 60"/>
                <a:gd name="T1" fmla="*/ 33 h 33"/>
                <a:gd name="T2" fmla="*/ 59 w 60"/>
                <a:gd name="T3" fmla="*/ 1 h 33"/>
                <a:gd name="T4" fmla="*/ 58 w 60"/>
                <a:gd name="T5" fmla="*/ 0 h 33"/>
                <a:gd name="T6" fmla="*/ 1 w 60"/>
                <a:gd name="T7" fmla="*/ 32 h 33"/>
                <a:gd name="T8" fmla="*/ 2 w 6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3">
                  <a:moveTo>
                    <a:pt x="2" y="33"/>
                  </a:moveTo>
                  <a:cubicBezTo>
                    <a:pt x="21" y="21"/>
                    <a:pt x="40" y="11"/>
                    <a:pt x="59" y="1"/>
                  </a:cubicBezTo>
                  <a:cubicBezTo>
                    <a:pt x="60" y="0"/>
                    <a:pt x="59" y="0"/>
                    <a:pt x="58" y="0"/>
                  </a:cubicBezTo>
                  <a:cubicBezTo>
                    <a:pt x="39" y="11"/>
                    <a:pt x="20" y="21"/>
                    <a:pt x="1" y="32"/>
                  </a:cubicBezTo>
                  <a:cubicBezTo>
                    <a:pt x="0" y="33"/>
                    <a:pt x="2" y="33"/>
                    <a:pt x="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9299"/>
            <p:cNvSpPr/>
            <p:nvPr/>
          </p:nvSpPr>
          <p:spPr bwMode="auto">
            <a:xfrm>
              <a:off x="41275" y="161925"/>
              <a:ext cx="44450" cy="26988"/>
            </a:xfrm>
            <a:custGeom>
              <a:avLst/>
              <a:gdLst>
                <a:gd name="T0" fmla="*/ 2 w 12"/>
                <a:gd name="T1" fmla="*/ 7 h 7"/>
                <a:gd name="T2" fmla="*/ 11 w 12"/>
                <a:gd name="T3" fmla="*/ 1 h 7"/>
                <a:gd name="T4" fmla="*/ 11 w 12"/>
                <a:gd name="T5" fmla="*/ 1 h 7"/>
                <a:gd name="T6" fmla="*/ 1 w 12"/>
                <a:gd name="T7" fmla="*/ 6 h 7"/>
                <a:gd name="T8" fmla="*/ 2 w 12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2" y="7"/>
                  </a:moveTo>
                  <a:cubicBezTo>
                    <a:pt x="5" y="5"/>
                    <a:pt x="8" y="3"/>
                    <a:pt x="11" y="1"/>
                  </a:cubicBezTo>
                  <a:cubicBezTo>
                    <a:pt x="12" y="1"/>
                    <a:pt x="11" y="0"/>
                    <a:pt x="11" y="1"/>
                  </a:cubicBezTo>
                  <a:cubicBezTo>
                    <a:pt x="7" y="2"/>
                    <a:pt x="4" y="4"/>
                    <a:pt x="1" y="6"/>
                  </a:cubicBezTo>
                  <a:cubicBezTo>
                    <a:pt x="0" y="7"/>
                    <a:pt x="1" y="7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29480" y="189230"/>
            <a:ext cx="3093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项目团队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会议纪要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</a:p>
        </p:txBody>
      </p:sp>
      <p:cxnSp>
        <p:nvCxnSpPr>
          <p:cNvPr id="95" name="直接连接符 94"/>
          <p:cNvCxnSpPr>
            <a:stCxn id="91" idx="3"/>
          </p:cNvCxnSpPr>
          <p:nvPr/>
        </p:nvCxnSpPr>
        <p:spPr>
          <a:xfrm>
            <a:off x="7823200" y="419735"/>
            <a:ext cx="4150995" cy="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681595" y="476250"/>
            <a:ext cx="4177030" cy="63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" y="548640"/>
            <a:ext cx="5733415" cy="36626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660" y="548640"/>
            <a:ext cx="5723890" cy="3816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9120" y="4004945"/>
            <a:ext cx="5351780" cy="2831465"/>
          </a:xfrm>
          <a:prstGeom prst="rect">
            <a:avLst/>
          </a:prstGeom>
        </p:spPr>
      </p:pic>
      <p:grpSp>
        <p:nvGrpSpPr>
          <p:cNvPr id="49" name="Group 60"/>
          <p:cNvGrpSpPr/>
          <p:nvPr/>
        </p:nvGrpSpPr>
        <p:grpSpPr bwMode="auto">
          <a:xfrm>
            <a:off x="11177556" y="5800307"/>
            <a:ext cx="529799" cy="638257"/>
            <a:chOff x="0" y="0"/>
            <a:chExt cx="671513" cy="80962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0" name="Freeform 9255"/>
            <p:cNvSpPr>
              <a:spLocks noEditPoints="1"/>
            </p:cNvSpPr>
            <p:nvPr/>
          </p:nvSpPr>
          <p:spPr bwMode="auto">
            <a:xfrm>
              <a:off x="0" y="68262"/>
              <a:ext cx="671513" cy="741363"/>
            </a:xfrm>
            <a:custGeom>
              <a:avLst/>
              <a:gdLst>
                <a:gd name="T0" fmla="*/ 169 w 179"/>
                <a:gd name="T1" fmla="*/ 117 h 197"/>
                <a:gd name="T2" fmla="*/ 171 w 179"/>
                <a:gd name="T3" fmla="*/ 52 h 197"/>
                <a:gd name="T4" fmla="*/ 166 w 179"/>
                <a:gd name="T5" fmla="*/ 21 h 197"/>
                <a:gd name="T6" fmla="*/ 157 w 179"/>
                <a:gd name="T7" fmla="*/ 14 h 197"/>
                <a:gd name="T8" fmla="*/ 157 w 179"/>
                <a:gd name="T9" fmla="*/ 14 h 197"/>
                <a:gd name="T10" fmla="*/ 157 w 179"/>
                <a:gd name="T11" fmla="*/ 13 h 197"/>
                <a:gd name="T12" fmla="*/ 157 w 179"/>
                <a:gd name="T13" fmla="*/ 13 h 197"/>
                <a:gd name="T14" fmla="*/ 157 w 179"/>
                <a:gd name="T15" fmla="*/ 13 h 197"/>
                <a:gd name="T16" fmla="*/ 157 w 179"/>
                <a:gd name="T17" fmla="*/ 14 h 197"/>
                <a:gd name="T18" fmla="*/ 157 w 179"/>
                <a:gd name="T19" fmla="*/ 14 h 197"/>
                <a:gd name="T20" fmla="*/ 157 w 179"/>
                <a:gd name="T21" fmla="*/ 17 h 197"/>
                <a:gd name="T22" fmla="*/ 154 w 179"/>
                <a:gd name="T23" fmla="*/ 18 h 197"/>
                <a:gd name="T24" fmla="*/ 141 w 179"/>
                <a:gd name="T25" fmla="*/ 32 h 197"/>
                <a:gd name="T26" fmla="*/ 119 w 179"/>
                <a:gd name="T27" fmla="*/ 37 h 197"/>
                <a:gd name="T28" fmla="*/ 110 w 179"/>
                <a:gd name="T29" fmla="*/ 35 h 197"/>
                <a:gd name="T30" fmla="*/ 82 w 179"/>
                <a:gd name="T31" fmla="*/ 37 h 197"/>
                <a:gd name="T32" fmla="*/ 60 w 179"/>
                <a:gd name="T33" fmla="*/ 37 h 197"/>
                <a:gd name="T34" fmla="*/ 44 w 179"/>
                <a:gd name="T35" fmla="*/ 36 h 197"/>
                <a:gd name="T36" fmla="*/ 5 w 179"/>
                <a:gd name="T37" fmla="*/ 93 h 197"/>
                <a:gd name="T38" fmla="*/ 26 w 179"/>
                <a:gd name="T39" fmla="*/ 197 h 197"/>
                <a:gd name="T40" fmla="*/ 110 w 179"/>
                <a:gd name="T41" fmla="*/ 196 h 197"/>
                <a:gd name="T42" fmla="*/ 111 w 179"/>
                <a:gd name="T43" fmla="*/ 196 h 197"/>
                <a:gd name="T44" fmla="*/ 162 w 179"/>
                <a:gd name="T45" fmla="*/ 194 h 197"/>
                <a:gd name="T46" fmla="*/ 167 w 179"/>
                <a:gd name="T47" fmla="*/ 60 h 197"/>
                <a:gd name="T48" fmla="*/ 166 w 179"/>
                <a:gd name="T49" fmla="*/ 101 h 197"/>
                <a:gd name="T50" fmla="*/ 168 w 179"/>
                <a:gd name="T51" fmla="*/ 139 h 197"/>
                <a:gd name="T52" fmla="*/ 167 w 179"/>
                <a:gd name="T53" fmla="*/ 138 h 197"/>
                <a:gd name="T54" fmla="*/ 167 w 179"/>
                <a:gd name="T55" fmla="*/ 142 h 197"/>
                <a:gd name="T56" fmla="*/ 166 w 179"/>
                <a:gd name="T57" fmla="*/ 180 h 197"/>
                <a:gd name="T58" fmla="*/ 158 w 179"/>
                <a:gd name="T59" fmla="*/ 188 h 197"/>
                <a:gd name="T60" fmla="*/ 129 w 179"/>
                <a:gd name="T61" fmla="*/ 189 h 197"/>
                <a:gd name="T62" fmla="*/ 66 w 179"/>
                <a:gd name="T63" fmla="*/ 190 h 197"/>
                <a:gd name="T64" fmla="*/ 41 w 179"/>
                <a:gd name="T65" fmla="*/ 190 h 197"/>
                <a:gd name="T66" fmla="*/ 13 w 179"/>
                <a:gd name="T67" fmla="*/ 181 h 197"/>
                <a:gd name="T68" fmla="*/ 11 w 179"/>
                <a:gd name="T69" fmla="*/ 174 h 197"/>
                <a:gd name="T70" fmla="*/ 13 w 179"/>
                <a:gd name="T71" fmla="*/ 119 h 197"/>
                <a:gd name="T72" fmla="*/ 17 w 179"/>
                <a:gd name="T73" fmla="*/ 19 h 197"/>
                <a:gd name="T74" fmla="*/ 48 w 179"/>
                <a:gd name="T75" fmla="*/ 41 h 197"/>
                <a:gd name="T76" fmla="*/ 145 w 179"/>
                <a:gd name="T77" fmla="*/ 36 h 197"/>
                <a:gd name="T78" fmla="*/ 156 w 179"/>
                <a:gd name="T79" fmla="*/ 26 h 197"/>
                <a:gd name="T80" fmla="*/ 157 w 179"/>
                <a:gd name="T81" fmla="*/ 24 h 197"/>
                <a:gd name="T82" fmla="*/ 158 w 179"/>
                <a:gd name="T83" fmla="*/ 18 h 197"/>
                <a:gd name="T84" fmla="*/ 160 w 179"/>
                <a:gd name="T85" fmla="*/ 17 h 197"/>
                <a:gd name="T86" fmla="*/ 167 w 179"/>
                <a:gd name="T87" fmla="*/ 5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9" h="197">
                  <a:moveTo>
                    <a:pt x="171" y="136"/>
                  </a:moveTo>
                  <a:cubicBezTo>
                    <a:pt x="170" y="143"/>
                    <a:pt x="170" y="133"/>
                    <a:pt x="170" y="133"/>
                  </a:cubicBezTo>
                  <a:cubicBezTo>
                    <a:pt x="168" y="128"/>
                    <a:pt x="169" y="122"/>
                    <a:pt x="169" y="117"/>
                  </a:cubicBezTo>
                  <a:cubicBezTo>
                    <a:pt x="170" y="118"/>
                    <a:pt x="169" y="109"/>
                    <a:pt x="169" y="107"/>
                  </a:cubicBezTo>
                  <a:cubicBezTo>
                    <a:pt x="170" y="108"/>
                    <a:pt x="170" y="108"/>
                    <a:pt x="171" y="109"/>
                  </a:cubicBezTo>
                  <a:cubicBezTo>
                    <a:pt x="170" y="100"/>
                    <a:pt x="169" y="51"/>
                    <a:pt x="171" y="52"/>
                  </a:cubicBezTo>
                  <a:cubicBezTo>
                    <a:pt x="171" y="47"/>
                    <a:pt x="170" y="38"/>
                    <a:pt x="170" y="32"/>
                  </a:cubicBezTo>
                  <a:cubicBezTo>
                    <a:pt x="171" y="39"/>
                    <a:pt x="170" y="32"/>
                    <a:pt x="171" y="31"/>
                  </a:cubicBezTo>
                  <a:cubicBezTo>
                    <a:pt x="171" y="27"/>
                    <a:pt x="170" y="24"/>
                    <a:pt x="166" y="21"/>
                  </a:cubicBezTo>
                  <a:cubicBezTo>
                    <a:pt x="170" y="24"/>
                    <a:pt x="159" y="11"/>
                    <a:pt x="162" y="14"/>
                  </a:cubicBezTo>
                  <a:cubicBezTo>
                    <a:pt x="160" y="14"/>
                    <a:pt x="159" y="14"/>
                    <a:pt x="158" y="14"/>
                  </a:cubicBezTo>
                  <a:cubicBezTo>
                    <a:pt x="158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3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6" y="13"/>
                    <a:pt x="157" y="13"/>
                  </a:cubicBezTo>
                  <a:cubicBezTo>
                    <a:pt x="156" y="14"/>
                    <a:pt x="156" y="14"/>
                    <a:pt x="156" y="15"/>
                  </a:cubicBezTo>
                  <a:cubicBezTo>
                    <a:pt x="156" y="15"/>
                    <a:pt x="156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6" y="15"/>
                    <a:pt x="157" y="15"/>
                    <a:pt x="157" y="16"/>
                  </a:cubicBezTo>
                  <a:cubicBezTo>
                    <a:pt x="157" y="16"/>
                    <a:pt x="157" y="16"/>
                    <a:pt x="157" y="17"/>
                  </a:cubicBezTo>
                  <a:cubicBezTo>
                    <a:pt x="156" y="17"/>
                    <a:pt x="155" y="16"/>
                    <a:pt x="155" y="17"/>
                  </a:cubicBezTo>
                  <a:cubicBezTo>
                    <a:pt x="155" y="16"/>
                    <a:pt x="155" y="16"/>
                    <a:pt x="156" y="15"/>
                  </a:cubicBezTo>
                  <a:cubicBezTo>
                    <a:pt x="155" y="16"/>
                    <a:pt x="154" y="15"/>
                    <a:pt x="154" y="18"/>
                  </a:cubicBezTo>
                  <a:cubicBezTo>
                    <a:pt x="154" y="18"/>
                    <a:pt x="154" y="19"/>
                    <a:pt x="154" y="21"/>
                  </a:cubicBezTo>
                  <a:cubicBezTo>
                    <a:pt x="152" y="22"/>
                    <a:pt x="152" y="21"/>
                    <a:pt x="153" y="19"/>
                  </a:cubicBezTo>
                  <a:cubicBezTo>
                    <a:pt x="148" y="27"/>
                    <a:pt x="152" y="29"/>
                    <a:pt x="141" y="32"/>
                  </a:cubicBezTo>
                  <a:cubicBezTo>
                    <a:pt x="139" y="32"/>
                    <a:pt x="124" y="35"/>
                    <a:pt x="120" y="36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119" y="36"/>
                    <a:pt x="119" y="37"/>
                    <a:pt x="119" y="37"/>
                  </a:cubicBezTo>
                  <a:cubicBezTo>
                    <a:pt x="119" y="37"/>
                    <a:pt x="119" y="36"/>
                    <a:pt x="119" y="36"/>
                  </a:cubicBezTo>
                  <a:cubicBezTo>
                    <a:pt x="116" y="37"/>
                    <a:pt x="110" y="35"/>
                    <a:pt x="109" y="34"/>
                  </a:cubicBezTo>
                  <a:cubicBezTo>
                    <a:pt x="110" y="34"/>
                    <a:pt x="108" y="34"/>
                    <a:pt x="110" y="35"/>
                  </a:cubicBezTo>
                  <a:cubicBezTo>
                    <a:pt x="103" y="34"/>
                    <a:pt x="92" y="38"/>
                    <a:pt x="88" y="37"/>
                  </a:cubicBezTo>
                  <a:cubicBezTo>
                    <a:pt x="88" y="37"/>
                    <a:pt x="89" y="36"/>
                    <a:pt x="89" y="36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2" y="37"/>
                    <a:pt x="87" y="35"/>
                    <a:pt x="87" y="35"/>
                  </a:cubicBezTo>
                  <a:cubicBezTo>
                    <a:pt x="83" y="36"/>
                    <a:pt x="64" y="38"/>
                    <a:pt x="66" y="36"/>
                  </a:cubicBezTo>
                  <a:cubicBezTo>
                    <a:pt x="64" y="37"/>
                    <a:pt x="62" y="37"/>
                    <a:pt x="60" y="37"/>
                  </a:cubicBezTo>
                  <a:cubicBezTo>
                    <a:pt x="60" y="37"/>
                    <a:pt x="61" y="37"/>
                    <a:pt x="62" y="36"/>
                  </a:cubicBezTo>
                  <a:cubicBezTo>
                    <a:pt x="56" y="35"/>
                    <a:pt x="50" y="37"/>
                    <a:pt x="45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39" y="35"/>
                    <a:pt x="35" y="32"/>
                    <a:pt x="31" y="30"/>
                  </a:cubicBezTo>
                  <a:cubicBezTo>
                    <a:pt x="28" y="28"/>
                    <a:pt x="19" y="13"/>
                    <a:pt x="23" y="13"/>
                  </a:cubicBezTo>
                  <a:cubicBezTo>
                    <a:pt x="0" y="0"/>
                    <a:pt x="5" y="85"/>
                    <a:pt x="5" y="93"/>
                  </a:cubicBezTo>
                  <a:cubicBezTo>
                    <a:pt x="5" y="94"/>
                    <a:pt x="7" y="113"/>
                    <a:pt x="6" y="121"/>
                  </a:cubicBezTo>
                  <a:cubicBezTo>
                    <a:pt x="5" y="137"/>
                    <a:pt x="3" y="156"/>
                    <a:pt x="5" y="172"/>
                  </a:cubicBezTo>
                  <a:cubicBezTo>
                    <a:pt x="6" y="186"/>
                    <a:pt x="10" y="197"/>
                    <a:pt x="26" y="197"/>
                  </a:cubicBezTo>
                  <a:cubicBezTo>
                    <a:pt x="34" y="197"/>
                    <a:pt x="41" y="196"/>
                    <a:pt x="48" y="195"/>
                  </a:cubicBezTo>
                  <a:cubicBezTo>
                    <a:pt x="51" y="195"/>
                    <a:pt x="65" y="194"/>
                    <a:pt x="62" y="196"/>
                  </a:cubicBezTo>
                  <a:cubicBezTo>
                    <a:pt x="78" y="194"/>
                    <a:pt x="94" y="195"/>
                    <a:pt x="110" y="196"/>
                  </a:cubicBezTo>
                  <a:cubicBezTo>
                    <a:pt x="110" y="196"/>
                    <a:pt x="111" y="196"/>
                    <a:pt x="111" y="196"/>
                  </a:cubicBezTo>
                  <a:cubicBezTo>
                    <a:pt x="111" y="196"/>
                    <a:pt x="111" y="196"/>
                    <a:pt x="111" y="196"/>
                  </a:cubicBezTo>
                  <a:cubicBezTo>
                    <a:pt x="111" y="196"/>
                    <a:pt x="111" y="196"/>
                    <a:pt x="111" y="196"/>
                  </a:cubicBezTo>
                  <a:cubicBezTo>
                    <a:pt x="125" y="197"/>
                    <a:pt x="140" y="197"/>
                    <a:pt x="155" y="195"/>
                  </a:cubicBezTo>
                  <a:cubicBezTo>
                    <a:pt x="155" y="197"/>
                    <a:pt x="148" y="195"/>
                    <a:pt x="148" y="197"/>
                  </a:cubicBezTo>
                  <a:cubicBezTo>
                    <a:pt x="151" y="196"/>
                    <a:pt x="162" y="194"/>
                    <a:pt x="162" y="194"/>
                  </a:cubicBezTo>
                  <a:cubicBezTo>
                    <a:pt x="179" y="184"/>
                    <a:pt x="172" y="146"/>
                    <a:pt x="171" y="136"/>
                  </a:cubicBezTo>
                  <a:close/>
                  <a:moveTo>
                    <a:pt x="168" y="58"/>
                  </a:moveTo>
                  <a:cubicBezTo>
                    <a:pt x="168" y="59"/>
                    <a:pt x="167" y="60"/>
                    <a:pt x="167" y="60"/>
                  </a:cubicBezTo>
                  <a:cubicBezTo>
                    <a:pt x="167" y="65"/>
                    <a:pt x="166" y="69"/>
                    <a:pt x="167" y="74"/>
                  </a:cubicBezTo>
                  <a:cubicBezTo>
                    <a:pt x="167" y="83"/>
                    <a:pt x="168" y="93"/>
                    <a:pt x="167" y="102"/>
                  </a:cubicBezTo>
                  <a:cubicBezTo>
                    <a:pt x="166" y="101"/>
                    <a:pt x="166" y="101"/>
                    <a:pt x="166" y="101"/>
                  </a:cubicBezTo>
                  <a:cubicBezTo>
                    <a:pt x="166" y="109"/>
                    <a:pt x="169" y="118"/>
                    <a:pt x="165" y="124"/>
                  </a:cubicBezTo>
                  <a:cubicBezTo>
                    <a:pt x="166" y="124"/>
                    <a:pt x="166" y="123"/>
                    <a:pt x="167" y="123"/>
                  </a:cubicBezTo>
                  <a:cubicBezTo>
                    <a:pt x="167" y="125"/>
                    <a:pt x="169" y="138"/>
                    <a:pt x="168" y="139"/>
                  </a:cubicBezTo>
                  <a:cubicBezTo>
                    <a:pt x="167" y="139"/>
                    <a:pt x="167" y="139"/>
                    <a:pt x="167" y="138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7" y="138"/>
                    <a:pt x="166" y="138"/>
                    <a:pt x="166" y="137"/>
                  </a:cubicBezTo>
                  <a:cubicBezTo>
                    <a:pt x="165" y="135"/>
                    <a:pt x="166" y="143"/>
                    <a:pt x="167" y="142"/>
                  </a:cubicBezTo>
                  <a:cubicBezTo>
                    <a:pt x="167" y="146"/>
                    <a:pt x="167" y="162"/>
                    <a:pt x="168" y="168"/>
                  </a:cubicBezTo>
                  <a:cubicBezTo>
                    <a:pt x="167" y="168"/>
                    <a:pt x="167" y="169"/>
                    <a:pt x="167" y="168"/>
                  </a:cubicBezTo>
                  <a:cubicBezTo>
                    <a:pt x="167" y="171"/>
                    <a:pt x="167" y="177"/>
                    <a:pt x="166" y="180"/>
                  </a:cubicBezTo>
                  <a:cubicBezTo>
                    <a:pt x="167" y="179"/>
                    <a:pt x="167" y="178"/>
                    <a:pt x="167" y="177"/>
                  </a:cubicBezTo>
                  <a:cubicBezTo>
                    <a:pt x="168" y="178"/>
                    <a:pt x="168" y="180"/>
                    <a:pt x="166" y="182"/>
                  </a:cubicBezTo>
                  <a:cubicBezTo>
                    <a:pt x="167" y="183"/>
                    <a:pt x="161" y="186"/>
                    <a:pt x="158" y="188"/>
                  </a:cubicBezTo>
                  <a:cubicBezTo>
                    <a:pt x="158" y="188"/>
                    <a:pt x="160" y="188"/>
                    <a:pt x="161" y="188"/>
                  </a:cubicBezTo>
                  <a:cubicBezTo>
                    <a:pt x="157" y="189"/>
                    <a:pt x="151" y="191"/>
                    <a:pt x="146" y="190"/>
                  </a:cubicBezTo>
                  <a:cubicBezTo>
                    <a:pt x="149" y="191"/>
                    <a:pt x="123" y="190"/>
                    <a:pt x="129" y="189"/>
                  </a:cubicBezTo>
                  <a:cubicBezTo>
                    <a:pt x="118" y="189"/>
                    <a:pt x="101" y="187"/>
                    <a:pt x="91" y="190"/>
                  </a:cubicBezTo>
                  <a:cubicBezTo>
                    <a:pt x="88" y="189"/>
                    <a:pt x="64" y="192"/>
                    <a:pt x="63" y="190"/>
                  </a:cubicBezTo>
                  <a:cubicBezTo>
                    <a:pt x="64" y="190"/>
                    <a:pt x="65" y="190"/>
                    <a:pt x="66" y="190"/>
                  </a:cubicBezTo>
                  <a:cubicBezTo>
                    <a:pt x="60" y="185"/>
                    <a:pt x="47" y="191"/>
                    <a:pt x="40" y="191"/>
                  </a:cubicBezTo>
                  <a:cubicBezTo>
                    <a:pt x="42" y="190"/>
                    <a:pt x="45" y="190"/>
                    <a:pt x="47" y="189"/>
                  </a:cubicBezTo>
                  <a:cubicBezTo>
                    <a:pt x="45" y="189"/>
                    <a:pt x="42" y="189"/>
                    <a:pt x="41" y="190"/>
                  </a:cubicBezTo>
                  <a:cubicBezTo>
                    <a:pt x="39" y="190"/>
                    <a:pt x="30" y="191"/>
                    <a:pt x="27" y="191"/>
                  </a:cubicBezTo>
                  <a:cubicBezTo>
                    <a:pt x="22" y="190"/>
                    <a:pt x="15" y="187"/>
                    <a:pt x="12" y="182"/>
                  </a:cubicBezTo>
                  <a:cubicBezTo>
                    <a:pt x="12" y="182"/>
                    <a:pt x="13" y="182"/>
                    <a:pt x="13" y="181"/>
                  </a:cubicBezTo>
                  <a:cubicBezTo>
                    <a:pt x="13" y="182"/>
                    <a:pt x="12" y="181"/>
                    <a:pt x="11" y="180"/>
                  </a:cubicBezTo>
                  <a:cubicBezTo>
                    <a:pt x="11" y="179"/>
                    <a:pt x="11" y="178"/>
                    <a:pt x="11" y="177"/>
                  </a:cubicBezTo>
                  <a:cubicBezTo>
                    <a:pt x="13" y="177"/>
                    <a:pt x="12" y="170"/>
                    <a:pt x="11" y="174"/>
                  </a:cubicBezTo>
                  <a:cubicBezTo>
                    <a:pt x="11" y="172"/>
                    <a:pt x="11" y="169"/>
                    <a:pt x="11" y="166"/>
                  </a:cubicBezTo>
                  <a:cubicBezTo>
                    <a:pt x="12" y="168"/>
                    <a:pt x="11" y="156"/>
                    <a:pt x="11" y="153"/>
                  </a:cubicBezTo>
                  <a:cubicBezTo>
                    <a:pt x="12" y="142"/>
                    <a:pt x="12" y="130"/>
                    <a:pt x="13" y="119"/>
                  </a:cubicBezTo>
                  <a:cubicBezTo>
                    <a:pt x="13" y="108"/>
                    <a:pt x="18" y="84"/>
                    <a:pt x="12" y="76"/>
                  </a:cubicBezTo>
                  <a:cubicBezTo>
                    <a:pt x="16" y="73"/>
                    <a:pt x="11" y="50"/>
                    <a:pt x="11" y="45"/>
                  </a:cubicBezTo>
                  <a:cubicBezTo>
                    <a:pt x="11" y="34"/>
                    <a:pt x="14" y="29"/>
                    <a:pt x="17" y="19"/>
                  </a:cubicBezTo>
                  <a:cubicBezTo>
                    <a:pt x="13" y="30"/>
                    <a:pt x="37" y="38"/>
                    <a:pt x="42" y="41"/>
                  </a:cubicBezTo>
                  <a:cubicBezTo>
                    <a:pt x="26" y="38"/>
                    <a:pt x="49" y="45"/>
                    <a:pt x="54" y="42"/>
                  </a:cubicBezTo>
                  <a:cubicBezTo>
                    <a:pt x="53" y="43"/>
                    <a:pt x="49" y="42"/>
                    <a:pt x="48" y="41"/>
                  </a:cubicBezTo>
                  <a:cubicBezTo>
                    <a:pt x="54" y="40"/>
                    <a:pt x="67" y="45"/>
                    <a:pt x="71" y="42"/>
                  </a:cubicBezTo>
                  <a:cubicBezTo>
                    <a:pt x="84" y="39"/>
                    <a:pt x="99" y="40"/>
                    <a:pt x="112" y="41"/>
                  </a:cubicBezTo>
                  <a:cubicBezTo>
                    <a:pt x="124" y="43"/>
                    <a:pt x="134" y="40"/>
                    <a:pt x="145" y="36"/>
                  </a:cubicBezTo>
                  <a:cubicBezTo>
                    <a:pt x="147" y="36"/>
                    <a:pt x="155" y="33"/>
                    <a:pt x="153" y="31"/>
                  </a:cubicBezTo>
                  <a:cubicBezTo>
                    <a:pt x="154" y="29"/>
                    <a:pt x="155" y="27"/>
                    <a:pt x="155" y="26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56" y="26"/>
                    <a:pt x="156" y="26"/>
                    <a:pt x="156" y="25"/>
                  </a:cubicBezTo>
                  <a:cubicBezTo>
                    <a:pt x="156" y="25"/>
                    <a:pt x="156" y="25"/>
                    <a:pt x="156" y="25"/>
                  </a:cubicBezTo>
                  <a:cubicBezTo>
                    <a:pt x="156" y="24"/>
                    <a:pt x="157" y="24"/>
                    <a:pt x="157" y="24"/>
                  </a:cubicBezTo>
                  <a:cubicBezTo>
                    <a:pt x="158" y="23"/>
                    <a:pt x="158" y="23"/>
                    <a:pt x="159" y="22"/>
                  </a:cubicBezTo>
                  <a:cubicBezTo>
                    <a:pt x="159" y="22"/>
                    <a:pt x="159" y="21"/>
                    <a:pt x="158" y="21"/>
                  </a:cubicBezTo>
                  <a:cubicBezTo>
                    <a:pt x="157" y="20"/>
                    <a:pt x="157" y="19"/>
                    <a:pt x="158" y="18"/>
                  </a:cubicBezTo>
                  <a:cubicBezTo>
                    <a:pt x="158" y="18"/>
                    <a:pt x="158" y="18"/>
                    <a:pt x="158" y="18"/>
                  </a:cubicBezTo>
                  <a:cubicBezTo>
                    <a:pt x="158" y="17"/>
                    <a:pt x="158" y="17"/>
                    <a:pt x="159" y="17"/>
                  </a:cubicBezTo>
                  <a:cubicBezTo>
                    <a:pt x="159" y="17"/>
                    <a:pt x="159" y="17"/>
                    <a:pt x="160" y="17"/>
                  </a:cubicBezTo>
                  <a:cubicBezTo>
                    <a:pt x="161" y="17"/>
                    <a:pt x="161" y="17"/>
                    <a:pt x="161" y="17"/>
                  </a:cubicBezTo>
                  <a:cubicBezTo>
                    <a:pt x="163" y="18"/>
                    <a:pt x="165" y="19"/>
                    <a:pt x="166" y="22"/>
                  </a:cubicBezTo>
                  <a:cubicBezTo>
                    <a:pt x="170" y="32"/>
                    <a:pt x="169" y="47"/>
                    <a:pt x="167" y="57"/>
                  </a:cubicBezTo>
                  <a:cubicBezTo>
                    <a:pt x="169" y="58"/>
                    <a:pt x="169" y="54"/>
                    <a:pt x="169" y="58"/>
                  </a:cubicBezTo>
                  <a:cubicBezTo>
                    <a:pt x="166" y="55"/>
                    <a:pt x="169" y="62"/>
                    <a:pt x="168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9256"/>
            <p:cNvSpPr>
              <a:spLocks noEditPoints="1"/>
            </p:cNvSpPr>
            <p:nvPr/>
          </p:nvSpPr>
          <p:spPr bwMode="auto">
            <a:xfrm>
              <a:off x="74613" y="0"/>
              <a:ext cx="500063" cy="200025"/>
            </a:xfrm>
            <a:custGeom>
              <a:avLst/>
              <a:gdLst>
                <a:gd name="T0" fmla="*/ 20 w 133"/>
                <a:gd name="T1" fmla="*/ 45 h 53"/>
                <a:gd name="T2" fmla="*/ 22 w 133"/>
                <a:gd name="T3" fmla="*/ 46 h 53"/>
                <a:gd name="T4" fmla="*/ 44 w 133"/>
                <a:gd name="T5" fmla="*/ 47 h 53"/>
                <a:gd name="T6" fmla="*/ 57 w 133"/>
                <a:gd name="T7" fmla="*/ 47 h 53"/>
                <a:gd name="T8" fmla="*/ 115 w 133"/>
                <a:gd name="T9" fmla="*/ 48 h 53"/>
                <a:gd name="T10" fmla="*/ 126 w 133"/>
                <a:gd name="T11" fmla="*/ 25 h 53"/>
                <a:gd name="T12" fmla="*/ 74 w 133"/>
                <a:gd name="T13" fmla="*/ 1 h 53"/>
                <a:gd name="T14" fmla="*/ 40 w 133"/>
                <a:gd name="T15" fmla="*/ 10 h 53"/>
                <a:gd name="T16" fmla="*/ 24 w 133"/>
                <a:gd name="T17" fmla="*/ 20 h 53"/>
                <a:gd name="T18" fmla="*/ 25 w 133"/>
                <a:gd name="T19" fmla="*/ 43 h 53"/>
                <a:gd name="T20" fmla="*/ 25 w 133"/>
                <a:gd name="T21" fmla="*/ 43 h 53"/>
                <a:gd name="T22" fmla="*/ 26 w 133"/>
                <a:gd name="T23" fmla="*/ 44 h 53"/>
                <a:gd name="T24" fmla="*/ 26 w 133"/>
                <a:gd name="T25" fmla="*/ 43 h 53"/>
                <a:gd name="T26" fmla="*/ 32 w 133"/>
                <a:gd name="T27" fmla="*/ 45 h 53"/>
                <a:gd name="T28" fmla="*/ 33 w 133"/>
                <a:gd name="T29" fmla="*/ 44 h 53"/>
                <a:gd name="T30" fmla="*/ 62 w 133"/>
                <a:gd name="T31" fmla="*/ 36 h 53"/>
                <a:gd name="T32" fmla="*/ 61 w 133"/>
                <a:gd name="T33" fmla="*/ 31 h 53"/>
                <a:gd name="T34" fmla="*/ 60 w 133"/>
                <a:gd name="T35" fmla="*/ 23 h 53"/>
                <a:gd name="T36" fmla="*/ 63 w 133"/>
                <a:gd name="T37" fmla="*/ 19 h 53"/>
                <a:gd name="T38" fmla="*/ 65 w 133"/>
                <a:gd name="T39" fmla="*/ 21 h 53"/>
                <a:gd name="T40" fmla="*/ 77 w 133"/>
                <a:gd name="T41" fmla="*/ 23 h 53"/>
                <a:gd name="T42" fmla="*/ 65 w 133"/>
                <a:gd name="T43" fmla="*/ 36 h 53"/>
                <a:gd name="T44" fmla="*/ 62 w 133"/>
                <a:gd name="T45" fmla="*/ 17 h 53"/>
                <a:gd name="T46" fmla="*/ 68 w 133"/>
                <a:gd name="T47" fmla="*/ 42 h 53"/>
                <a:gd name="T48" fmla="*/ 68 w 133"/>
                <a:gd name="T49" fmla="*/ 42 h 53"/>
                <a:gd name="T50" fmla="*/ 49 w 133"/>
                <a:gd name="T51" fmla="*/ 9 h 53"/>
                <a:gd name="T52" fmla="*/ 14 w 133"/>
                <a:gd name="T53" fmla="*/ 32 h 53"/>
                <a:gd name="T54" fmla="*/ 19 w 133"/>
                <a:gd name="T55" fmla="*/ 25 h 53"/>
                <a:gd name="T56" fmla="*/ 44 w 133"/>
                <a:gd name="T57" fmla="*/ 16 h 53"/>
                <a:gd name="T58" fmla="*/ 63 w 133"/>
                <a:gd name="T59" fmla="*/ 6 h 53"/>
                <a:gd name="T60" fmla="*/ 84 w 133"/>
                <a:gd name="T61" fmla="*/ 7 h 53"/>
                <a:gd name="T62" fmla="*/ 89 w 133"/>
                <a:gd name="T63" fmla="*/ 10 h 53"/>
                <a:gd name="T64" fmla="*/ 94 w 133"/>
                <a:gd name="T65" fmla="*/ 12 h 53"/>
                <a:gd name="T66" fmla="*/ 117 w 133"/>
                <a:gd name="T67" fmla="*/ 27 h 53"/>
                <a:gd name="T68" fmla="*/ 76 w 133"/>
                <a:gd name="T69" fmla="*/ 42 h 53"/>
                <a:gd name="T70" fmla="*/ 72 w 133"/>
                <a:gd name="T71" fmla="*/ 41 h 53"/>
                <a:gd name="T72" fmla="*/ 82 w 133"/>
                <a:gd name="T73" fmla="*/ 39 h 53"/>
                <a:gd name="T74" fmla="*/ 72 w 133"/>
                <a:gd name="T75" fmla="*/ 14 h 53"/>
                <a:gd name="T76" fmla="*/ 70 w 133"/>
                <a:gd name="T77" fmla="*/ 15 h 53"/>
                <a:gd name="T78" fmla="*/ 61 w 133"/>
                <a:gd name="T79" fmla="*/ 17 h 53"/>
                <a:gd name="T80" fmla="*/ 60 w 133"/>
                <a:gd name="T81" fmla="*/ 16 h 53"/>
                <a:gd name="T82" fmla="*/ 58 w 133"/>
                <a:gd name="T83" fmla="*/ 15 h 53"/>
                <a:gd name="T84" fmla="*/ 57 w 133"/>
                <a:gd name="T85" fmla="*/ 18 h 53"/>
                <a:gd name="T86" fmla="*/ 57 w 133"/>
                <a:gd name="T87" fmla="*/ 19 h 53"/>
                <a:gd name="T88" fmla="*/ 56 w 133"/>
                <a:gd name="T89" fmla="*/ 19 h 53"/>
                <a:gd name="T90" fmla="*/ 56 w 133"/>
                <a:gd name="T91" fmla="*/ 22 h 53"/>
                <a:gd name="T92" fmla="*/ 55 w 133"/>
                <a:gd name="T93" fmla="*/ 30 h 53"/>
                <a:gd name="T94" fmla="*/ 55 w 133"/>
                <a:gd name="T95" fmla="*/ 36 h 53"/>
                <a:gd name="T96" fmla="*/ 59 w 133"/>
                <a:gd name="T97" fmla="*/ 37 h 53"/>
                <a:gd name="T98" fmla="*/ 56 w 133"/>
                <a:gd name="T99" fmla="*/ 43 h 53"/>
                <a:gd name="T100" fmla="*/ 32 w 133"/>
                <a:gd name="T101" fmla="*/ 42 h 53"/>
                <a:gd name="T102" fmla="*/ 26 w 133"/>
                <a:gd name="T103" fmla="*/ 43 h 53"/>
                <a:gd name="T104" fmla="*/ 25 w 133"/>
                <a:gd name="T105" fmla="*/ 43 h 53"/>
                <a:gd name="T106" fmla="*/ 23 w 133"/>
                <a:gd name="T107" fmla="*/ 44 h 53"/>
                <a:gd name="T108" fmla="*/ 24 w 133"/>
                <a:gd name="T109" fmla="*/ 45 h 53"/>
                <a:gd name="T110" fmla="*/ 23 w 133"/>
                <a:gd name="T111" fmla="*/ 45 h 53"/>
                <a:gd name="T112" fmla="*/ 22 w 133"/>
                <a:gd name="T113" fmla="*/ 44 h 53"/>
                <a:gd name="T114" fmla="*/ 22 w 133"/>
                <a:gd name="T115" fmla="*/ 43 h 53"/>
                <a:gd name="T116" fmla="*/ 21 w 133"/>
                <a:gd name="T117" fmla="*/ 43 h 53"/>
                <a:gd name="T118" fmla="*/ 58 w 133"/>
                <a:gd name="T119" fmla="*/ 1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3" h="53">
                  <a:moveTo>
                    <a:pt x="15" y="44"/>
                  </a:moveTo>
                  <a:cubicBezTo>
                    <a:pt x="15" y="43"/>
                    <a:pt x="18" y="44"/>
                    <a:pt x="20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5"/>
                    <a:pt x="20" y="45"/>
                    <a:pt x="21" y="45"/>
                  </a:cubicBezTo>
                  <a:cubicBezTo>
                    <a:pt x="21" y="45"/>
                    <a:pt x="22" y="45"/>
                    <a:pt x="22" y="45"/>
                  </a:cubicBezTo>
                  <a:cubicBezTo>
                    <a:pt x="20" y="46"/>
                    <a:pt x="20" y="46"/>
                    <a:pt x="22" y="46"/>
                  </a:cubicBezTo>
                  <a:cubicBezTo>
                    <a:pt x="23" y="46"/>
                    <a:pt x="23" y="46"/>
                    <a:pt x="23" y="45"/>
                  </a:cubicBezTo>
                  <a:cubicBezTo>
                    <a:pt x="23" y="45"/>
                    <a:pt x="24" y="45"/>
                    <a:pt x="24" y="45"/>
                  </a:cubicBezTo>
                  <a:cubicBezTo>
                    <a:pt x="25" y="48"/>
                    <a:pt x="39" y="52"/>
                    <a:pt x="44" y="47"/>
                  </a:cubicBezTo>
                  <a:cubicBezTo>
                    <a:pt x="45" y="49"/>
                    <a:pt x="46" y="48"/>
                    <a:pt x="48" y="49"/>
                  </a:cubicBezTo>
                  <a:cubicBezTo>
                    <a:pt x="53" y="49"/>
                    <a:pt x="56" y="45"/>
                    <a:pt x="59" y="46"/>
                  </a:cubicBezTo>
                  <a:cubicBezTo>
                    <a:pt x="59" y="47"/>
                    <a:pt x="58" y="48"/>
                    <a:pt x="57" y="47"/>
                  </a:cubicBezTo>
                  <a:cubicBezTo>
                    <a:pt x="58" y="52"/>
                    <a:pt x="65" y="46"/>
                    <a:pt x="69" y="47"/>
                  </a:cubicBezTo>
                  <a:cubicBezTo>
                    <a:pt x="67" y="50"/>
                    <a:pt x="84" y="48"/>
                    <a:pt x="86" y="48"/>
                  </a:cubicBezTo>
                  <a:cubicBezTo>
                    <a:pt x="95" y="48"/>
                    <a:pt x="107" y="53"/>
                    <a:pt x="115" y="48"/>
                  </a:cubicBezTo>
                  <a:cubicBezTo>
                    <a:pt x="116" y="49"/>
                    <a:pt x="128" y="44"/>
                    <a:pt x="126" y="42"/>
                  </a:cubicBezTo>
                  <a:cubicBezTo>
                    <a:pt x="124" y="41"/>
                    <a:pt x="128" y="40"/>
                    <a:pt x="129" y="39"/>
                  </a:cubicBezTo>
                  <a:cubicBezTo>
                    <a:pt x="133" y="36"/>
                    <a:pt x="128" y="29"/>
                    <a:pt x="126" y="25"/>
                  </a:cubicBezTo>
                  <a:cubicBezTo>
                    <a:pt x="123" y="21"/>
                    <a:pt x="113" y="21"/>
                    <a:pt x="108" y="20"/>
                  </a:cubicBezTo>
                  <a:cubicBezTo>
                    <a:pt x="100" y="20"/>
                    <a:pt x="96" y="10"/>
                    <a:pt x="91" y="6"/>
                  </a:cubicBezTo>
                  <a:cubicBezTo>
                    <a:pt x="86" y="0"/>
                    <a:pt x="81" y="1"/>
                    <a:pt x="74" y="1"/>
                  </a:cubicBezTo>
                  <a:cubicBezTo>
                    <a:pt x="69" y="1"/>
                    <a:pt x="65" y="1"/>
                    <a:pt x="61" y="1"/>
                  </a:cubicBezTo>
                  <a:cubicBezTo>
                    <a:pt x="57" y="1"/>
                    <a:pt x="47" y="6"/>
                    <a:pt x="51" y="1"/>
                  </a:cubicBezTo>
                  <a:cubicBezTo>
                    <a:pt x="50" y="2"/>
                    <a:pt x="41" y="8"/>
                    <a:pt x="40" y="10"/>
                  </a:cubicBezTo>
                  <a:cubicBezTo>
                    <a:pt x="41" y="10"/>
                    <a:pt x="41" y="12"/>
                    <a:pt x="41" y="12"/>
                  </a:cubicBezTo>
                  <a:cubicBezTo>
                    <a:pt x="39" y="13"/>
                    <a:pt x="36" y="20"/>
                    <a:pt x="36" y="20"/>
                  </a:cubicBezTo>
                  <a:cubicBezTo>
                    <a:pt x="36" y="19"/>
                    <a:pt x="23" y="20"/>
                    <a:pt x="24" y="20"/>
                  </a:cubicBezTo>
                  <a:cubicBezTo>
                    <a:pt x="18" y="21"/>
                    <a:pt x="0" y="34"/>
                    <a:pt x="15" y="44"/>
                  </a:cubicBezTo>
                  <a:close/>
                  <a:moveTo>
                    <a:pt x="25" y="44"/>
                  </a:moveTo>
                  <a:cubicBezTo>
                    <a:pt x="25" y="44"/>
                    <a:pt x="25" y="44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lose/>
                  <a:moveTo>
                    <a:pt x="26" y="44"/>
                  </a:moveTo>
                  <a:cubicBezTo>
                    <a:pt x="26" y="44"/>
                    <a:pt x="25" y="44"/>
                    <a:pt x="25" y="44"/>
                  </a:cubicBezTo>
                  <a:cubicBezTo>
                    <a:pt x="25" y="44"/>
                    <a:pt x="25" y="44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4"/>
                  </a:cubicBezTo>
                  <a:close/>
                  <a:moveTo>
                    <a:pt x="32" y="45"/>
                  </a:moveTo>
                  <a:cubicBezTo>
                    <a:pt x="32" y="45"/>
                    <a:pt x="32" y="45"/>
                    <a:pt x="32" y="44"/>
                  </a:cubicBezTo>
                  <a:cubicBezTo>
                    <a:pt x="32" y="44"/>
                    <a:pt x="32" y="44"/>
                    <a:pt x="33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4"/>
                    <a:pt x="32" y="45"/>
                    <a:pt x="32" y="45"/>
                  </a:cubicBezTo>
                  <a:close/>
                  <a:moveTo>
                    <a:pt x="65" y="36"/>
                  </a:moveTo>
                  <a:cubicBezTo>
                    <a:pt x="64" y="36"/>
                    <a:pt x="63" y="36"/>
                    <a:pt x="62" y="36"/>
                  </a:cubicBezTo>
                  <a:cubicBezTo>
                    <a:pt x="65" y="35"/>
                    <a:pt x="62" y="34"/>
                    <a:pt x="61" y="34"/>
                  </a:cubicBezTo>
                  <a:cubicBezTo>
                    <a:pt x="62" y="35"/>
                    <a:pt x="61" y="35"/>
                    <a:pt x="59" y="34"/>
                  </a:cubicBezTo>
                  <a:cubicBezTo>
                    <a:pt x="64" y="31"/>
                    <a:pt x="57" y="33"/>
                    <a:pt x="61" y="31"/>
                  </a:cubicBezTo>
                  <a:cubicBezTo>
                    <a:pt x="60" y="30"/>
                    <a:pt x="59" y="30"/>
                    <a:pt x="58" y="30"/>
                  </a:cubicBezTo>
                  <a:cubicBezTo>
                    <a:pt x="58" y="30"/>
                    <a:pt x="58" y="26"/>
                    <a:pt x="59" y="23"/>
                  </a:cubicBezTo>
                  <a:cubicBezTo>
                    <a:pt x="59" y="23"/>
                    <a:pt x="60" y="23"/>
                    <a:pt x="60" y="23"/>
                  </a:cubicBezTo>
                  <a:cubicBezTo>
                    <a:pt x="60" y="24"/>
                    <a:pt x="60" y="22"/>
                    <a:pt x="60" y="22"/>
                  </a:cubicBezTo>
                  <a:cubicBezTo>
                    <a:pt x="60" y="22"/>
                    <a:pt x="61" y="21"/>
                    <a:pt x="63" y="22"/>
                  </a:cubicBezTo>
                  <a:cubicBezTo>
                    <a:pt x="61" y="20"/>
                    <a:pt x="64" y="23"/>
                    <a:pt x="63" y="19"/>
                  </a:cubicBezTo>
                  <a:cubicBezTo>
                    <a:pt x="64" y="21"/>
                    <a:pt x="62" y="21"/>
                    <a:pt x="65" y="21"/>
                  </a:cubicBezTo>
                  <a:cubicBezTo>
                    <a:pt x="65" y="21"/>
                    <a:pt x="65" y="21"/>
                    <a:pt x="64" y="20"/>
                  </a:cubicBezTo>
                  <a:cubicBezTo>
                    <a:pt x="65" y="20"/>
                    <a:pt x="65" y="21"/>
                    <a:pt x="65" y="21"/>
                  </a:cubicBezTo>
                  <a:cubicBezTo>
                    <a:pt x="65" y="20"/>
                    <a:pt x="66" y="17"/>
                    <a:pt x="66" y="18"/>
                  </a:cubicBezTo>
                  <a:cubicBezTo>
                    <a:pt x="67" y="20"/>
                    <a:pt x="66" y="17"/>
                    <a:pt x="66" y="20"/>
                  </a:cubicBezTo>
                  <a:cubicBezTo>
                    <a:pt x="69" y="20"/>
                    <a:pt x="75" y="18"/>
                    <a:pt x="77" y="23"/>
                  </a:cubicBezTo>
                  <a:cubicBezTo>
                    <a:pt x="77" y="24"/>
                    <a:pt x="78" y="26"/>
                    <a:pt x="78" y="27"/>
                  </a:cubicBezTo>
                  <a:cubicBezTo>
                    <a:pt x="77" y="27"/>
                    <a:pt x="79" y="31"/>
                    <a:pt x="78" y="32"/>
                  </a:cubicBezTo>
                  <a:cubicBezTo>
                    <a:pt x="76" y="34"/>
                    <a:pt x="64" y="39"/>
                    <a:pt x="65" y="36"/>
                  </a:cubicBezTo>
                  <a:close/>
                  <a:moveTo>
                    <a:pt x="62" y="17"/>
                  </a:moveTo>
                  <a:cubicBezTo>
                    <a:pt x="62" y="17"/>
                    <a:pt x="62" y="17"/>
                    <a:pt x="63" y="17"/>
                  </a:cubicBezTo>
                  <a:cubicBezTo>
                    <a:pt x="63" y="17"/>
                    <a:pt x="62" y="17"/>
                    <a:pt x="62" y="17"/>
                  </a:cubicBezTo>
                  <a:close/>
                  <a:moveTo>
                    <a:pt x="71" y="18"/>
                  </a:moveTo>
                  <a:cubicBezTo>
                    <a:pt x="71" y="18"/>
                    <a:pt x="71" y="17"/>
                    <a:pt x="71" y="18"/>
                  </a:cubicBezTo>
                  <a:close/>
                  <a:moveTo>
                    <a:pt x="68" y="42"/>
                  </a:moveTo>
                  <a:cubicBezTo>
                    <a:pt x="69" y="42"/>
                    <a:pt x="70" y="42"/>
                    <a:pt x="71" y="41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0" y="42"/>
                    <a:pt x="69" y="42"/>
                    <a:pt x="68" y="42"/>
                  </a:cubicBezTo>
                  <a:close/>
                  <a:moveTo>
                    <a:pt x="77" y="47"/>
                  </a:moveTo>
                  <a:cubicBezTo>
                    <a:pt x="76" y="47"/>
                    <a:pt x="76" y="46"/>
                    <a:pt x="77" y="47"/>
                  </a:cubicBezTo>
                  <a:close/>
                  <a:moveTo>
                    <a:pt x="49" y="9"/>
                  </a:moveTo>
                  <a:cubicBezTo>
                    <a:pt x="49" y="10"/>
                    <a:pt x="48" y="10"/>
                    <a:pt x="47" y="9"/>
                  </a:cubicBezTo>
                  <a:cubicBezTo>
                    <a:pt x="48" y="9"/>
                    <a:pt x="48" y="9"/>
                    <a:pt x="49" y="9"/>
                  </a:cubicBezTo>
                  <a:close/>
                  <a:moveTo>
                    <a:pt x="14" y="32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28"/>
                    <a:pt x="14" y="25"/>
                    <a:pt x="19" y="25"/>
                  </a:cubicBezTo>
                  <a:cubicBezTo>
                    <a:pt x="19" y="27"/>
                    <a:pt x="25" y="22"/>
                    <a:pt x="27" y="24"/>
                  </a:cubicBezTo>
                  <a:cubicBezTo>
                    <a:pt x="24" y="20"/>
                    <a:pt x="33" y="25"/>
                    <a:pt x="32" y="24"/>
                  </a:cubicBezTo>
                  <a:cubicBezTo>
                    <a:pt x="37" y="25"/>
                    <a:pt x="43" y="19"/>
                    <a:pt x="44" y="16"/>
                  </a:cubicBezTo>
                  <a:cubicBezTo>
                    <a:pt x="44" y="17"/>
                    <a:pt x="45" y="15"/>
                    <a:pt x="45" y="14"/>
                  </a:cubicBezTo>
                  <a:cubicBezTo>
                    <a:pt x="43" y="8"/>
                    <a:pt x="48" y="12"/>
                    <a:pt x="49" y="9"/>
                  </a:cubicBezTo>
                  <a:cubicBezTo>
                    <a:pt x="53" y="9"/>
                    <a:pt x="60" y="7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4" y="5"/>
                    <a:pt x="65" y="5"/>
                    <a:pt x="65" y="5"/>
                  </a:cubicBezTo>
                  <a:cubicBezTo>
                    <a:pt x="72" y="3"/>
                    <a:pt x="81" y="8"/>
                    <a:pt x="84" y="7"/>
                  </a:cubicBezTo>
                  <a:cubicBezTo>
                    <a:pt x="84" y="7"/>
                    <a:pt x="85" y="7"/>
                    <a:pt x="85" y="7"/>
                  </a:cubicBezTo>
                  <a:cubicBezTo>
                    <a:pt x="87" y="8"/>
                    <a:pt x="86" y="9"/>
                    <a:pt x="85" y="8"/>
                  </a:cubicBezTo>
                  <a:cubicBezTo>
                    <a:pt x="85" y="9"/>
                    <a:pt x="87" y="10"/>
                    <a:pt x="89" y="10"/>
                  </a:cubicBezTo>
                  <a:cubicBezTo>
                    <a:pt x="89" y="11"/>
                    <a:pt x="90" y="11"/>
                    <a:pt x="90" y="11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92" y="11"/>
                    <a:pt x="93" y="12"/>
                    <a:pt x="94" y="12"/>
                  </a:cubicBezTo>
                  <a:cubicBezTo>
                    <a:pt x="88" y="11"/>
                    <a:pt x="92" y="13"/>
                    <a:pt x="92" y="12"/>
                  </a:cubicBezTo>
                  <a:cubicBezTo>
                    <a:pt x="91" y="13"/>
                    <a:pt x="103" y="26"/>
                    <a:pt x="106" y="27"/>
                  </a:cubicBezTo>
                  <a:cubicBezTo>
                    <a:pt x="106" y="26"/>
                    <a:pt x="113" y="27"/>
                    <a:pt x="117" y="27"/>
                  </a:cubicBezTo>
                  <a:cubicBezTo>
                    <a:pt x="127" y="29"/>
                    <a:pt x="123" y="34"/>
                    <a:pt x="118" y="40"/>
                  </a:cubicBezTo>
                  <a:cubicBezTo>
                    <a:pt x="114" y="46"/>
                    <a:pt x="104" y="39"/>
                    <a:pt x="99" y="44"/>
                  </a:cubicBezTo>
                  <a:cubicBezTo>
                    <a:pt x="92" y="40"/>
                    <a:pt x="82" y="47"/>
                    <a:pt x="76" y="42"/>
                  </a:cubicBezTo>
                  <a:cubicBezTo>
                    <a:pt x="82" y="42"/>
                    <a:pt x="76" y="43"/>
                    <a:pt x="78" y="41"/>
                  </a:cubicBezTo>
                  <a:cubicBezTo>
                    <a:pt x="76" y="42"/>
                    <a:pt x="74" y="42"/>
                    <a:pt x="72" y="42"/>
                  </a:cubicBezTo>
                  <a:cubicBezTo>
                    <a:pt x="72" y="42"/>
                    <a:pt x="72" y="42"/>
                    <a:pt x="72" y="41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3" y="41"/>
                    <a:pt x="74" y="40"/>
                    <a:pt x="74" y="39"/>
                  </a:cubicBezTo>
                  <a:cubicBezTo>
                    <a:pt x="74" y="42"/>
                    <a:pt x="79" y="38"/>
                    <a:pt x="82" y="39"/>
                  </a:cubicBezTo>
                  <a:cubicBezTo>
                    <a:pt x="82" y="36"/>
                    <a:pt x="86" y="30"/>
                    <a:pt x="85" y="26"/>
                  </a:cubicBezTo>
                  <a:cubicBezTo>
                    <a:pt x="83" y="22"/>
                    <a:pt x="82" y="21"/>
                    <a:pt x="81" y="17"/>
                  </a:cubicBezTo>
                  <a:cubicBezTo>
                    <a:pt x="81" y="17"/>
                    <a:pt x="72" y="15"/>
                    <a:pt x="72" y="14"/>
                  </a:cubicBezTo>
                  <a:cubicBezTo>
                    <a:pt x="73" y="14"/>
                    <a:pt x="73" y="14"/>
                    <a:pt x="73" y="12"/>
                  </a:cubicBezTo>
                  <a:cubicBezTo>
                    <a:pt x="72" y="14"/>
                    <a:pt x="71" y="14"/>
                    <a:pt x="70" y="13"/>
                  </a:cubicBezTo>
                  <a:cubicBezTo>
                    <a:pt x="70" y="14"/>
                    <a:pt x="70" y="14"/>
                    <a:pt x="70" y="15"/>
                  </a:cubicBezTo>
                  <a:cubicBezTo>
                    <a:pt x="70" y="13"/>
                    <a:pt x="65" y="14"/>
                    <a:pt x="61" y="16"/>
                  </a:cubicBezTo>
                  <a:cubicBezTo>
                    <a:pt x="61" y="16"/>
                    <a:pt x="61" y="17"/>
                    <a:pt x="62" y="17"/>
                  </a:cubicBezTo>
                  <a:cubicBezTo>
                    <a:pt x="62" y="17"/>
                    <a:pt x="62" y="17"/>
                    <a:pt x="61" y="17"/>
                  </a:cubicBezTo>
                  <a:cubicBezTo>
                    <a:pt x="61" y="17"/>
                    <a:pt x="61" y="16"/>
                    <a:pt x="61" y="16"/>
                  </a:cubicBezTo>
                  <a:cubicBezTo>
                    <a:pt x="61" y="16"/>
                    <a:pt x="61" y="16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9" y="15"/>
                    <a:pt x="59" y="15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4"/>
                    <a:pt x="57" y="10"/>
                    <a:pt x="59" y="17"/>
                  </a:cubicBezTo>
                  <a:cubicBezTo>
                    <a:pt x="58" y="18"/>
                    <a:pt x="57" y="18"/>
                    <a:pt x="57" y="18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6" y="18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6" y="19"/>
                  </a:cubicBezTo>
                  <a:cubicBezTo>
                    <a:pt x="56" y="19"/>
                    <a:pt x="57" y="19"/>
                    <a:pt x="57" y="19"/>
                  </a:cubicBezTo>
                  <a:cubicBezTo>
                    <a:pt x="56" y="19"/>
                    <a:pt x="55" y="20"/>
                    <a:pt x="55" y="20"/>
                  </a:cubicBezTo>
                  <a:cubicBezTo>
                    <a:pt x="55" y="20"/>
                    <a:pt x="56" y="21"/>
                    <a:pt x="56" y="22"/>
                  </a:cubicBezTo>
                  <a:cubicBezTo>
                    <a:pt x="56" y="24"/>
                    <a:pt x="54" y="29"/>
                    <a:pt x="54" y="29"/>
                  </a:cubicBezTo>
                  <a:cubicBezTo>
                    <a:pt x="55" y="30"/>
                    <a:pt x="56" y="30"/>
                    <a:pt x="57" y="30"/>
                  </a:cubicBezTo>
                  <a:cubicBezTo>
                    <a:pt x="56" y="31"/>
                    <a:pt x="56" y="31"/>
                    <a:pt x="55" y="30"/>
                  </a:cubicBezTo>
                  <a:cubicBezTo>
                    <a:pt x="57" y="32"/>
                    <a:pt x="57" y="33"/>
                    <a:pt x="54" y="34"/>
                  </a:cubicBezTo>
                  <a:cubicBezTo>
                    <a:pt x="55" y="35"/>
                    <a:pt x="56" y="35"/>
                    <a:pt x="56" y="34"/>
                  </a:cubicBezTo>
                  <a:cubicBezTo>
                    <a:pt x="55" y="35"/>
                    <a:pt x="54" y="36"/>
                    <a:pt x="55" y="36"/>
                  </a:cubicBezTo>
                  <a:cubicBezTo>
                    <a:pt x="56" y="36"/>
                    <a:pt x="57" y="36"/>
                    <a:pt x="58" y="36"/>
                  </a:cubicBezTo>
                  <a:cubicBezTo>
                    <a:pt x="57" y="37"/>
                    <a:pt x="57" y="38"/>
                    <a:pt x="57" y="39"/>
                  </a:cubicBezTo>
                  <a:cubicBezTo>
                    <a:pt x="58" y="39"/>
                    <a:pt x="58" y="38"/>
                    <a:pt x="59" y="37"/>
                  </a:cubicBezTo>
                  <a:cubicBezTo>
                    <a:pt x="59" y="40"/>
                    <a:pt x="61" y="40"/>
                    <a:pt x="62" y="42"/>
                  </a:cubicBezTo>
                  <a:cubicBezTo>
                    <a:pt x="63" y="42"/>
                    <a:pt x="64" y="43"/>
                    <a:pt x="65" y="43"/>
                  </a:cubicBezTo>
                  <a:cubicBezTo>
                    <a:pt x="62" y="43"/>
                    <a:pt x="59" y="43"/>
                    <a:pt x="56" y="43"/>
                  </a:cubicBezTo>
                  <a:cubicBezTo>
                    <a:pt x="49" y="43"/>
                    <a:pt x="39" y="39"/>
                    <a:pt x="33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3"/>
                    <a:pt x="32" y="43"/>
                    <a:pt x="31" y="43"/>
                  </a:cubicBezTo>
                  <a:cubicBezTo>
                    <a:pt x="31" y="43"/>
                    <a:pt x="30" y="43"/>
                    <a:pt x="30" y="43"/>
                  </a:cubicBezTo>
                  <a:cubicBezTo>
                    <a:pt x="28" y="42"/>
                    <a:pt x="27" y="42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5" y="43"/>
                  </a:cubicBezTo>
                  <a:cubicBezTo>
                    <a:pt x="26" y="42"/>
                    <a:pt x="24" y="43"/>
                    <a:pt x="23" y="44"/>
                  </a:cubicBezTo>
                  <a:cubicBezTo>
                    <a:pt x="23" y="44"/>
                    <a:pt x="22" y="44"/>
                    <a:pt x="22" y="44"/>
                  </a:cubicBezTo>
                  <a:cubicBezTo>
                    <a:pt x="22" y="44"/>
                    <a:pt x="23" y="44"/>
                    <a:pt x="23" y="44"/>
                  </a:cubicBezTo>
                  <a:cubicBezTo>
                    <a:pt x="23" y="44"/>
                    <a:pt x="22" y="44"/>
                    <a:pt x="22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3" y="44"/>
                    <a:pt x="24" y="44"/>
                    <a:pt x="24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2" y="45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3"/>
                    <a:pt x="23" y="42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3"/>
                    <a:pt x="22" y="43"/>
                    <a:pt x="21" y="43"/>
                  </a:cubicBezTo>
                  <a:cubicBezTo>
                    <a:pt x="18" y="43"/>
                    <a:pt x="14" y="41"/>
                    <a:pt x="13" y="39"/>
                  </a:cubicBezTo>
                  <a:cubicBezTo>
                    <a:pt x="14" y="38"/>
                    <a:pt x="14" y="35"/>
                    <a:pt x="14" y="32"/>
                  </a:cubicBezTo>
                  <a:close/>
                  <a:moveTo>
                    <a:pt x="58" y="16"/>
                  </a:moveTo>
                  <a:cubicBezTo>
                    <a:pt x="58" y="16"/>
                    <a:pt x="58" y="16"/>
                    <a:pt x="58" y="15"/>
                  </a:cubicBezTo>
                  <a:cubicBezTo>
                    <a:pt x="58" y="15"/>
                    <a:pt x="58" y="16"/>
                    <a:pt x="5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9257"/>
            <p:cNvSpPr/>
            <p:nvPr/>
          </p:nvSpPr>
          <p:spPr bwMode="auto">
            <a:xfrm>
              <a:off x="566738" y="757237"/>
              <a:ext cx="63500" cy="33338"/>
            </a:xfrm>
            <a:custGeom>
              <a:avLst/>
              <a:gdLst>
                <a:gd name="T0" fmla="*/ 2 w 17"/>
                <a:gd name="T1" fmla="*/ 9 h 9"/>
                <a:gd name="T2" fmla="*/ 16 w 17"/>
                <a:gd name="T3" fmla="*/ 1 h 9"/>
                <a:gd name="T4" fmla="*/ 16 w 17"/>
                <a:gd name="T5" fmla="*/ 0 h 9"/>
                <a:gd name="T6" fmla="*/ 1 w 17"/>
                <a:gd name="T7" fmla="*/ 9 h 9"/>
                <a:gd name="T8" fmla="*/ 2 w 17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">
                  <a:moveTo>
                    <a:pt x="2" y="9"/>
                  </a:moveTo>
                  <a:cubicBezTo>
                    <a:pt x="6" y="6"/>
                    <a:pt x="11" y="3"/>
                    <a:pt x="16" y="1"/>
                  </a:cubicBezTo>
                  <a:cubicBezTo>
                    <a:pt x="17" y="1"/>
                    <a:pt x="16" y="0"/>
                    <a:pt x="16" y="0"/>
                  </a:cubicBezTo>
                  <a:cubicBezTo>
                    <a:pt x="10" y="3"/>
                    <a:pt x="5" y="5"/>
                    <a:pt x="1" y="9"/>
                  </a:cubicBezTo>
                  <a:cubicBezTo>
                    <a:pt x="0" y="9"/>
                    <a:pt x="1" y="9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9258"/>
            <p:cNvSpPr/>
            <p:nvPr/>
          </p:nvSpPr>
          <p:spPr bwMode="auto">
            <a:xfrm>
              <a:off x="533400" y="730250"/>
              <a:ext cx="93663" cy="60325"/>
            </a:xfrm>
            <a:custGeom>
              <a:avLst/>
              <a:gdLst>
                <a:gd name="T0" fmla="*/ 23 w 25"/>
                <a:gd name="T1" fmla="*/ 0 h 16"/>
                <a:gd name="T2" fmla="*/ 0 w 25"/>
                <a:gd name="T3" fmla="*/ 16 h 16"/>
                <a:gd name="T4" fmla="*/ 2 w 25"/>
                <a:gd name="T5" fmla="*/ 16 h 16"/>
                <a:gd name="T6" fmla="*/ 24 w 25"/>
                <a:gd name="T7" fmla="*/ 0 h 16"/>
                <a:gd name="T8" fmla="*/ 23 w 25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6">
                  <a:moveTo>
                    <a:pt x="23" y="0"/>
                  </a:moveTo>
                  <a:cubicBezTo>
                    <a:pt x="16" y="5"/>
                    <a:pt x="8" y="11"/>
                    <a:pt x="0" y="16"/>
                  </a:cubicBezTo>
                  <a:cubicBezTo>
                    <a:pt x="0" y="16"/>
                    <a:pt x="1" y="16"/>
                    <a:pt x="2" y="16"/>
                  </a:cubicBezTo>
                  <a:cubicBezTo>
                    <a:pt x="9" y="11"/>
                    <a:pt x="17" y="6"/>
                    <a:pt x="24" y="0"/>
                  </a:cubicBezTo>
                  <a:cubicBezTo>
                    <a:pt x="25" y="0"/>
                    <a:pt x="24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9259"/>
            <p:cNvSpPr/>
            <p:nvPr/>
          </p:nvSpPr>
          <p:spPr bwMode="auto">
            <a:xfrm>
              <a:off x="484188" y="700087"/>
              <a:ext cx="146050" cy="90488"/>
            </a:xfrm>
            <a:custGeom>
              <a:avLst/>
              <a:gdLst>
                <a:gd name="T0" fmla="*/ 1 w 39"/>
                <a:gd name="T1" fmla="*/ 24 h 24"/>
                <a:gd name="T2" fmla="*/ 38 w 39"/>
                <a:gd name="T3" fmla="*/ 1 h 24"/>
                <a:gd name="T4" fmla="*/ 37 w 39"/>
                <a:gd name="T5" fmla="*/ 0 h 24"/>
                <a:gd name="T6" fmla="*/ 0 w 39"/>
                <a:gd name="T7" fmla="*/ 24 h 24"/>
                <a:gd name="T8" fmla="*/ 1 w 39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1" y="24"/>
                  </a:moveTo>
                  <a:cubicBezTo>
                    <a:pt x="13" y="16"/>
                    <a:pt x="25" y="8"/>
                    <a:pt x="38" y="1"/>
                  </a:cubicBezTo>
                  <a:cubicBezTo>
                    <a:pt x="39" y="0"/>
                    <a:pt x="38" y="0"/>
                    <a:pt x="37" y="0"/>
                  </a:cubicBezTo>
                  <a:cubicBezTo>
                    <a:pt x="25" y="7"/>
                    <a:pt x="13" y="16"/>
                    <a:pt x="0" y="24"/>
                  </a:cubicBezTo>
                  <a:cubicBezTo>
                    <a:pt x="0" y="24"/>
                    <a:pt x="1" y="24"/>
                    <a:pt x="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9260"/>
            <p:cNvSpPr/>
            <p:nvPr/>
          </p:nvSpPr>
          <p:spPr bwMode="auto">
            <a:xfrm>
              <a:off x="412750" y="650875"/>
              <a:ext cx="217488" cy="142875"/>
            </a:xfrm>
            <a:custGeom>
              <a:avLst/>
              <a:gdLst>
                <a:gd name="T0" fmla="*/ 57 w 58"/>
                <a:gd name="T1" fmla="*/ 1 h 38"/>
                <a:gd name="T2" fmla="*/ 1 w 58"/>
                <a:gd name="T3" fmla="*/ 37 h 38"/>
                <a:gd name="T4" fmla="*/ 2 w 58"/>
                <a:gd name="T5" fmla="*/ 38 h 38"/>
                <a:gd name="T6" fmla="*/ 58 w 58"/>
                <a:gd name="T7" fmla="*/ 1 h 38"/>
                <a:gd name="T8" fmla="*/ 57 w 58"/>
                <a:gd name="T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8">
                  <a:moveTo>
                    <a:pt x="57" y="1"/>
                  </a:moveTo>
                  <a:cubicBezTo>
                    <a:pt x="39" y="14"/>
                    <a:pt x="19" y="24"/>
                    <a:pt x="1" y="37"/>
                  </a:cubicBezTo>
                  <a:cubicBezTo>
                    <a:pt x="0" y="38"/>
                    <a:pt x="1" y="38"/>
                    <a:pt x="2" y="38"/>
                  </a:cubicBezTo>
                  <a:cubicBezTo>
                    <a:pt x="20" y="25"/>
                    <a:pt x="40" y="15"/>
                    <a:pt x="58" y="1"/>
                  </a:cubicBezTo>
                  <a:cubicBezTo>
                    <a:pt x="58" y="1"/>
                    <a:pt x="57" y="0"/>
                    <a:pt x="5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9261"/>
            <p:cNvSpPr/>
            <p:nvPr/>
          </p:nvSpPr>
          <p:spPr bwMode="auto">
            <a:xfrm>
              <a:off x="355600" y="628650"/>
              <a:ext cx="274638" cy="165100"/>
            </a:xfrm>
            <a:custGeom>
              <a:avLst/>
              <a:gdLst>
                <a:gd name="T0" fmla="*/ 2 w 73"/>
                <a:gd name="T1" fmla="*/ 44 h 44"/>
                <a:gd name="T2" fmla="*/ 73 w 73"/>
                <a:gd name="T3" fmla="*/ 1 h 44"/>
                <a:gd name="T4" fmla="*/ 72 w 73"/>
                <a:gd name="T5" fmla="*/ 1 h 44"/>
                <a:gd name="T6" fmla="*/ 1 w 73"/>
                <a:gd name="T7" fmla="*/ 43 h 44"/>
                <a:gd name="T8" fmla="*/ 2 w 73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4">
                  <a:moveTo>
                    <a:pt x="2" y="44"/>
                  </a:moveTo>
                  <a:cubicBezTo>
                    <a:pt x="24" y="28"/>
                    <a:pt x="47" y="13"/>
                    <a:pt x="73" y="1"/>
                  </a:cubicBezTo>
                  <a:cubicBezTo>
                    <a:pt x="73" y="1"/>
                    <a:pt x="73" y="0"/>
                    <a:pt x="72" y="1"/>
                  </a:cubicBezTo>
                  <a:cubicBezTo>
                    <a:pt x="47" y="12"/>
                    <a:pt x="24" y="28"/>
                    <a:pt x="1" y="43"/>
                  </a:cubicBezTo>
                  <a:cubicBezTo>
                    <a:pt x="0" y="44"/>
                    <a:pt x="1" y="44"/>
                    <a:pt x="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9262"/>
            <p:cNvSpPr/>
            <p:nvPr/>
          </p:nvSpPr>
          <p:spPr bwMode="auto">
            <a:xfrm>
              <a:off x="344488" y="606425"/>
              <a:ext cx="288925" cy="187325"/>
            </a:xfrm>
            <a:custGeom>
              <a:avLst/>
              <a:gdLst>
                <a:gd name="T0" fmla="*/ 75 w 77"/>
                <a:gd name="T1" fmla="*/ 1 h 50"/>
                <a:gd name="T2" fmla="*/ 0 w 77"/>
                <a:gd name="T3" fmla="*/ 50 h 50"/>
                <a:gd name="T4" fmla="*/ 1 w 77"/>
                <a:gd name="T5" fmla="*/ 50 h 50"/>
                <a:gd name="T6" fmla="*/ 76 w 77"/>
                <a:gd name="T7" fmla="*/ 1 h 50"/>
                <a:gd name="T8" fmla="*/ 75 w 77"/>
                <a:gd name="T9" fmla="*/ 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0">
                  <a:moveTo>
                    <a:pt x="75" y="1"/>
                  </a:moveTo>
                  <a:cubicBezTo>
                    <a:pt x="50" y="17"/>
                    <a:pt x="25" y="33"/>
                    <a:pt x="0" y="50"/>
                  </a:cubicBezTo>
                  <a:cubicBezTo>
                    <a:pt x="0" y="50"/>
                    <a:pt x="1" y="50"/>
                    <a:pt x="1" y="50"/>
                  </a:cubicBezTo>
                  <a:cubicBezTo>
                    <a:pt x="26" y="33"/>
                    <a:pt x="51" y="17"/>
                    <a:pt x="76" y="1"/>
                  </a:cubicBezTo>
                  <a:cubicBezTo>
                    <a:pt x="77" y="0"/>
                    <a:pt x="76" y="0"/>
                    <a:pt x="7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9263"/>
            <p:cNvSpPr/>
            <p:nvPr/>
          </p:nvSpPr>
          <p:spPr bwMode="auto">
            <a:xfrm>
              <a:off x="280988" y="576262"/>
              <a:ext cx="349250" cy="217488"/>
            </a:xfrm>
            <a:custGeom>
              <a:avLst/>
              <a:gdLst>
                <a:gd name="T0" fmla="*/ 2 w 93"/>
                <a:gd name="T1" fmla="*/ 58 h 58"/>
                <a:gd name="T2" fmla="*/ 93 w 93"/>
                <a:gd name="T3" fmla="*/ 0 h 58"/>
                <a:gd name="T4" fmla="*/ 92 w 93"/>
                <a:gd name="T5" fmla="*/ 0 h 58"/>
                <a:gd name="T6" fmla="*/ 1 w 93"/>
                <a:gd name="T7" fmla="*/ 58 h 58"/>
                <a:gd name="T8" fmla="*/ 2 w 93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58">
                  <a:moveTo>
                    <a:pt x="2" y="58"/>
                  </a:moveTo>
                  <a:cubicBezTo>
                    <a:pt x="32" y="38"/>
                    <a:pt x="61" y="18"/>
                    <a:pt x="93" y="0"/>
                  </a:cubicBezTo>
                  <a:cubicBezTo>
                    <a:pt x="93" y="0"/>
                    <a:pt x="92" y="0"/>
                    <a:pt x="92" y="0"/>
                  </a:cubicBezTo>
                  <a:cubicBezTo>
                    <a:pt x="60" y="18"/>
                    <a:pt x="31" y="38"/>
                    <a:pt x="1" y="58"/>
                  </a:cubicBezTo>
                  <a:cubicBezTo>
                    <a:pt x="0" y="58"/>
                    <a:pt x="2" y="58"/>
                    <a:pt x="2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9264"/>
            <p:cNvSpPr/>
            <p:nvPr/>
          </p:nvSpPr>
          <p:spPr bwMode="auto">
            <a:xfrm>
              <a:off x="255588" y="557212"/>
              <a:ext cx="374650" cy="236538"/>
            </a:xfrm>
            <a:custGeom>
              <a:avLst/>
              <a:gdLst>
                <a:gd name="T0" fmla="*/ 98 w 100"/>
                <a:gd name="T1" fmla="*/ 0 h 63"/>
                <a:gd name="T2" fmla="*/ 1 w 100"/>
                <a:gd name="T3" fmla="*/ 62 h 63"/>
                <a:gd name="T4" fmla="*/ 2 w 100"/>
                <a:gd name="T5" fmla="*/ 62 h 63"/>
                <a:gd name="T6" fmla="*/ 99 w 100"/>
                <a:gd name="T7" fmla="*/ 1 h 63"/>
                <a:gd name="T8" fmla="*/ 98 w 100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3">
                  <a:moveTo>
                    <a:pt x="98" y="0"/>
                  </a:moveTo>
                  <a:cubicBezTo>
                    <a:pt x="66" y="22"/>
                    <a:pt x="33" y="41"/>
                    <a:pt x="1" y="62"/>
                  </a:cubicBezTo>
                  <a:cubicBezTo>
                    <a:pt x="0" y="62"/>
                    <a:pt x="1" y="63"/>
                    <a:pt x="2" y="62"/>
                  </a:cubicBezTo>
                  <a:cubicBezTo>
                    <a:pt x="34" y="41"/>
                    <a:pt x="67" y="22"/>
                    <a:pt x="99" y="1"/>
                  </a:cubicBezTo>
                  <a:cubicBezTo>
                    <a:pt x="100" y="0"/>
                    <a:pt x="99" y="0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9265"/>
            <p:cNvSpPr/>
            <p:nvPr/>
          </p:nvSpPr>
          <p:spPr bwMode="auto">
            <a:xfrm>
              <a:off x="184150" y="515937"/>
              <a:ext cx="446088" cy="274638"/>
            </a:xfrm>
            <a:custGeom>
              <a:avLst/>
              <a:gdLst>
                <a:gd name="T0" fmla="*/ 2 w 119"/>
                <a:gd name="T1" fmla="*/ 73 h 73"/>
                <a:gd name="T2" fmla="*/ 119 w 119"/>
                <a:gd name="T3" fmla="*/ 1 h 73"/>
                <a:gd name="T4" fmla="*/ 118 w 119"/>
                <a:gd name="T5" fmla="*/ 1 h 73"/>
                <a:gd name="T6" fmla="*/ 1 w 119"/>
                <a:gd name="T7" fmla="*/ 73 h 73"/>
                <a:gd name="T8" fmla="*/ 2 w 11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73">
                  <a:moveTo>
                    <a:pt x="2" y="73"/>
                  </a:moveTo>
                  <a:cubicBezTo>
                    <a:pt x="40" y="48"/>
                    <a:pt x="77" y="21"/>
                    <a:pt x="119" y="1"/>
                  </a:cubicBezTo>
                  <a:cubicBezTo>
                    <a:pt x="119" y="1"/>
                    <a:pt x="119" y="0"/>
                    <a:pt x="118" y="1"/>
                  </a:cubicBezTo>
                  <a:cubicBezTo>
                    <a:pt x="77" y="21"/>
                    <a:pt x="40" y="48"/>
                    <a:pt x="1" y="73"/>
                  </a:cubicBezTo>
                  <a:cubicBezTo>
                    <a:pt x="0" y="73"/>
                    <a:pt x="2" y="73"/>
                    <a:pt x="2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9266"/>
            <p:cNvSpPr/>
            <p:nvPr/>
          </p:nvSpPr>
          <p:spPr bwMode="auto">
            <a:xfrm>
              <a:off x="153988" y="488950"/>
              <a:ext cx="479425" cy="304800"/>
            </a:xfrm>
            <a:custGeom>
              <a:avLst/>
              <a:gdLst>
                <a:gd name="T0" fmla="*/ 126 w 128"/>
                <a:gd name="T1" fmla="*/ 0 h 81"/>
                <a:gd name="T2" fmla="*/ 1 w 128"/>
                <a:gd name="T3" fmla="*/ 80 h 81"/>
                <a:gd name="T4" fmla="*/ 2 w 128"/>
                <a:gd name="T5" fmla="*/ 81 h 81"/>
                <a:gd name="T6" fmla="*/ 127 w 128"/>
                <a:gd name="T7" fmla="*/ 1 h 81"/>
                <a:gd name="T8" fmla="*/ 126 w 128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81">
                  <a:moveTo>
                    <a:pt x="126" y="0"/>
                  </a:moveTo>
                  <a:cubicBezTo>
                    <a:pt x="84" y="26"/>
                    <a:pt x="42" y="52"/>
                    <a:pt x="1" y="80"/>
                  </a:cubicBezTo>
                  <a:cubicBezTo>
                    <a:pt x="0" y="80"/>
                    <a:pt x="2" y="81"/>
                    <a:pt x="2" y="81"/>
                  </a:cubicBezTo>
                  <a:cubicBezTo>
                    <a:pt x="43" y="53"/>
                    <a:pt x="85" y="27"/>
                    <a:pt x="127" y="1"/>
                  </a:cubicBezTo>
                  <a:cubicBezTo>
                    <a:pt x="128" y="0"/>
                    <a:pt x="126" y="0"/>
                    <a:pt x="1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9267"/>
            <p:cNvSpPr/>
            <p:nvPr/>
          </p:nvSpPr>
          <p:spPr bwMode="auto">
            <a:xfrm>
              <a:off x="101600" y="474662"/>
              <a:ext cx="528638" cy="315913"/>
            </a:xfrm>
            <a:custGeom>
              <a:avLst/>
              <a:gdLst>
                <a:gd name="T0" fmla="*/ 2 w 141"/>
                <a:gd name="T1" fmla="*/ 83 h 84"/>
                <a:gd name="T2" fmla="*/ 140 w 141"/>
                <a:gd name="T3" fmla="*/ 1 h 84"/>
                <a:gd name="T4" fmla="*/ 139 w 141"/>
                <a:gd name="T5" fmla="*/ 1 h 84"/>
                <a:gd name="T6" fmla="*/ 1 w 141"/>
                <a:gd name="T7" fmla="*/ 83 h 84"/>
                <a:gd name="T8" fmla="*/ 2 w 141"/>
                <a:gd name="T9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84">
                  <a:moveTo>
                    <a:pt x="2" y="83"/>
                  </a:moveTo>
                  <a:cubicBezTo>
                    <a:pt x="47" y="55"/>
                    <a:pt x="92" y="26"/>
                    <a:pt x="140" y="1"/>
                  </a:cubicBezTo>
                  <a:cubicBezTo>
                    <a:pt x="141" y="1"/>
                    <a:pt x="140" y="0"/>
                    <a:pt x="139" y="1"/>
                  </a:cubicBezTo>
                  <a:cubicBezTo>
                    <a:pt x="92" y="25"/>
                    <a:pt x="47" y="55"/>
                    <a:pt x="1" y="83"/>
                  </a:cubicBezTo>
                  <a:cubicBezTo>
                    <a:pt x="0" y="83"/>
                    <a:pt x="1" y="84"/>
                    <a:pt x="2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9268"/>
            <p:cNvSpPr/>
            <p:nvPr/>
          </p:nvSpPr>
          <p:spPr bwMode="auto">
            <a:xfrm>
              <a:off x="85725" y="471487"/>
              <a:ext cx="544513" cy="319088"/>
            </a:xfrm>
            <a:custGeom>
              <a:avLst/>
              <a:gdLst>
                <a:gd name="T0" fmla="*/ 143 w 145"/>
                <a:gd name="T1" fmla="*/ 0 h 85"/>
                <a:gd name="T2" fmla="*/ 1 w 145"/>
                <a:gd name="T3" fmla="*/ 84 h 85"/>
                <a:gd name="T4" fmla="*/ 1 w 145"/>
                <a:gd name="T5" fmla="*/ 85 h 85"/>
                <a:gd name="T6" fmla="*/ 144 w 145"/>
                <a:gd name="T7" fmla="*/ 0 h 85"/>
                <a:gd name="T8" fmla="*/ 143 w 145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85">
                  <a:moveTo>
                    <a:pt x="143" y="0"/>
                  </a:moveTo>
                  <a:cubicBezTo>
                    <a:pt x="96" y="29"/>
                    <a:pt x="47" y="55"/>
                    <a:pt x="1" y="84"/>
                  </a:cubicBezTo>
                  <a:cubicBezTo>
                    <a:pt x="0" y="85"/>
                    <a:pt x="1" y="85"/>
                    <a:pt x="1" y="85"/>
                  </a:cubicBezTo>
                  <a:cubicBezTo>
                    <a:pt x="48" y="55"/>
                    <a:pt x="97" y="30"/>
                    <a:pt x="144" y="0"/>
                  </a:cubicBezTo>
                  <a:cubicBezTo>
                    <a:pt x="145" y="0"/>
                    <a:pt x="143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9269"/>
            <p:cNvSpPr/>
            <p:nvPr/>
          </p:nvSpPr>
          <p:spPr bwMode="auto">
            <a:xfrm>
              <a:off x="36513" y="422275"/>
              <a:ext cx="593725" cy="330200"/>
            </a:xfrm>
            <a:custGeom>
              <a:avLst/>
              <a:gdLst>
                <a:gd name="T0" fmla="*/ 2 w 158"/>
                <a:gd name="T1" fmla="*/ 88 h 88"/>
                <a:gd name="T2" fmla="*/ 158 w 158"/>
                <a:gd name="T3" fmla="*/ 1 h 88"/>
                <a:gd name="T4" fmla="*/ 157 w 158"/>
                <a:gd name="T5" fmla="*/ 0 h 88"/>
                <a:gd name="T6" fmla="*/ 1 w 158"/>
                <a:gd name="T7" fmla="*/ 87 h 88"/>
                <a:gd name="T8" fmla="*/ 2 w 158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88">
                  <a:moveTo>
                    <a:pt x="2" y="88"/>
                  </a:moveTo>
                  <a:cubicBezTo>
                    <a:pt x="55" y="61"/>
                    <a:pt x="104" y="27"/>
                    <a:pt x="158" y="1"/>
                  </a:cubicBezTo>
                  <a:cubicBezTo>
                    <a:pt x="158" y="1"/>
                    <a:pt x="158" y="0"/>
                    <a:pt x="157" y="0"/>
                  </a:cubicBezTo>
                  <a:cubicBezTo>
                    <a:pt x="103" y="26"/>
                    <a:pt x="54" y="61"/>
                    <a:pt x="1" y="87"/>
                  </a:cubicBezTo>
                  <a:cubicBezTo>
                    <a:pt x="0" y="87"/>
                    <a:pt x="1" y="88"/>
                    <a:pt x="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9270"/>
            <p:cNvSpPr/>
            <p:nvPr/>
          </p:nvSpPr>
          <p:spPr bwMode="auto">
            <a:xfrm>
              <a:off x="30163" y="358775"/>
              <a:ext cx="596900" cy="368300"/>
            </a:xfrm>
            <a:custGeom>
              <a:avLst/>
              <a:gdLst>
                <a:gd name="T0" fmla="*/ 157 w 159"/>
                <a:gd name="T1" fmla="*/ 0 h 98"/>
                <a:gd name="T2" fmla="*/ 1 w 159"/>
                <a:gd name="T3" fmla="*/ 97 h 98"/>
                <a:gd name="T4" fmla="*/ 2 w 159"/>
                <a:gd name="T5" fmla="*/ 98 h 98"/>
                <a:gd name="T6" fmla="*/ 158 w 159"/>
                <a:gd name="T7" fmla="*/ 1 h 98"/>
                <a:gd name="T8" fmla="*/ 157 w 159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8">
                  <a:moveTo>
                    <a:pt x="157" y="0"/>
                  </a:moveTo>
                  <a:cubicBezTo>
                    <a:pt x="105" y="33"/>
                    <a:pt x="50" y="59"/>
                    <a:pt x="1" y="97"/>
                  </a:cubicBezTo>
                  <a:cubicBezTo>
                    <a:pt x="0" y="98"/>
                    <a:pt x="2" y="98"/>
                    <a:pt x="2" y="98"/>
                  </a:cubicBezTo>
                  <a:cubicBezTo>
                    <a:pt x="51" y="60"/>
                    <a:pt x="106" y="33"/>
                    <a:pt x="158" y="1"/>
                  </a:cubicBezTo>
                  <a:cubicBezTo>
                    <a:pt x="159" y="0"/>
                    <a:pt x="158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9271"/>
            <p:cNvSpPr/>
            <p:nvPr/>
          </p:nvSpPr>
          <p:spPr bwMode="auto">
            <a:xfrm>
              <a:off x="30163" y="350837"/>
              <a:ext cx="600075" cy="338138"/>
            </a:xfrm>
            <a:custGeom>
              <a:avLst/>
              <a:gdLst>
                <a:gd name="T0" fmla="*/ 1 w 160"/>
                <a:gd name="T1" fmla="*/ 90 h 90"/>
                <a:gd name="T2" fmla="*/ 159 w 160"/>
                <a:gd name="T3" fmla="*/ 1 h 90"/>
                <a:gd name="T4" fmla="*/ 158 w 160"/>
                <a:gd name="T5" fmla="*/ 0 h 90"/>
                <a:gd name="T6" fmla="*/ 1 w 160"/>
                <a:gd name="T7" fmla="*/ 89 h 90"/>
                <a:gd name="T8" fmla="*/ 1 w 16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90">
                  <a:moveTo>
                    <a:pt x="1" y="90"/>
                  </a:moveTo>
                  <a:cubicBezTo>
                    <a:pt x="54" y="61"/>
                    <a:pt x="103" y="24"/>
                    <a:pt x="159" y="1"/>
                  </a:cubicBezTo>
                  <a:cubicBezTo>
                    <a:pt x="160" y="0"/>
                    <a:pt x="159" y="0"/>
                    <a:pt x="158" y="0"/>
                  </a:cubicBezTo>
                  <a:cubicBezTo>
                    <a:pt x="102" y="23"/>
                    <a:pt x="54" y="60"/>
                    <a:pt x="1" y="89"/>
                  </a:cubicBezTo>
                  <a:cubicBezTo>
                    <a:pt x="0" y="90"/>
                    <a:pt x="0" y="90"/>
                    <a:pt x="1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9272"/>
            <p:cNvSpPr/>
            <p:nvPr/>
          </p:nvSpPr>
          <p:spPr bwMode="auto">
            <a:xfrm>
              <a:off x="30163" y="331787"/>
              <a:ext cx="536575" cy="342900"/>
            </a:xfrm>
            <a:custGeom>
              <a:avLst/>
              <a:gdLst>
                <a:gd name="T0" fmla="*/ 2 w 143"/>
                <a:gd name="T1" fmla="*/ 79 h 91"/>
                <a:gd name="T2" fmla="*/ 71 w 143"/>
                <a:gd name="T3" fmla="*/ 39 h 91"/>
                <a:gd name="T4" fmla="*/ 135 w 143"/>
                <a:gd name="T5" fmla="*/ 5 h 91"/>
                <a:gd name="T6" fmla="*/ 1 w 143"/>
                <a:gd name="T7" fmla="*/ 90 h 91"/>
                <a:gd name="T8" fmla="*/ 2 w 143"/>
                <a:gd name="T9" fmla="*/ 90 h 91"/>
                <a:gd name="T10" fmla="*/ 142 w 143"/>
                <a:gd name="T11" fmla="*/ 1 h 91"/>
                <a:gd name="T12" fmla="*/ 141 w 143"/>
                <a:gd name="T13" fmla="*/ 0 h 91"/>
                <a:gd name="T14" fmla="*/ 1 w 143"/>
                <a:gd name="T15" fmla="*/ 78 h 91"/>
                <a:gd name="T16" fmla="*/ 2 w 143"/>
                <a:gd name="T17" fmla="*/ 7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91">
                  <a:moveTo>
                    <a:pt x="2" y="79"/>
                  </a:moveTo>
                  <a:cubicBezTo>
                    <a:pt x="25" y="67"/>
                    <a:pt x="48" y="53"/>
                    <a:pt x="71" y="39"/>
                  </a:cubicBezTo>
                  <a:cubicBezTo>
                    <a:pt x="92" y="27"/>
                    <a:pt x="116" y="17"/>
                    <a:pt x="135" y="5"/>
                  </a:cubicBezTo>
                  <a:cubicBezTo>
                    <a:pt x="91" y="34"/>
                    <a:pt x="44" y="58"/>
                    <a:pt x="1" y="90"/>
                  </a:cubicBezTo>
                  <a:cubicBezTo>
                    <a:pt x="0" y="90"/>
                    <a:pt x="1" y="91"/>
                    <a:pt x="2" y="90"/>
                  </a:cubicBezTo>
                  <a:cubicBezTo>
                    <a:pt x="46" y="57"/>
                    <a:pt x="96" y="32"/>
                    <a:pt x="142" y="1"/>
                  </a:cubicBezTo>
                  <a:cubicBezTo>
                    <a:pt x="143" y="1"/>
                    <a:pt x="142" y="0"/>
                    <a:pt x="141" y="0"/>
                  </a:cubicBezTo>
                  <a:cubicBezTo>
                    <a:pt x="93" y="23"/>
                    <a:pt x="49" y="53"/>
                    <a:pt x="1" y="78"/>
                  </a:cubicBezTo>
                  <a:cubicBezTo>
                    <a:pt x="0" y="79"/>
                    <a:pt x="1" y="79"/>
                    <a:pt x="2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273"/>
            <p:cNvSpPr/>
            <p:nvPr/>
          </p:nvSpPr>
          <p:spPr bwMode="auto">
            <a:xfrm>
              <a:off x="33338" y="257175"/>
              <a:ext cx="566738" cy="349250"/>
            </a:xfrm>
            <a:custGeom>
              <a:avLst/>
              <a:gdLst>
                <a:gd name="T0" fmla="*/ 2 w 151"/>
                <a:gd name="T1" fmla="*/ 82 h 93"/>
                <a:gd name="T2" fmla="*/ 69 w 151"/>
                <a:gd name="T3" fmla="*/ 42 h 93"/>
                <a:gd name="T4" fmla="*/ 105 w 151"/>
                <a:gd name="T5" fmla="*/ 21 h 93"/>
                <a:gd name="T6" fmla="*/ 131 w 151"/>
                <a:gd name="T7" fmla="*/ 9 h 93"/>
                <a:gd name="T8" fmla="*/ 143 w 151"/>
                <a:gd name="T9" fmla="*/ 5 h 93"/>
                <a:gd name="T10" fmla="*/ 0 w 151"/>
                <a:gd name="T11" fmla="*/ 93 h 93"/>
                <a:gd name="T12" fmla="*/ 1 w 151"/>
                <a:gd name="T13" fmla="*/ 93 h 93"/>
                <a:gd name="T14" fmla="*/ 150 w 151"/>
                <a:gd name="T15" fmla="*/ 1 h 93"/>
                <a:gd name="T16" fmla="*/ 150 w 151"/>
                <a:gd name="T17" fmla="*/ 0 h 93"/>
                <a:gd name="T18" fmla="*/ 1 w 151"/>
                <a:gd name="T19" fmla="*/ 81 h 93"/>
                <a:gd name="T20" fmla="*/ 2 w 151"/>
                <a:gd name="T21" fmla="*/ 8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93">
                  <a:moveTo>
                    <a:pt x="2" y="82"/>
                  </a:moveTo>
                  <a:cubicBezTo>
                    <a:pt x="24" y="69"/>
                    <a:pt x="46" y="55"/>
                    <a:pt x="69" y="42"/>
                  </a:cubicBezTo>
                  <a:cubicBezTo>
                    <a:pt x="81" y="34"/>
                    <a:pt x="93" y="28"/>
                    <a:pt x="105" y="21"/>
                  </a:cubicBezTo>
                  <a:cubicBezTo>
                    <a:pt x="114" y="17"/>
                    <a:pt x="122" y="13"/>
                    <a:pt x="131" y="9"/>
                  </a:cubicBezTo>
                  <a:cubicBezTo>
                    <a:pt x="129" y="10"/>
                    <a:pt x="148" y="1"/>
                    <a:pt x="143" y="5"/>
                  </a:cubicBezTo>
                  <a:cubicBezTo>
                    <a:pt x="98" y="37"/>
                    <a:pt x="46" y="61"/>
                    <a:pt x="0" y="93"/>
                  </a:cubicBezTo>
                  <a:cubicBezTo>
                    <a:pt x="0" y="93"/>
                    <a:pt x="1" y="93"/>
                    <a:pt x="1" y="93"/>
                  </a:cubicBezTo>
                  <a:cubicBezTo>
                    <a:pt x="50" y="60"/>
                    <a:pt x="103" y="34"/>
                    <a:pt x="150" y="1"/>
                  </a:cubicBezTo>
                  <a:cubicBezTo>
                    <a:pt x="151" y="0"/>
                    <a:pt x="150" y="0"/>
                    <a:pt x="150" y="0"/>
                  </a:cubicBezTo>
                  <a:cubicBezTo>
                    <a:pt x="97" y="21"/>
                    <a:pt x="50" y="52"/>
                    <a:pt x="1" y="81"/>
                  </a:cubicBezTo>
                  <a:cubicBezTo>
                    <a:pt x="1" y="82"/>
                    <a:pt x="2" y="82"/>
                    <a:pt x="2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9274"/>
            <p:cNvSpPr/>
            <p:nvPr/>
          </p:nvSpPr>
          <p:spPr bwMode="auto">
            <a:xfrm>
              <a:off x="41275" y="188912"/>
              <a:ext cx="588963" cy="338138"/>
            </a:xfrm>
            <a:custGeom>
              <a:avLst/>
              <a:gdLst>
                <a:gd name="T0" fmla="*/ 156 w 157"/>
                <a:gd name="T1" fmla="*/ 1 h 90"/>
                <a:gd name="T2" fmla="*/ 1 w 157"/>
                <a:gd name="T3" fmla="*/ 89 h 90"/>
                <a:gd name="T4" fmla="*/ 1 w 157"/>
                <a:gd name="T5" fmla="*/ 90 h 90"/>
                <a:gd name="T6" fmla="*/ 157 w 157"/>
                <a:gd name="T7" fmla="*/ 1 h 90"/>
                <a:gd name="T8" fmla="*/ 156 w 157"/>
                <a:gd name="T9" fmla="*/ 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90">
                  <a:moveTo>
                    <a:pt x="156" y="1"/>
                  </a:moveTo>
                  <a:cubicBezTo>
                    <a:pt x="104" y="29"/>
                    <a:pt x="50" y="56"/>
                    <a:pt x="1" y="89"/>
                  </a:cubicBezTo>
                  <a:cubicBezTo>
                    <a:pt x="0" y="90"/>
                    <a:pt x="1" y="90"/>
                    <a:pt x="1" y="90"/>
                  </a:cubicBezTo>
                  <a:cubicBezTo>
                    <a:pt x="51" y="57"/>
                    <a:pt x="104" y="30"/>
                    <a:pt x="157" y="1"/>
                  </a:cubicBezTo>
                  <a:cubicBezTo>
                    <a:pt x="157" y="1"/>
                    <a:pt x="157" y="0"/>
                    <a:pt x="15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9275"/>
            <p:cNvSpPr/>
            <p:nvPr/>
          </p:nvSpPr>
          <p:spPr bwMode="auto">
            <a:xfrm>
              <a:off x="36513" y="185737"/>
              <a:ext cx="590550" cy="319088"/>
            </a:xfrm>
            <a:custGeom>
              <a:avLst/>
              <a:gdLst>
                <a:gd name="T0" fmla="*/ 2 w 157"/>
                <a:gd name="T1" fmla="*/ 85 h 85"/>
                <a:gd name="T2" fmla="*/ 157 w 157"/>
                <a:gd name="T3" fmla="*/ 1 h 85"/>
                <a:gd name="T4" fmla="*/ 156 w 157"/>
                <a:gd name="T5" fmla="*/ 0 h 85"/>
                <a:gd name="T6" fmla="*/ 1 w 157"/>
                <a:gd name="T7" fmla="*/ 85 h 85"/>
                <a:gd name="T8" fmla="*/ 2 w 157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85">
                  <a:moveTo>
                    <a:pt x="2" y="85"/>
                  </a:moveTo>
                  <a:cubicBezTo>
                    <a:pt x="53" y="56"/>
                    <a:pt x="103" y="25"/>
                    <a:pt x="157" y="1"/>
                  </a:cubicBezTo>
                  <a:cubicBezTo>
                    <a:pt x="157" y="1"/>
                    <a:pt x="157" y="0"/>
                    <a:pt x="156" y="0"/>
                  </a:cubicBezTo>
                  <a:cubicBezTo>
                    <a:pt x="102" y="25"/>
                    <a:pt x="52" y="55"/>
                    <a:pt x="1" y="85"/>
                  </a:cubicBezTo>
                  <a:cubicBezTo>
                    <a:pt x="0" y="85"/>
                    <a:pt x="2" y="85"/>
                    <a:pt x="2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9276"/>
            <p:cNvSpPr/>
            <p:nvPr/>
          </p:nvSpPr>
          <p:spPr bwMode="auto">
            <a:xfrm>
              <a:off x="41275" y="169862"/>
              <a:ext cx="585788" cy="315913"/>
            </a:xfrm>
            <a:custGeom>
              <a:avLst/>
              <a:gdLst>
                <a:gd name="T0" fmla="*/ 155 w 156"/>
                <a:gd name="T1" fmla="*/ 0 h 84"/>
                <a:gd name="T2" fmla="*/ 1 w 156"/>
                <a:gd name="T3" fmla="*/ 84 h 84"/>
                <a:gd name="T4" fmla="*/ 2 w 156"/>
                <a:gd name="T5" fmla="*/ 84 h 84"/>
                <a:gd name="T6" fmla="*/ 156 w 156"/>
                <a:gd name="T7" fmla="*/ 1 h 84"/>
                <a:gd name="T8" fmla="*/ 155 w 156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4">
                  <a:moveTo>
                    <a:pt x="155" y="0"/>
                  </a:moveTo>
                  <a:cubicBezTo>
                    <a:pt x="104" y="28"/>
                    <a:pt x="51" y="54"/>
                    <a:pt x="1" y="84"/>
                  </a:cubicBezTo>
                  <a:cubicBezTo>
                    <a:pt x="0" y="84"/>
                    <a:pt x="2" y="84"/>
                    <a:pt x="2" y="84"/>
                  </a:cubicBezTo>
                  <a:cubicBezTo>
                    <a:pt x="52" y="54"/>
                    <a:pt x="105" y="29"/>
                    <a:pt x="156" y="1"/>
                  </a:cubicBezTo>
                  <a:cubicBezTo>
                    <a:pt x="156" y="0"/>
                    <a:pt x="155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9277"/>
            <p:cNvSpPr/>
            <p:nvPr/>
          </p:nvSpPr>
          <p:spPr bwMode="auto">
            <a:xfrm>
              <a:off x="41275" y="161925"/>
              <a:ext cx="585788" cy="315913"/>
            </a:xfrm>
            <a:custGeom>
              <a:avLst/>
              <a:gdLst>
                <a:gd name="T0" fmla="*/ 2 w 156"/>
                <a:gd name="T1" fmla="*/ 84 h 84"/>
                <a:gd name="T2" fmla="*/ 155 w 156"/>
                <a:gd name="T3" fmla="*/ 1 h 84"/>
                <a:gd name="T4" fmla="*/ 154 w 156"/>
                <a:gd name="T5" fmla="*/ 1 h 84"/>
                <a:gd name="T6" fmla="*/ 1 w 156"/>
                <a:gd name="T7" fmla="*/ 83 h 84"/>
                <a:gd name="T8" fmla="*/ 2 w 15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4">
                  <a:moveTo>
                    <a:pt x="2" y="84"/>
                  </a:moveTo>
                  <a:cubicBezTo>
                    <a:pt x="53" y="58"/>
                    <a:pt x="103" y="26"/>
                    <a:pt x="155" y="1"/>
                  </a:cubicBezTo>
                  <a:cubicBezTo>
                    <a:pt x="156" y="1"/>
                    <a:pt x="155" y="0"/>
                    <a:pt x="154" y="1"/>
                  </a:cubicBezTo>
                  <a:cubicBezTo>
                    <a:pt x="102" y="26"/>
                    <a:pt x="53" y="57"/>
                    <a:pt x="1" y="83"/>
                  </a:cubicBezTo>
                  <a:cubicBezTo>
                    <a:pt x="0" y="83"/>
                    <a:pt x="1" y="84"/>
                    <a:pt x="2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9278"/>
            <p:cNvSpPr/>
            <p:nvPr/>
          </p:nvSpPr>
          <p:spPr bwMode="auto">
            <a:xfrm>
              <a:off x="44450" y="215900"/>
              <a:ext cx="439738" cy="239713"/>
            </a:xfrm>
            <a:custGeom>
              <a:avLst/>
              <a:gdLst>
                <a:gd name="T0" fmla="*/ 115 w 117"/>
                <a:gd name="T1" fmla="*/ 0 h 64"/>
                <a:gd name="T2" fmla="*/ 0 w 117"/>
                <a:gd name="T3" fmla="*/ 63 h 64"/>
                <a:gd name="T4" fmla="*/ 1 w 117"/>
                <a:gd name="T5" fmla="*/ 64 h 64"/>
                <a:gd name="T6" fmla="*/ 116 w 117"/>
                <a:gd name="T7" fmla="*/ 1 h 64"/>
                <a:gd name="T8" fmla="*/ 115 w 11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64">
                  <a:moveTo>
                    <a:pt x="115" y="0"/>
                  </a:moveTo>
                  <a:cubicBezTo>
                    <a:pt x="76" y="21"/>
                    <a:pt x="37" y="40"/>
                    <a:pt x="0" y="63"/>
                  </a:cubicBezTo>
                  <a:cubicBezTo>
                    <a:pt x="0" y="64"/>
                    <a:pt x="1" y="64"/>
                    <a:pt x="1" y="64"/>
                  </a:cubicBezTo>
                  <a:cubicBezTo>
                    <a:pt x="38" y="40"/>
                    <a:pt x="77" y="21"/>
                    <a:pt x="116" y="1"/>
                  </a:cubicBezTo>
                  <a:cubicBezTo>
                    <a:pt x="117" y="0"/>
                    <a:pt x="115" y="0"/>
                    <a:pt x="1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9279"/>
            <p:cNvSpPr/>
            <p:nvPr/>
          </p:nvSpPr>
          <p:spPr bwMode="auto">
            <a:xfrm>
              <a:off x="41275" y="219075"/>
              <a:ext cx="385763" cy="206375"/>
            </a:xfrm>
            <a:custGeom>
              <a:avLst/>
              <a:gdLst>
                <a:gd name="T0" fmla="*/ 2 w 103"/>
                <a:gd name="T1" fmla="*/ 55 h 55"/>
                <a:gd name="T2" fmla="*/ 103 w 103"/>
                <a:gd name="T3" fmla="*/ 1 h 55"/>
                <a:gd name="T4" fmla="*/ 102 w 103"/>
                <a:gd name="T5" fmla="*/ 1 h 55"/>
                <a:gd name="T6" fmla="*/ 1 w 103"/>
                <a:gd name="T7" fmla="*/ 55 h 55"/>
                <a:gd name="T8" fmla="*/ 2 w 103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5">
                  <a:moveTo>
                    <a:pt x="2" y="55"/>
                  </a:moveTo>
                  <a:cubicBezTo>
                    <a:pt x="36" y="38"/>
                    <a:pt x="68" y="18"/>
                    <a:pt x="103" y="1"/>
                  </a:cubicBezTo>
                  <a:cubicBezTo>
                    <a:pt x="103" y="0"/>
                    <a:pt x="102" y="0"/>
                    <a:pt x="102" y="1"/>
                  </a:cubicBezTo>
                  <a:cubicBezTo>
                    <a:pt x="68" y="18"/>
                    <a:pt x="35" y="38"/>
                    <a:pt x="1" y="55"/>
                  </a:cubicBezTo>
                  <a:cubicBezTo>
                    <a:pt x="0" y="55"/>
                    <a:pt x="1" y="55"/>
                    <a:pt x="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9280"/>
            <p:cNvSpPr/>
            <p:nvPr/>
          </p:nvSpPr>
          <p:spPr bwMode="auto">
            <a:xfrm>
              <a:off x="41275" y="219075"/>
              <a:ext cx="319088" cy="184150"/>
            </a:xfrm>
            <a:custGeom>
              <a:avLst/>
              <a:gdLst>
                <a:gd name="T0" fmla="*/ 84 w 85"/>
                <a:gd name="T1" fmla="*/ 0 h 49"/>
                <a:gd name="T2" fmla="*/ 1 w 85"/>
                <a:gd name="T3" fmla="*/ 48 h 49"/>
                <a:gd name="T4" fmla="*/ 2 w 85"/>
                <a:gd name="T5" fmla="*/ 49 h 49"/>
                <a:gd name="T6" fmla="*/ 84 w 85"/>
                <a:gd name="T7" fmla="*/ 1 h 49"/>
                <a:gd name="T8" fmla="*/ 84 w 85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9">
                  <a:moveTo>
                    <a:pt x="84" y="0"/>
                  </a:moveTo>
                  <a:cubicBezTo>
                    <a:pt x="56" y="16"/>
                    <a:pt x="28" y="31"/>
                    <a:pt x="1" y="48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29" y="32"/>
                    <a:pt x="57" y="17"/>
                    <a:pt x="84" y="1"/>
                  </a:cubicBezTo>
                  <a:cubicBezTo>
                    <a:pt x="85" y="0"/>
                    <a:pt x="84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9281"/>
            <p:cNvSpPr/>
            <p:nvPr/>
          </p:nvSpPr>
          <p:spPr bwMode="auto">
            <a:xfrm>
              <a:off x="431800" y="120650"/>
              <a:ext cx="115888" cy="60325"/>
            </a:xfrm>
            <a:custGeom>
              <a:avLst/>
              <a:gdLst>
                <a:gd name="T0" fmla="*/ 29 w 31"/>
                <a:gd name="T1" fmla="*/ 1 h 16"/>
                <a:gd name="T2" fmla="*/ 1 w 31"/>
                <a:gd name="T3" fmla="*/ 15 h 16"/>
                <a:gd name="T4" fmla="*/ 1 w 31"/>
                <a:gd name="T5" fmla="*/ 16 h 16"/>
                <a:gd name="T6" fmla="*/ 30 w 31"/>
                <a:gd name="T7" fmla="*/ 1 h 16"/>
                <a:gd name="T8" fmla="*/ 29 w 31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6">
                  <a:moveTo>
                    <a:pt x="29" y="1"/>
                  </a:moveTo>
                  <a:cubicBezTo>
                    <a:pt x="20" y="6"/>
                    <a:pt x="10" y="10"/>
                    <a:pt x="1" y="15"/>
                  </a:cubicBezTo>
                  <a:cubicBezTo>
                    <a:pt x="0" y="16"/>
                    <a:pt x="1" y="16"/>
                    <a:pt x="1" y="16"/>
                  </a:cubicBezTo>
                  <a:cubicBezTo>
                    <a:pt x="11" y="11"/>
                    <a:pt x="20" y="6"/>
                    <a:pt x="30" y="1"/>
                  </a:cubicBezTo>
                  <a:cubicBezTo>
                    <a:pt x="31" y="1"/>
                    <a:pt x="29" y="0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9282"/>
            <p:cNvSpPr/>
            <p:nvPr/>
          </p:nvSpPr>
          <p:spPr bwMode="auto">
            <a:xfrm>
              <a:off x="363538" y="95250"/>
              <a:ext cx="142875" cy="74613"/>
            </a:xfrm>
            <a:custGeom>
              <a:avLst/>
              <a:gdLst>
                <a:gd name="T0" fmla="*/ 1 w 38"/>
                <a:gd name="T1" fmla="*/ 20 h 20"/>
                <a:gd name="T2" fmla="*/ 37 w 38"/>
                <a:gd name="T3" fmla="*/ 0 h 20"/>
                <a:gd name="T4" fmla="*/ 37 w 38"/>
                <a:gd name="T5" fmla="*/ 0 h 20"/>
                <a:gd name="T6" fmla="*/ 0 w 38"/>
                <a:gd name="T7" fmla="*/ 19 h 20"/>
                <a:gd name="T8" fmla="*/ 1 w 38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1" y="20"/>
                  </a:moveTo>
                  <a:cubicBezTo>
                    <a:pt x="13" y="13"/>
                    <a:pt x="25" y="6"/>
                    <a:pt x="37" y="0"/>
                  </a:cubicBezTo>
                  <a:cubicBezTo>
                    <a:pt x="38" y="0"/>
                    <a:pt x="37" y="0"/>
                    <a:pt x="37" y="0"/>
                  </a:cubicBezTo>
                  <a:cubicBezTo>
                    <a:pt x="25" y="6"/>
                    <a:pt x="12" y="12"/>
                    <a:pt x="0" y="19"/>
                  </a:cubicBezTo>
                  <a:cubicBezTo>
                    <a:pt x="0" y="20"/>
                    <a:pt x="1" y="20"/>
                    <a:pt x="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9283"/>
            <p:cNvSpPr/>
            <p:nvPr/>
          </p:nvSpPr>
          <p:spPr bwMode="auto">
            <a:xfrm>
              <a:off x="36513" y="215900"/>
              <a:ext cx="247650" cy="134938"/>
            </a:xfrm>
            <a:custGeom>
              <a:avLst/>
              <a:gdLst>
                <a:gd name="T0" fmla="*/ 2 w 66"/>
                <a:gd name="T1" fmla="*/ 36 h 36"/>
                <a:gd name="T2" fmla="*/ 65 w 66"/>
                <a:gd name="T3" fmla="*/ 1 h 36"/>
                <a:gd name="T4" fmla="*/ 64 w 66"/>
                <a:gd name="T5" fmla="*/ 1 h 36"/>
                <a:gd name="T6" fmla="*/ 1 w 66"/>
                <a:gd name="T7" fmla="*/ 35 h 36"/>
                <a:gd name="T8" fmla="*/ 2 w 66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36">
                  <a:moveTo>
                    <a:pt x="2" y="36"/>
                  </a:moveTo>
                  <a:cubicBezTo>
                    <a:pt x="23" y="25"/>
                    <a:pt x="44" y="13"/>
                    <a:pt x="65" y="1"/>
                  </a:cubicBezTo>
                  <a:cubicBezTo>
                    <a:pt x="66" y="0"/>
                    <a:pt x="65" y="0"/>
                    <a:pt x="64" y="1"/>
                  </a:cubicBezTo>
                  <a:cubicBezTo>
                    <a:pt x="43" y="13"/>
                    <a:pt x="22" y="25"/>
                    <a:pt x="1" y="35"/>
                  </a:cubicBezTo>
                  <a:cubicBezTo>
                    <a:pt x="0" y="36"/>
                    <a:pt x="1" y="36"/>
                    <a:pt x="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9284"/>
            <p:cNvSpPr/>
            <p:nvPr/>
          </p:nvSpPr>
          <p:spPr bwMode="auto">
            <a:xfrm>
              <a:off x="36513" y="222250"/>
              <a:ext cx="165100" cy="79375"/>
            </a:xfrm>
            <a:custGeom>
              <a:avLst/>
              <a:gdLst>
                <a:gd name="T0" fmla="*/ 42 w 44"/>
                <a:gd name="T1" fmla="*/ 0 h 21"/>
                <a:gd name="T2" fmla="*/ 1 w 44"/>
                <a:gd name="T3" fmla="*/ 20 h 21"/>
                <a:gd name="T4" fmla="*/ 2 w 44"/>
                <a:gd name="T5" fmla="*/ 21 h 21"/>
                <a:gd name="T6" fmla="*/ 43 w 44"/>
                <a:gd name="T7" fmla="*/ 0 h 21"/>
                <a:gd name="T8" fmla="*/ 42 w 44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1">
                  <a:moveTo>
                    <a:pt x="42" y="0"/>
                  </a:moveTo>
                  <a:cubicBezTo>
                    <a:pt x="28" y="7"/>
                    <a:pt x="14" y="13"/>
                    <a:pt x="1" y="20"/>
                  </a:cubicBezTo>
                  <a:cubicBezTo>
                    <a:pt x="0" y="21"/>
                    <a:pt x="1" y="21"/>
                    <a:pt x="2" y="21"/>
                  </a:cubicBezTo>
                  <a:cubicBezTo>
                    <a:pt x="15" y="13"/>
                    <a:pt x="29" y="7"/>
                    <a:pt x="43" y="0"/>
                  </a:cubicBezTo>
                  <a:cubicBezTo>
                    <a:pt x="44" y="0"/>
                    <a:pt x="42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9285"/>
            <p:cNvSpPr/>
            <p:nvPr/>
          </p:nvSpPr>
          <p:spPr bwMode="auto">
            <a:xfrm>
              <a:off x="292100" y="139700"/>
              <a:ext cx="52388" cy="30163"/>
            </a:xfrm>
            <a:custGeom>
              <a:avLst/>
              <a:gdLst>
                <a:gd name="T0" fmla="*/ 13 w 14"/>
                <a:gd name="T1" fmla="*/ 0 h 8"/>
                <a:gd name="T2" fmla="*/ 1 w 14"/>
                <a:gd name="T3" fmla="*/ 7 h 8"/>
                <a:gd name="T4" fmla="*/ 2 w 14"/>
                <a:gd name="T5" fmla="*/ 8 h 8"/>
                <a:gd name="T6" fmla="*/ 14 w 14"/>
                <a:gd name="T7" fmla="*/ 1 h 8"/>
                <a:gd name="T8" fmla="*/ 13 w 14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3" y="0"/>
                  </a:moveTo>
                  <a:cubicBezTo>
                    <a:pt x="9" y="3"/>
                    <a:pt x="5" y="5"/>
                    <a:pt x="1" y="7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6" y="6"/>
                    <a:pt x="10" y="3"/>
                    <a:pt x="14" y="1"/>
                  </a:cubicBezTo>
                  <a:cubicBezTo>
                    <a:pt x="14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9286"/>
            <p:cNvSpPr/>
            <p:nvPr/>
          </p:nvSpPr>
          <p:spPr bwMode="auto">
            <a:xfrm>
              <a:off x="371475" y="84137"/>
              <a:ext cx="82550" cy="44450"/>
            </a:xfrm>
            <a:custGeom>
              <a:avLst/>
              <a:gdLst>
                <a:gd name="T0" fmla="*/ 21 w 22"/>
                <a:gd name="T1" fmla="*/ 0 h 12"/>
                <a:gd name="T2" fmla="*/ 0 w 22"/>
                <a:gd name="T3" fmla="*/ 11 h 12"/>
                <a:gd name="T4" fmla="*/ 1 w 22"/>
                <a:gd name="T5" fmla="*/ 12 h 12"/>
                <a:gd name="T6" fmla="*/ 21 w 22"/>
                <a:gd name="T7" fmla="*/ 1 h 12"/>
                <a:gd name="T8" fmla="*/ 21 w 2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2">
                  <a:moveTo>
                    <a:pt x="21" y="0"/>
                  </a:moveTo>
                  <a:cubicBezTo>
                    <a:pt x="14" y="4"/>
                    <a:pt x="7" y="7"/>
                    <a:pt x="0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8" y="8"/>
                    <a:pt x="15" y="4"/>
                    <a:pt x="21" y="1"/>
                  </a:cubicBezTo>
                  <a:cubicBezTo>
                    <a:pt x="22" y="0"/>
                    <a:pt x="21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9287"/>
            <p:cNvSpPr/>
            <p:nvPr/>
          </p:nvSpPr>
          <p:spPr bwMode="auto">
            <a:xfrm>
              <a:off x="374650" y="79375"/>
              <a:ext cx="74613" cy="38100"/>
            </a:xfrm>
            <a:custGeom>
              <a:avLst/>
              <a:gdLst>
                <a:gd name="T0" fmla="*/ 2 w 20"/>
                <a:gd name="T1" fmla="*/ 9 h 10"/>
                <a:gd name="T2" fmla="*/ 19 w 20"/>
                <a:gd name="T3" fmla="*/ 0 h 10"/>
                <a:gd name="T4" fmla="*/ 18 w 20"/>
                <a:gd name="T5" fmla="*/ 0 h 10"/>
                <a:gd name="T6" fmla="*/ 1 w 20"/>
                <a:gd name="T7" fmla="*/ 9 h 10"/>
                <a:gd name="T8" fmla="*/ 2 w 20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0">
                  <a:moveTo>
                    <a:pt x="2" y="9"/>
                  </a:moveTo>
                  <a:cubicBezTo>
                    <a:pt x="7" y="6"/>
                    <a:pt x="13" y="3"/>
                    <a:pt x="19" y="0"/>
                  </a:cubicBezTo>
                  <a:cubicBezTo>
                    <a:pt x="20" y="0"/>
                    <a:pt x="19" y="0"/>
                    <a:pt x="18" y="0"/>
                  </a:cubicBezTo>
                  <a:cubicBezTo>
                    <a:pt x="12" y="3"/>
                    <a:pt x="7" y="6"/>
                    <a:pt x="1" y="9"/>
                  </a:cubicBezTo>
                  <a:cubicBezTo>
                    <a:pt x="0" y="9"/>
                    <a:pt x="1" y="10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9288"/>
            <p:cNvSpPr/>
            <p:nvPr/>
          </p:nvSpPr>
          <p:spPr bwMode="auto">
            <a:xfrm>
              <a:off x="273050" y="142875"/>
              <a:ext cx="53975" cy="30163"/>
            </a:xfrm>
            <a:custGeom>
              <a:avLst/>
              <a:gdLst>
                <a:gd name="T0" fmla="*/ 1 w 14"/>
                <a:gd name="T1" fmla="*/ 8 h 8"/>
                <a:gd name="T2" fmla="*/ 13 w 14"/>
                <a:gd name="T3" fmla="*/ 1 h 8"/>
                <a:gd name="T4" fmla="*/ 13 w 14"/>
                <a:gd name="T5" fmla="*/ 0 h 8"/>
                <a:gd name="T6" fmla="*/ 1 w 14"/>
                <a:gd name="T7" fmla="*/ 7 h 8"/>
                <a:gd name="T8" fmla="*/ 1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5" y="5"/>
                    <a:pt x="9" y="3"/>
                    <a:pt x="13" y="1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2"/>
                    <a:pt x="5" y="5"/>
                    <a:pt x="1" y="7"/>
                  </a:cubicBezTo>
                  <a:cubicBezTo>
                    <a:pt x="0" y="7"/>
                    <a:pt x="1" y="8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9289"/>
            <p:cNvSpPr/>
            <p:nvPr/>
          </p:nvSpPr>
          <p:spPr bwMode="auto">
            <a:xfrm>
              <a:off x="41275" y="219075"/>
              <a:ext cx="146050" cy="71438"/>
            </a:xfrm>
            <a:custGeom>
              <a:avLst/>
              <a:gdLst>
                <a:gd name="T0" fmla="*/ 1 w 39"/>
                <a:gd name="T1" fmla="*/ 19 h 19"/>
                <a:gd name="T2" fmla="*/ 38 w 39"/>
                <a:gd name="T3" fmla="*/ 1 h 19"/>
                <a:gd name="T4" fmla="*/ 38 w 39"/>
                <a:gd name="T5" fmla="*/ 0 h 19"/>
                <a:gd name="T6" fmla="*/ 1 w 39"/>
                <a:gd name="T7" fmla="*/ 18 h 19"/>
                <a:gd name="T8" fmla="*/ 1 w 39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9">
                  <a:moveTo>
                    <a:pt x="1" y="19"/>
                  </a:moveTo>
                  <a:cubicBezTo>
                    <a:pt x="14" y="13"/>
                    <a:pt x="26" y="7"/>
                    <a:pt x="38" y="1"/>
                  </a:cubicBezTo>
                  <a:cubicBezTo>
                    <a:pt x="39" y="0"/>
                    <a:pt x="38" y="0"/>
                    <a:pt x="38" y="0"/>
                  </a:cubicBezTo>
                  <a:cubicBezTo>
                    <a:pt x="25" y="7"/>
                    <a:pt x="13" y="13"/>
                    <a:pt x="1" y="18"/>
                  </a:cubicBezTo>
                  <a:cubicBezTo>
                    <a:pt x="0" y="19"/>
                    <a:pt x="1" y="19"/>
                    <a:pt x="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9290"/>
            <p:cNvSpPr/>
            <p:nvPr/>
          </p:nvSpPr>
          <p:spPr bwMode="auto">
            <a:xfrm>
              <a:off x="36513" y="211137"/>
              <a:ext cx="98425" cy="52388"/>
            </a:xfrm>
            <a:custGeom>
              <a:avLst/>
              <a:gdLst>
                <a:gd name="T0" fmla="*/ 25 w 26"/>
                <a:gd name="T1" fmla="*/ 0 h 14"/>
                <a:gd name="T2" fmla="*/ 1 w 26"/>
                <a:gd name="T3" fmla="*/ 13 h 14"/>
                <a:gd name="T4" fmla="*/ 2 w 26"/>
                <a:gd name="T5" fmla="*/ 13 h 14"/>
                <a:gd name="T6" fmla="*/ 26 w 26"/>
                <a:gd name="T7" fmla="*/ 0 h 14"/>
                <a:gd name="T8" fmla="*/ 25 w 2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4">
                  <a:moveTo>
                    <a:pt x="25" y="0"/>
                  </a:moveTo>
                  <a:cubicBezTo>
                    <a:pt x="17" y="5"/>
                    <a:pt x="9" y="9"/>
                    <a:pt x="1" y="13"/>
                  </a:cubicBezTo>
                  <a:cubicBezTo>
                    <a:pt x="0" y="14"/>
                    <a:pt x="2" y="13"/>
                    <a:pt x="2" y="13"/>
                  </a:cubicBezTo>
                  <a:cubicBezTo>
                    <a:pt x="10" y="9"/>
                    <a:pt x="18" y="5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9291"/>
            <p:cNvSpPr/>
            <p:nvPr/>
          </p:nvSpPr>
          <p:spPr bwMode="auto">
            <a:xfrm>
              <a:off x="187325" y="117475"/>
              <a:ext cx="96838" cy="63500"/>
            </a:xfrm>
            <a:custGeom>
              <a:avLst/>
              <a:gdLst>
                <a:gd name="T0" fmla="*/ 25 w 26"/>
                <a:gd name="T1" fmla="*/ 0 h 17"/>
                <a:gd name="T2" fmla="*/ 0 w 26"/>
                <a:gd name="T3" fmla="*/ 16 h 17"/>
                <a:gd name="T4" fmla="*/ 1 w 26"/>
                <a:gd name="T5" fmla="*/ 16 h 17"/>
                <a:gd name="T6" fmla="*/ 26 w 26"/>
                <a:gd name="T7" fmla="*/ 1 h 17"/>
                <a:gd name="T8" fmla="*/ 25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5" y="0"/>
                  </a:moveTo>
                  <a:cubicBezTo>
                    <a:pt x="16" y="5"/>
                    <a:pt x="8" y="10"/>
                    <a:pt x="0" y="16"/>
                  </a:cubicBezTo>
                  <a:cubicBezTo>
                    <a:pt x="0" y="16"/>
                    <a:pt x="1" y="17"/>
                    <a:pt x="1" y="16"/>
                  </a:cubicBezTo>
                  <a:cubicBezTo>
                    <a:pt x="9" y="11"/>
                    <a:pt x="17" y="6"/>
                    <a:pt x="26" y="1"/>
                  </a:cubicBezTo>
                  <a:cubicBezTo>
                    <a:pt x="26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9292"/>
            <p:cNvSpPr/>
            <p:nvPr/>
          </p:nvSpPr>
          <p:spPr bwMode="auto">
            <a:xfrm>
              <a:off x="363538" y="42862"/>
              <a:ext cx="52388" cy="28575"/>
            </a:xfrm>
            <a:custGeom>
              <a:avLst/>
              <a:gdLst>
                <a:gd name="T0" fmla="*/ 13 w 14"/>
                <a:gd name="T1" fmla="*/ 0 h 8"/>
                <a:gd name="T2" fmla="*/ 1 w 14"/>
                <a:gd name="T3" fmla="*/ 7 h 8"/>
                <a:gd name="T4" fmla="*/ 2 w 14"/>
                <a:gd name="T5" fmla="*/ 7 h 8"/>
                <a:gd name="T6" fmla="*/ 13 w 14"/>
                <a:gd name="T7" fmla="*/ 1 h 8"/>
                <a:gd name="T8" fmla="*/ 13 w 14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3" y="0"/>
                  </a:moveTo>
                  <a:cubicBezTo>
                    <a:pt x="9" y="2"/>
                    <a:pt x="5" y="4"/>
                    <a:pt x="1" y="7"/>
                  </a:cubicBezTo>
                  <a:cubicBezTo>
                    <a:pt x="0" y="7"/>
                    <a:pt x="1" y="8"/>
                    <a:pt x="2" y="7"/>
                  </a:cubicBezTo>
                  <a:cubicBezTo>
                    <a:pt x="5" y="5"/>
                    <a:pt x="9" y="3"/>
                    <a:pt x="13" y="1"/>
                  </a:cubicBezTo>
                  <a:cubicBezTo>
                    <a:pt x="14" y="1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9293"/>
            <p:cNvSpPr/>
            <p:nvPr/>
          </p:nvSpPr>
          <p:spPr bwMode="auto">
            <a:xfrm>
              <a:off x="363538" y="42862"/>
              <a:ext cx="49213" cy="22225"/>
            </a:xfrm>
            <a:custGeom>
              <a:avLst/>
              <a:gdLst>
                <a:gd name="T0" fmla="*/ 2 w 13"/>
                <a:gd name="T1" fmla="*/ 6 h 6"/>
                <a:gd name="T2" fmla="*/ 12 w 13"/>
                <a:gd name="T3" fmla="*/ 1 h 6"/>
                <a:gd name="T4" fmla="*/ 11 w 13"/>
                <a:gd name="T5" fmla="*/ 0 h 6"/>
                <a:gd name="T6" fmla="*/ 1 w 13"/>
                <a:gd name="T7" fmla="*/ 5 h 6"/>
                <a:gd name="T8" fmla="*/ 2 w 1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6">
                  <a:moveTo>
                    <a:pt x="2" y="6"/>
                  </a:moveTo>
                  <a:cubicBezTo>
                    <a:pt x="5" y="4"/>
                    <a:pt x="8" y="2"/>
                    <a:pt x="12" y="1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8" y="2"/>
                    <a:pt x="4" y="3"/>
                    <a:pt x="1" y="5"/>
                  </a:cubicBezTo>
                  <a:cubicBezTo>
                    <a:pt x="0" y="6"/>
                    <a:pt x="1" y="6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9294"/>
            <p:cNvSpPr/>
            <p:nvPr/>
          </p:nvSpPr>
          <p:spPr bwMode="auto">
            <a:xfrm>
              <a:off x="168275" y="101600"/>
              <a:ext cx="120650" cy="71438"/>
            </a:xfrm>
            <a:custGeom>
              <a:avLst/>
              <a:gdLst>
                <a:gd name="T0" fmla="*/ 1 w 32"/>
                <a:gd name="T1" fmla="*/ 18 h 19"/>
                <a:gd name="T2" fmla="*/ 31 w 32"/>
                <a:gd name="T3" fmla="*/ 2 h 19"/>
                <a:gd name="T4" fmla="*/ 31 w 32"/>
                <a:gd name="T5" fmla="*/ 1 h 19"/>
                <a:gd name="T6" fmla="*/ 0 w 32"/>
                <a:gd name="T7" fmla="*/ 18 h 19"/>
                <a:gd name="T8" fmla="*/ 1 w 32"/>
                <a:gd name="T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1" y="18"/>
                  </a:moveTo>
                  <a:cubicBezTo>
                    <a:pt x="11" y="13"/>
                    <a:pt x="21" y="7"/>
                    <a:pt x="31" y="2"/>
                  </a:cubicBezTo>
                  <a:cubicBezTo>
                    <a:pt x="32" y="1"/>
                    <a:pt x="31" y="0"/>
                    <a:pt x="31" y="1"/>
                  </a:cubicBezTo>
                  <a:cubicBezTo>
                    <a:pt x="21" y="6"/>
                    <a:pt x="10" y="12"/>
                    <a:pt x="0" y="18"/>
                  </a:cubicBezTo>
                  <a:cubicBezTo>
                    <a:pt x="0" y="18"/>
                    <a:pt x="0" y="19"/>
                    <a:pt x="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9295"/>
            <p:cNvSpPr/>
            <p:nvPr/>
          </p:nvSpPr>
          <p:spPr bwMode="auto">
            <a:xfrm>
              <a:off x="30163" y="200025"/>
              <a:ext cx="88900" cy="52388"/>
            </a:xfrm>
            <a:custGeom>
              <a:avLst/>
              <a:gdLst>
                <a:gd name="T0" fmla="*/ 2 w 24"/>
                <a:gd name="T1" fmla="*/ 13 h 14"/>
                <a:gd name="T2" fmla="*/ 24 w 24"/>
                <a:gd name="T3" fmla="*/ 1 h 14"/>
                <a:gd name="T4" fmla="*/ 23 w 24"/>
                <a:gd name="T5" fmla="*/ 1 h 14"/>
                <a:gd name="T6" fmla="*/ 1 w 24"/>
                <a:gd name="T7" fmla="*/ 13 h 14"/>
                <a:gd name="T8" fmla="*/ 2 w 24"/>
                <a:gd name="T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4">
                  <a:moveTo>
                    <a:pt x="2" y="13"/>
                  </a:moveTo>
                  <a:cubicBezTo>
                    <a:pt x="9" y="9"/>
                    <a:pt x="16" y="5"/>
                    <a:pt x="24" y="1"/>
                  </a:cubicBezTo>
                  <a:cubicBezTo>
                    <a:pt x="24" y="0"/>
                    <a:pt x="23" y="1"/>
                    <a:pt x="23" y="1"/>
                  </a:cubicBezTo>
                  <a:cubicBezTo>
                    <a:pt x="15" y="5"/>
                    <a:pt x="8" y="9"/>
                    <a:pt x="1" y="13"/>
                  </a:cubicBezTo>
                  <a:cubicBezTo>
                    <a:pt x="0" y="14"/>
                    <a:pt x="1" y="13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9296"/>
            <p:cNvSpPr/>
            <p:nvPr/>
          </p:nvSpPr>
          <p:spPr bwMode="auto">
            <a:xfrm>
              <a:off x="36513" y="166687"/>
              <a:ext cx="52388" cy="33338"/>
            </a:xfrm>
            <a:custGeom>
              <a:avLst/>
              <a:gdLst>
                <a:gd name="T0" fmla="*/ 13 w 14"/>
                <a:gd name="T1" fmla="*/ 0 h 9"/>
                <a:gd name="T2" fmla="*/ 1 w 14"/>
                <a:gd name="T3" fmla="*/ 8 h 9"/>
                <a:gd name="T4" fmla="*/ 1 w 14"/>
                <a:gd name="T5" fmla="*/ 9 h 9"/>
                <a:gd name="T6" fmla="*/ 14 w 14"/>
                <a:gd name="T7" fmla="*/ 1 h 9"/>
                <a:gd name="T8" fmla="*/ 13 w 14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13" y="0"/>
                  </a:moveTo>
                  <a:cubicBezTo>
                    <a:pt x="9" y="3"/>
                    <a:pt x="5" y="6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6"/>
                    <a:pt x="10" y="4"/>
                    <a:pt x="14" y="1"/>
                  </a:cubicBezTo>
                  <a:cubicBezTo>
                    <a:pt x="14" y="0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9297"/>
            <p:cNvSpPr/>
            <p:nvPr/>
          </p:nvSpPr>
          <p:spPr bwMode="auto">
            <a:xfrm>
              <a:off x="127000" y="19050"/>
              <a:ext cx="225425" cy="123825"/>
            </a:xfrm>
            <a:custGeom>
              <a:avLst/>
              <a:gdLst>
                <a:gd name="T0" fmla="*/ 59 w 60"/>
                <a:gd name="T1" fmla="*/ 0 h 33"/>
                <a:gd name="T2" fmla="*/ 1 w 60"/>
                <a:gd name="T3" fmla="*/ 32 h 33"/>
                <a:gd name="T4" fmla="*/ 1 w 60"/>
                <a:gd name="T5" fmla="*/ 33 h 33"/>
                <a:gd name="T6" fmla="*/ 60 w 60"/>
                <a:gd name="T7" fmla="*/ 0 h 33"/>
                <a:gd name="T8" fmla="*/ 59 w 60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3">
                  <a:moveTo>
                    <a:pt x="59" y="0"/>
                  </a:moveTo>
                  <a:cubicBezTo>
                    <a:pt x="39" y="10"/>
                    <a:pt x="20" y="21"/>
                    <a:pt x="1" y="32"/>
                  </a:cubicBezTo>
                  <a:cubicBezTo>
                    <a:pt x="0" y="33"/>
                    <a:pt x="1" y="33"/>
                    <a:pt x="1" y="33"/>
                  </a:cubicBezTo>
                  <a:cubicBezTo>
                    <a:pt x="20" y="21"/>
                    <a:pt x="40" y="11"/>
                    <a:pt x="60" y="0"/>
                  </a:cubicBezTo>
                  <a:cubicBezTo>
                    <a:pt x="60" y="0"/>
                    <a:pt x="59" y="0"/>
                    <a:pt x="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9298"/>
            <p:cNvSpPr/>
            <p:nvPr/>
          </p:nvSpPr>
          <p:spPr bwMode="auto">
            <a:xfrm>
              <a:off x="123825" y="15875"/>
              <a:ext cx="225425" cy="123825"/>
            </a:xfrm>
            <a:custGeom>
              <a:avLst/>
              <a:gdLst>
                <a:gd name="T0" fmla="*/ 2 w 60"/>
                <a:gd name="T1" fmla="*/ 33 h 33"/>
                <a:gd name="T2" fmla="*/ 59 w 60"/>
                <a:gd name="T3" fmla="*/ 1 h 33"/>
                <a:gd name="T4" fmla="*/ 58 w 60"/>
                <a:gd name="T5" fmla="*/ 0 h 33"/>
                <a:gd name="T6" fmla="*/ 1 w 60"/>
                <a:gd name="T7" fmla="*/ 32 h 33"/>
                <a:gd name="T8" fmla="*/ 2 w 6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3">
                  <a:moveTo>
                    <a:pt x="2" y="33"/>
                  </a:moveTo>
                  <a:cubicBezTo>
                    <a:pt x="21" y="21"/>
                    <a:pt x="40" y="11"/>
                    <a:pt x="59" y="1"/>
                  </a:cubicBezTo>
                  <a:cubicBezTo>
                    <a:pt x="60" y="0"/>
                    <a:pt x="59" y="0"/>
                    <a:pt x="58" y="0"/>
                  </a:cubicBezTo>
                  <a:cubicBezTo>
                    <a:pt x="39" y="11"/>
                    <a:pt x="20" y="21"/>
                    <a:pt x="1" y="32"/>
                  </a:cubicBezTo>
                  <a:cubicBezTo>
                    <a:pt x="0" y="33"/>
                    <a:pt x="2" y="33"/>
                    <a:pt x="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9299"/>
            <p:cNvSpPr/>
            <p:nvPr/>
          </p:nvSpPr>
          <p:spPr bwMode="auto">
            <a:xfrm>
              <a:off x="41275" y="161925"/>
              <a:ext cx="44450" cy="26988"/>
            </a:xfrm>
            <a:custGeom>
              <a:avLst/>
              <a:gdLst>
                <a:gd name="T0" fmla="*/ 2 w 12"/>
                <a:gd name="T1" fmla="*/ 7 h 7"/>
                <a:gd name="T2" fmla="*/ 11 w 12"/>
                <a:gd name="T3" fmla="*/ 1 h 7"/>
                <a:gd name="T4" fmla="*/ 11 w 12"/>
                <a:gd name="T5" fmla="*/ 1 h 7"/>
                <a:gd name="T6" fmla="*/ 1 w 12"/>
                <a:gd name="T7" fmla="*/ 6 h 7"/>
                <a:gd name="T8" fmla="*/ 2 w 12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2" y="7"/>
                  </a:moveTo>
                  <a:cubicBezTo>
                    <a:pt x="5" y="5"/>
                    <a:pt x="8" y="3"/>
                    <a:pt x="11" y="1"/>
                  </a:cubicBezTo>
                  <a:cubicBezTo>
                    <a:pt x="12" y="1"/>
                    <a:pt x="11" y="0"/>
                    <a:pt x="11" y="1"/>
                  </a:cubicBezTo>
                  <a:cubicBezTo>
                    <a:pt x="7" y="2"/>
                    <a:pt x="4" y="4"/>
                    <a:pt x="1" y="6"/>
                  </a:cubicBezTo>
                  <a:cubicBezTo>
                    <a:pt x="0" y="7"/>
                    <a:pt x="1" y="7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29480" y="189230"/>
            <a:ext cx="3093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项目团队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会议纪要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</a:p>
        </p:txBody>
      </p:sp>
      <p:cxnSp>
        <p:nvCxnSpPr>
          <p:cNvPr id="95" name="直接连接符 94"/>
          <p:cNvCxnSpPr>
            <a:stCxn id="91" idx="3"/>
          </p:cNvCxnSpPr>
          <p:nvPr/>
        </p:nvCxnSpPr>
        <p:spPr>
          <a:xfrm>
            <a:off x="7823200" y="419735"/>
            <a:ext cx="4150995" cy="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681595" y="476250"/>
            <a:ext cx="4177030" cy="63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05" y="764540"/>
            <a:ext cx="5867400" cy="1473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85" y="2401570"/>
            <a:ext cx="4701540" cy="4149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7815" y="2520950"/>
            <a:ext cx="5765165" cy="4030345"/>
          </a:xfrm>
          <a:prstGeom prst="rect">
            <a:avLst/>
          </a:prstGeom>
        </p:spPr>
      </p:pic>
      <p:grpSp>
        <p:nvGrpSpPr>
          <p:cNvPr id="49" name="Group 60"/>
          <p:cNvGrpSpPr/>
          <p:nvPr/>
        </p:nvGrpSpPr>
        <p:grpSpPr bwMode="auto">
          <a:xfrm>
            <a:off x="11111516" y="777457"/>
            <a:ext cx="529799" cy="638257"/>
            <a:chOff x="0" y="0"/>
            <a:chExt cx="671513" cy="80962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0" name="Freeform 9255"/>
            <p:cNvSpPr>
              <a:spLocks noEditPoints="1"/>
            </p:cNvSpPr>
            <p:nvPr/>
          </p:nvSpPr>
          <p:spPr bwMode="auto">
            <a:xfrm>
              <a:off x="0" y="68262"/>
              <a:ext cx="671513" cy="741363"/>
            </a:xfrm>
            <a:custGeom>
              <a:avLst/>
              <a:gdLst>
                <a:gd name="T0" fmla="*/ 169 w 179"/>
                <a:gd name="T1" fmla="*/ 117 h 197"/>
                <a:gd name="T2" fmla="*/ 171 w 179"/>
                <a:gd name="T3" fmla="*/ 52 h 197"/>
                <a:gd name="T4" fmla="*/ 166 w 179"/>
                <a:gd name="T5" fmla="*/ 21 h 197"/>
                <a:gd name="T6" fmla="*/ 157 w 179"/>
                <a:gd name="T7" fmla="*/ 14 h 197"/>
                <a:gd name="T8" fmla="*/ 157 w 179"/>
                <a:gd name="T9" fmla="*/ 14 h 197"/>
                <a:gd name="T10" fmla="*/ 157 w 179"/>
                <a:gd name="T11" fmla="*/ 13 h 197"/>
                <a:gd name="T12" fmla="*/ 157 w 179"/>
                <a:gd name="T13" fmla="*/ 13 h 197"/>
                <a:gd name="T14" fmla="*/ 157 w 179"/>
                <a:gd name="T15" fmla="*/ 13 h 197"/>
                <a:gd name="T16" fmla="*/ 157 w 179"/>
                <a:gd name="T17" fmla="*/ 14 h 197"/>
                <a:gd name="T18" fmla="*/ 157 w 179"/>
                <a:gd name="T19" fmla="*/ 14 h 197"/>
                <a:gd name="T20" fmla="*/ 157 w 179"/>
                <a:gd name="T21" fmla="*/ 17 h 197"/>
                <a:gd name="T22" fmla="*/ 154 w 179"/>
                <a:gd name="T23" fmla="*/ 18 h 197"/>
                <a:gd name="T24" fmla="*/ 141 w 179"/>
                <a:gd name="T25" fmla="*/ 32 h 197"/>
                <a:gd name="T26" fmla="*/ 119 w 179"/>
                <a:gd name="T27" fmla="*/ 37 h 197"/>
                <a:gd name="T28" fmla="*/ 110 w 179"/>
                <a:gd name="T29" fmla="*/ 35 h 197"/>
                <a:gd name="T30" fmla="*/ 82 w 179"/>
                <a:gd name="T31" fmla="*/ 37 h 197"/>
                <a:gd name="T32" fmla="*/ 60 w 179"/>
                <a:gd name="T33" fmla="*/ 37 h 197"/>
                <a:gd name="T34" fmla="*/ 44 w 179"/>
                <a:gd name="T35" fmla="*/ 36 h 197"/>
                <a:gd name="T36" fmla="*/ 5 w 179"/>
                <a:gd name="T37" fmla="*/ 93 h 197"/>
                <a:gd name="T38" fmla="*/ 26 w 179"/>
                <a:gd name="T39" fmla="*/ 197 h 197"/>
                <a:gd name="T40" fmla="*/ 110 w 179"/>
                <a:gd name="T41" fmla="*/ 196 h 197"/>
                <a:gd name="T42" fmla="*/ 111 w 179"/>
                <a:gd name="T43" fmla="*/ 196 h 197"/>
                <a:gd name="T44" fmla="*/ 162 w 179"/>
                <a:gd name="T45" fmla="*/ 194 h 197"/>
                <a:gd name="T46" fmla="*/ 167 w 179"/>
                <a:gd name="T47" fmla="*/ 60 h 197"/>
                <a:gd name="T48" fmla="*/ 166 w 179"/>
                <a:gd name="T49" fmla="*/ 101 h 197"/>
                <a:gd name="T50" fmla="*/ 168 w 179"/>
                <a:gd name="T51" fmla="*/ 139 h 197"/>
                <a:gd name="T52" fmla="*/ 167 w 179"/>
                <a:gd name="T53" fmla="*/ 138 h 197"/>
                <a:gd name="T54" fmla="*/ 167 w 179"/>
                <a:gd name="T55" fmla="*/ 142 h 197"/>
                <a:gd name="T56" fmla="*/ 166 w 179"/>
                <a:gd name="T57" fmla="*/ 180 h 197"/>
                <a:gd name="T58" fmla="*/ 158 w 179"/>
                <a:gd name="T59" fmla="*/ 188 h 197"/>
                <a:gd name="T60" fmla="*/ 129 w 179"/>
                <a:gd name="T61" fmla="*/ 189 h 197"/>
                <a:gd name="T62" fmla="*/ 66 w 179"/>
                <a:gd name="T63" fmla="*/ 190 h 197"/>
                <a:gd name="T64" fmla="*/ 41 w 179"/>
                <a:gd name="T65" fmla="*/ 190 h 197"/>
                <a:gd name="T66" fmla="*/ 13 w 179"/>
                <a:gd name="T67" fmla="*/ 181 h 197"/>
                <a:gd name="T68" fmla="*/ 11 w 179"/>
                <a:gd name="T69" fmla="*/ 174 h 197"/>
                <a:gd name="T70" fmla="*/ 13 w 179"/>
                <a:gd name="T71" fmla="*/ 119 h 197"/>
                <a:gd name="T72" fmla="*/ 17 w 179"/>
                <a:gd name="T73" fmla="*/ 19 h 197"/>
                <a:gd name="T74" fmla="*/ 48 w 179"/>
                <a:gd name="T75" fmla="*/ 41 h 197"/>
                <a:gd name="T76" fmla="*/ 145 w 179"/>
                <a:gd name="T77" fmla="*/ 36 h 197"/>
                <a:gd name="T78" fmla="*/ 156 w 179"/>
                <a:gd name="T79" fmla="*/ 26 h 197"/>
                <a:gd name="T80" fmla="*/ 157 w 179"/>
                <a:gd name="T81" fmla="*/ 24 h 197"/>
                <a:gd name="T82" fmla="*/ 158 w 179"/>
                <a:gd name="T83" fmla="*/ 18 h 197"/>
                <a:gd name="T84" fmla="*/ 160 w 179"/>
                <a:gd name="T85" fmla="*/ 17 h 197"/>
                <a:gd name="T86" fmla="*/ 167 w 179"/>
                <a:gd name="T87" fmla="*/ 5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9" h="197">
                  <a:moveTo>
                    <a:pt x="171" y="136"/>
                  </a:moveTo>
                  <a:cubicBezTo>
                    <a:pt x="170" y="143"/>
                    <a:pt x="170" y="133"/>
                    <a:pt x="170" y="133"/>
                  </a:cubicBezTo>
                  <a:cubicBezTo>
                    <a:pt x="168" y="128"/>
                    <a:pt x="169" y="122"/>
                    <a:pt x="169" y="117"/>
                  </a:cubicBezTo>
                  <a:cubicBezTo>
                    <a:pt x="170" y="118"/>
                    <a:pt x="169" y="109"/>
                    <a:pt x="169" y="107"/>
                  </a:cubicBezTo>
                  <a:cubicBezTo>
                    <a:pt x="170" y="108"/>
                    <a:pt x="170" y="108"/>
                    <a:pt x="171" y="109"/>
                  </a:cubicBezTo>
                  <a:cubicBezTo>
                    <a:pt x="170" y="100"/>
                    <a:pt x="169" y="51"/>
                    <a:pt x="171" y="52"/>
                  </a:cubicBezTo>
                  <a:cubicBezTo>
                    <a:pt x="171" y="47"/>
                    <a:pt x="170" y="38"/>
                    <a:pt x="170" y="32"/>
                  </a:cubicBezTo>
                  <a:cubicBezTo>
                    <a:pt x="171" y="39"/>
                    <a:pt x="170" y="32"/>
                    <a:pt x="171" y="31"/>
                  </a:cubicBezTo>
                  <a:cubicBezTo>
                    <a:pt x="171" y="27"/>
                    <a:pt x="170" y="24"/>
                    <a:pt x="166" y="21"/>
                  </a:cubicBezTo>
                  <a:cubicBezTo>
                    <a:pt x="170" y="24"/>
                    <a:pt x="159" y="11"/>
                    <a:pt x="162" y="14"/>
                  </a:cubicBezTo>
                  <a:cubicBezTo>
                    <a:pt x="160" y="14"/>
                    <a:pt x="159" y="14"/>
                    <a:pt x="158" y="14"/>
                  </a:cubicBezTo>
                  <a:cubicBezTo>
                    <a:pt x="158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3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6" y="13"/>
                    <a:pt x="157" y="13"/>
                  </a:cubicBezTo>
                  <a:cubicBezTo>
                    <a:pt x="156" y="14"/>
                    <a:pt x="156" y="14"/>
                    <a:pt x="156" y="15"/>
                  </a:cubicBezTo>
                  <a:cubicBezTo>
                    <a:pt x="156" y="15"/>
                    <a:pt x="156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6" y="15"/>
                    <a:pt x="157" y="15"/>
                    <a:pt x="157" y="16"/>
                  </a:cubicBezTo>
                  <a:cubicBezTo>
                    <a:pt x="157" y="16"/>
                    <a:pt x="157" y="16"/>
                    <a:pt x="157" y="17"/>
                  </a:cubicBezTo>
                  <a:cubicBezTo>
                    <a:pt x="156" y="17"/>
                    <a:pt x="155" y="16"/>
                    <a:pt x="155" y="17"/>
                  </a:cubicBezTo>
                  <a:cubicBezTo>
                    <a:pt x="155" y="16"/>
                    <a:pt x="155" y="16"/>
                    <a:pt x="156" y="15"/>
                  </a:cubicBezTo>
                  <a:cubicBezTo>
                    <a:pt x="155" y="16"/>
                    <a:pt x="154" y="15"/>
                    <a:pt x="154" y="18"/>
                  </a:cubicBezTo>
                  <a:cubicBezTo>
                    <a:pt x="154" y="18"/>
                    <a:pt x="154" y="19"/>
                    <a:pt x="154" y="21"/>
                  </a:cubicBezTo>
                  <a:cubicBezTo>
                    <a:pt x="152" y="22"/>
                    <a:pt x="152" y="21"/>
                    <a:pt x="153" y="19"/>
                  </a:cubicBezTo>
                  <a:cubicBezTo>
                    <a:pt x="148" y="27"/>
                    <a:pt x="152" y="29"/>
                    <a:pt x="141" y="32"/>
                  </a:cubicBezTo>
                  <a:cubicBezTo>
                    <a:pt x="139" y="32"/>
                    <a:pt x="124" y="35"/>
                    <a:pt x="120" y="36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119" y="36"/>
                    <a:pt x="119" y="37"/>
                    <a:pt x="119" y="37"/>
                  </a:cubicBezTo>
                  <a:cubicBezTo>
                    <a:pt x="119" y="37"/>
                    <a:pt x="119" y="36"/>
                    <a:pt x="119" y="36"/>
                  </a:cubicBezTo>
                  <a:cubicBezTo>
                    <a:pt x="116" y="37"/>
                    <a:pt x="110" y="35"/>
                    <a:pt x="109" y="34"/>
                  </a:cubicBezTo>
                  <a:cubicBezTo>
                    <a:pt x="110" y="34"/>
                    <a:pt x="108" y="34"/>
                    <a:pt x="110" y="35"/>
                  </a:cubicBezTo>
                  <a:cubicBezTo>
                    <a:pt x="103" y="34"/>
                    <a:pt x="92" y="38"/>
                    <a:pt x="88" y="37"/>
                  </a:cubicBezTo>
                  <a:cubicBezTo>
                    <a:pt x="88" y="37"/>
                    <a:pt x="89" y="36"/>
                    <a:pt x="89" y="36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2" y="37"/>
                    <a:pt x="87" y="35"/>
                    <a:pt x="87" y="35"/>
                  </a:cubicBezTo>
                  <a:cubicBezTo>
                    <a:pt x="83" y="36"/>
                    <a:pt x="64" y="38"/>
                    <a:pt x="66" y="36"/>
                  </a:cubicBezTo>
                  <a:cubicBezTo>
                    <a:pt x="64" y="37"/>
                    <a:pt x="62" y="37"/>
                    <a:pt x="60" y="37"/>
                  </a:cubicBezTo>
                  <a:cubicBezTo>
                    <a:pt x="60" y="37"/>
                    <a:pt x="61" y="37"/>
                    <a:pt x="62" y="36"/>
                  </a:cubicBezTo>
                  <a:cubicBezTo>
                    <a:pt x="56" y="35"/>
                    <a:pt x="50" y="37"/>
                    <a:pt x="45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39" y="35"/>
                    <a:pt x="35" y="32"/>
                    <a:pt x="31" y="30"/>
                  </a:cubicBezTo>
                  <a:cubicBezTo>
                    <a:pt x="28" y="28"/>
                    <a:pt x="19" y="13"/>
                    <a:pt x="23" y="13"/>
                  </a:cubicBezTo>
                  <a:cubicBezTo>
                    <a:pt x="0" y="0"/>
                    <a:pt x="5" y="85"/>
                    <a:pt x="5" y="93"/>
                  </a:cubicBezTo>
                  <a:cubicBezTo>
                    <a:pt x="5" y="94"/>
                    <a:pt x="7" y="113"/>
                    <a:pt x="6" y="121"/>
                  </a:cubicBezTo>
                  <a:cubicBezTo>
                    <a:pt x="5" y="137"/>
                    <a:pt x="3" y="156"/>
                    <a:pt x="5" y="172"/>
                  </a:cubicBezTo>
                  <a:cubicBezTo>
                    <a:pt x="6" y="186"/>
                    <a:pt x="10" y="197"/>
                    <a:pt x="26" y="197"/>
                  </a:cubicBezTo>
                  <a:cubicBezTo>
                    <a:pt x="34" y="197"/>
                    <a:pt x="41" y="196"/>
                    <a:pt x="48" y="195"/>
                  </a:cubicBezTo>
                  <a:cubicBezTo>
                    <a:pt x="51" y="195"/>
                    <a:pt x="65" y="194"/>
                    <a:pt x="62" y="196"/>
                  </a:cubicBezTo>
                  <a:cubicBezTo>
                    <a:pt x="78" y="194"/>
                    <a:pt x="94" y="195"/>
                    <a:pt x="110" y="196"/>
                  </a:cubicBezTo>
                  <a:cubicBezTo>
                    <a:pt x="110" y="196"/>
                    <a:pt x="111" y="196"/>
                    <a:pt x="111" y="196"/>
                  </a:cubicBezTo>
                  <a:cubicBezTo>
                    <a:pt x="111" y="196"/>
                    <a:pt x="111" y="196"/>
                    <a:pt x="111" y="196"/>
                  </a:cubicBezTo>
                  <a:cubicBezTo>
                    <a:pt x="111" y="196"/>
                    <a:pt x="111" y="196"/>
                    <a:pt x="111" y="196"/>
                  </a:cubicBezTo>
                  <a:cubicBezTo>
                    <a:pt x="125" y="197"/>
                    <a:pt x="140" y="197"/>
                    <a:pt x="155" y="195"/>
                  </a:cubicBezTo>
                  <a:cubicBezTo>
                    <a:pt x="155" y="197"/>
                    <a:pt x="148" y="195"/>
                    <a:pt x="148" y="197"/>
                  </a:cubicBezTo>
                  <a:cubicBezTo>
                    <a:pt x="151" y="196"/>
                    <a:pt x="162" y="194"/>
                    <a:pt x="162" y="194"/>
                  </a:cubicBezTo>
                  <a:cubicBezTo>
                    <a:pt x="179" y="184"/>
                    <a:pt x="172" y="146"/>
                    <a:pt x="171" y="136"/>
                  </a:cubicBezTo>
                  <a:close/>
                  <a:moveTo>
                    <a:pt x="168" y="58"/>
                  </a:moveTo>
                  <a:cubicBezTo>
                    <a:pt x="168" y="59"/>
                    <a:pt x="167" y="60"/>
                    <a:pt x="167" y="60"/>
                  </a:cubicBezTo>
                  <a:cubicBezTo>
                    <a:pt x="167" y="65"/>
                    <a:pt x="166" y="69"/>
                    <a:pt x="167" y="74"/>
                  </a:cubicBezTo>
                  <a:cubicBezTo>
                    <a:pt x="167" y="83"/>
                    <a:pt x="168" y="93"/>
                    <a:pt x="167" y="102"/>
                  </a:cubicBezTo>
                  <a:cubicBezTo>
                    <a:pt x="166" y="101"/>
                    <a:pt x="166" y="101"/>
                    <a:pt x="166" y="101"/>
                  </a:cubicBezTo>
                  <a:cubicBezTo>
                    <a:pt x="166" y="109"/>
                    <a:pt x="169" y="118"/>
                    <a:pt x="165" y="124"/>
                  </a:cubicBezTo>
                  <a:cubicBezTo>
                    <a:pt x="166" y="124"/>
                    <a:pt x="166" y="123"/>
                    <a:pt x="167" y="123"/>
                  </a:cubicBezTo>
                  <a:cubicBezTo>
                    <a:pt x="167" y="125"/>
                    <a:pt x="169" y="138"/>
                    <a:pt x="168" y="139"/>
                  </a:cubicBezTo>
                  <a:cubicBezTo>
                    <a:pt x="167" y="139"/>
                    <a:pt x="167" y="139"/>
                    <a:pt x="167" y="138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7" y="138"/>
                    <a:pt x="166" y="138"/>
                    <a:pt x="166" y="137"/>
                  </a:cubicBezTo>
                  <a:cubicBezTo>
                    <a:pt x="165" y="135"/>
                    <a:pt x="166" y="143"/>
                    <a:pt x="167" y="142"/>
                  </a:cubicBezTo>
                  <a:cubicBezTo>
                    <a:pt x="167" y="146"/>
                    <a:pt x="167" y="162"/>
                    <a:pt x="168" y="168"/>
                  </a:cubicBezTo>
                  <a:cubicBezTo>
                    <a:pt x="167" y="168"/>
                    <a:pt x="167" y="169"/>
                    <a:pt x="167" y="168"/>
                  </a:cubicBezTo>
                  <a:cubicBezTo>
                    <a:pt x="167" y="171"/>
                    <a:pt x="167" y="177"/>
                    <a:pt x="166" y="180"/>
                  </a:cubicBezTo>
                  <a:cubicBezTo>
                    <a:pt x="167" y="179"/>
                    <a:pt x="167" y="178"/>
                    <a:pt x="167" y="177"/>
                  </a:cubicBezTo>
                  <a:cubicBezTo>
                    <a:pt x="168" y="178"/>
                    <a:pt x="168" y="180"/>
                    <a:pt x="166" y="182"/>
                  </a:cubicBezTo>
                  <a:cubicBezTo>
                    <a:pt x="167" y="183"/>
                    <a:pt x="161" y="186"/>
                    <a:pt x="158" y="188"/>
                  </a:cubicBezTo>
                  <a:cubicBezTo>
                    <a:pt x="158" y="188"/>
                    <a:pt x="160" y="188"/>
                    <a:pt x="161" y="188"/>
                  </a:cubicBezTo>
                  <a:cubicBezTo>
                    <a:pt x="157" y="189"/>
                    <a:pt x="151" y="191"/>
                    <a:pt x="146" y="190"/>
                  </a:cubicBezTo>
                  <a:cubicBezTo>
                    <a:pt x="149" y="191"/>
                    <a:pt x="123" y="190"/>
                    <a:pt x="129" y="189"/>
                  </a:cubicBezTo>
                  <a:cubicBezTo>
                    <a:pt x="118" y="189"/>
                    <a:pt x="101" y="187"/>
                    <a:pt x="91" y="190"/>
                  </a:cubicBezTo>
                  <a:cubicBezTo>
                    <a:pt x="88" y="189"/>
                    <a:pt x="64" y="192"/>
                    <a:pt x="63" y="190"/>
                  </a:cubicBezTo>
                  <a:cubicBezTo>
                    <a:pt x="64" y="190"/>
                    <a:pt x="65" y="190"/>
                    <a:pt x="66" y="190"/>
                  </a:cubicBezTo>
                  <a:cubicBezTo>
                    <a:pt x="60" y="185"/>
                    <a:pt x="47" y="191"/>
                    <a:pt x="40" y="191"/>
                  </a:cubicBezTo>
                  <a:cubicBezTo>
                    <a:pt x="42" y="190"/>
                    <a:pt x="45" y="190"/>
                    <a:pt x="47" y="189"/>
                  </a:cubicBezTo>
                  <a:cubicBezTo>
                    <a:pt x="45" y="189"/>
                    <a:pt x="42" y="189"/>
                    <a:pt x="41" y="190"/>
                  </a:cubicBezTo>
                  <a:cubicBezTo>
                    <a:pt x="39" y="190"/>
                    <a:pt x="30" y="191"/>
                    <a:pt x="27" y="191"/>
                  </a:cubicBezTo>
                  <a:cubicBezTo>
                    <a:pt x="22" y="190"/>
                    <a:pt x="15" y="187"/>
                    <a:pt x="12" y="182"/>
                  </a:cubicBezTo>
                  <a:cubicBezTo>
                    <a:pt x="12" y="182"/>
                    <a:pt x="13" y="182"/>
                    <a:pt x="13" y="181"/>
                  </a:cubicBezTo>
                  <a:cubicBezTo>
                    <a:pt x="13" y="182"/>
                    <a:pt x="12" y="181"/>
                    <a:pt x="11" y="180"/>
                  </a:cubicBezTo>
                  <a:cubicBezTo>
                    <a:pt x="11" y="179"/>
                    <a:pt x="11" y="178"/>
                    <a:pt x="11" y="177"/>
                  </a:cubicBezTo>
                  <a:cubicBezTo>
                    <a:pt x="13" y="177"/>
                    <a:pt x="12" y="170"/>
                    <a:pt x="11" y="174"/>
                  </a:cubicBezTo>
                  <a:cubicBezTo>
                    <a:pt x="11" y="172"/>
                    <a:pt x="11" y="169"/>
                    <a:pt x="11" y="166"/>
                  </a:cubicBezTo>
                  <a:cubicBezTo>
                    <a:pt x="12" y="168"/>
                    <a:pt x="11" y="156"/>
                    <a:pt x="11" y="153"/>
                  </a:cubicBezTo>
                  <a:cubicBezTo>
                    <a:pt x="12" y="142"/>
                    <a:pt x="12" y="130"/>
                    <a:pt x="13" y="119"/>
                  </a:cubicBezTo>
                  <a:cubicBezTo>
                    <a:pt x="13" y="108"/>
                    <a:pt x="18" y="84"/>
                    <a:pt x="12" y="76"/>
                  </a:cubicBezTo>
                  <a:cubicBezTo>
                    <a:pt x="16" y="73"/>
                    <a:pt x="11" y="50"/>
                    <a:pt x="11" y="45"/>
                  </a:cubicBezTo>
                  <a:cubicBezTo>
                    <a:pt x="11" y="34"/>
                    <a:pt x="14" y="29"/>
                    <a:pt x="17" y="19"/>
                  </a:cubicBezTo>
                  <a:cubicBezTo>
                    <a:pt x="13" y="30"/>
                    <a:pt x="37" y="38"/>
                    <a:pt x="42" y="41"/>
                  </a:cubicBezTo>
                  <a:cubicBezTo>
                    <a:pt x="26" y="38"/>
                    <a:pt x="49" y="45"/>
                    <a:pt x="54" y="42"/>
                  </a:cubicBezTo>
                  <a:cubicBezTo>
                    <a:pt x="53" y="43"/>
                    <a:pt x="49" y="42"/>
                    <a:pt x="48" y="41"/>
                  </a:cubicBezTo>
                  <a:cubicBezTo>
                    <a:pt x="54" y="40"/>
                    <a:pt x="67" y="45"/>
                    <a:pt x="71" y="42"/>
                  </a:cubicBezTo>
                  <a:cubicBezTo>
                    <a:pt x="84" y="39"/>
                    <a:pt x="99" y="40"/>
                    <a:pt x="112" y="41"/>
                  </a:cubicBezTo>
                  <a:cubicBezTo>
                    <a:pt x="124" y="43"/>
                    <a:pt x="134" y="40"/>
                    <a:pt x="145" y="36"/>
                  </a:cubicBezTo>
                  <a:cubicBezTo>
                    <a:pt x="147" y="36"/>
                    <a:pt x="155" y="33"/>
                    <a:pt x="153" y="31"/>
                  </a:cubicBezTo>
                  <a:cubicBezTo>
                    <a:pt x="154" y="29"/>
                    <a:pt x="155" y="27"/>
                    <a:pt x="155" y="26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56" y="26"/>
                    <a:pt x="156" y="26"/>
                    <a:pt x="156" y="25"/>
                  </a:cubicBezTo>
                  <a:cubicBezTo>
                    <a:pt x="156" y="25"/>
                    <a:pt x="156" y="25"/>
                    <a:pt x="156" y="25"/>
                  </a:cubicBezTo>
                  <a:cubicBezTo>
                    <a:pt x="156" y="24"/>
                    <a:pt x="157" y="24"/>
                    <a:pt x="157" y="24"/>
                  </a:cubicBezTo>
                  <a:cubicBezTo>
                    <a:pt x="158" y="23"/>
                    <a:pt x="158" y="23"/>
                    <a:pt x="159" y="22"/>
                  </a:cubicBezTo>
                  <a:cubicBezTo>
                    <a:pt x="159" y="22"/>
                    <a:pt x="159" y="21"/>
                    <a:pt x="158" y="21"/>
                  </a:cubicBezTo>
                  <a:cubicBezTo>
                    <a:pt x="157" y="20"/>
                    <a:pt x="157" y="19"/>
                    <a:pt x="158" y="18"/>
                  </a:cubicBezTo>
                  <a:cubicBezTo>
                    <a:pt x="158" y="18"/>
                    <a:pt x="158" y="18"/>
                    <a:pt x="158" y="18"/>
                  </a:cubicBezTo>
                  <a:cubicBezTo>
                    <a:pt x="158" y="17"/>
                    <a:pt x="158" y="17"/>
                    <a:pt x="159" y="17"/>
                  </a:cubicBezTo>
                  <a:cubicBezTo>
                    <a:pt x="159" y="17"/>
                    <a:pt x="159" y="17"/>
                    <a:pt x="160" y="17"/>
                  </a:cubicBezTo>
                  <a:cubicBezTo>
                    <a:pt x="161" y="17"/>
                    <a:pt x="161" y="17"/>
                    <a:pt x="161" y="17"/>
                  </a:cubicBezTo>
                  <a:cubicBezTo>
                    <a:pt x="163" y="18"/>
                    <a:pt x="165" y="19"/>
                    <a:pt x="166" y="22"/>
                  </a:cubicBezTo>
                  <a:cubicBezTo>
                    <a:pt x="170" y="32"/>
                    <a:pt x="169" y="47"/>
                    <a:pt x="167" y="57"/>
                  </a:cubicBezTo>
                  <a:cubicBezTo>
                    <a:pt x="169" y="58"/>
                    <a:pt x="169" y="54"/>
                    <a:pt x="169" y="58"/>
                  </a:cubicBezTo>
                  <a:cubicBezTo>
                    <a:pt x="166" y="55"/>
                    <a:pt x="169" y="62"/>
                    <a:pt x="168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9256"/>
            <p:cNvSpPr>
              <a:spLocks noEditPoints="1"/>
            </p:cNvSpPr>
            <p:nvPr/>
          </p:nvSpPr>
          <p:spPr bwMode="auto">
            <a:xfrm>
              <a:off x="74613" y="0"/>
              <a:ext cx="500063" cy="200025"/>
            </a:xfrm>
            <a:custGeom>
              <a:avLst/>
              <a:gdLst>
                <a:gd name="T0" fmla="*/ 20 w 133"/>
                <a:gd name="T1" fmla="*/ 45 h 53"/>
                <a:gd name="T2" fmla="*/ 22 w 133"/>
                <a:gd name="T3" fmla="*/ 46 h 53"/>
                <a:gd name="T4" fmla="*/ 44 w 133"/>
                <a:gd name="T5" fmla="*/ 47 h 53"/>
                <a:gd name="T6" fmla="*/ 57 w 133"/>
                <a:gd name="T7" fmla="*/ 47 h 53"/>
                <a:gd name="T8" fmla="*/ 115 w 133"/>
                <a:gd name="T9" fmla="*/ 48 h 53"/>
                <a:gd name="T10" fmla="*/ 126 w 133"/>
                <a:gd name="T11" fmla="*/ 25 h 53"/>
                <a:gd name="T12" fmla="*/ 74 w 133"/>
                <a:gd name="T13" fmla="*/ 1 h 53"/>
                <a:gd name="T14" fmla="*/ 40 w 133"/>
                <a:gd name="T15" fmla="*/ 10 h 53"/>
                <a:gd name="T16" fmla="*/ 24 w 133"/>
                <a:gd name="T17" fmla="*/ 20 h 53"/>
                <a:gd name="T18" fmla="*/ 25 w 133"/>
                <a:gd name="T19" fmla="*/ 43 h 53"/>
                <a:gd name="T20" fmla="*/ 25 w 133"/>
                <a:gd name="T21" fmla="*/ 43 h 53"/>
                <a:gd name="T22" fmla="*/ 26 w 133"/>
                <a:gd name="T23" fmla="*/ 44 h 53"/>
                <a:gd name="T24" fmla="*/ 26 w 133"/>
                <a:gd name="T25" fmla="*/ 43 h 53"/>
                <a:gd name="T26" fmla="*/ 32 w 133"/>
                <a:gd name="T27" fmla="*/ 45 h 53"/>
                <a:gd name="T28" fmla="*/ 33 w 133"/>
                <a:gd name="T29" fmla="*/ 44 h 53"/>
                <a:gd name="T30" fmla="*/ 62 w 133"/>
                <a:gd name="T31" fmla="*/ 36 h 53"/>
                <a:gd name="T32" fmla="*/ 61 w 133"/>
                <a:gd name="T33" fmla="*/ 31 h 53"/>
                <a:gd name="T34" fmla="*/ 60 w 133"/>
                <a:gd name="T35" fmla="*/ 23 h 53"/>
                <a:gd name="T36" fmla="*/ 63 w 133"/>
                <a:gd name="T37" fmla="*/ 19 h 53"/>
                <a:gd name="T38" fmla="*/ 65 w 133"/>
                <a:gd name="T39" fmla="*/ 21 h 53"/>
                <a:gd name="T40" fmla="*/ 77 w 133"/>
                <a:gd name="T41" fmla="*/ 23 h 53"/>
                <a:gd name="T42" fmla="*/ 65 w 133"/>
                <a:gd name="T43" fmla="*/ 36 h 53"/>
                <a:gd name="T44" fmla="*/ 62 w 133"/>
                <a:gd name="T45" fmla="*/ 17 h 53"/>
                <a:gd name="T46" fmla="*/ 68 w 133"/>
                <a:gd name="T47" fmla="*/ 42 h 53"/>
                <a:gd name="T48" fmla="*/ 68 w 133"/>
                <a:gd name="T49" fmla="*/ 42 h 53"/>
                <a:gd name="T50" fmla="*/ 49 w 133"/>
                <a:gd name="T51" fmla="*/ 9 h 53"/>
                <a:gd name="T52" fmla="*/ 14 w 133"/>
                <a:gd name="T53" fmla="*/ 32 h 53"/>
                <a:gd name="T54" fmla="*/ 19 w 133"/>
                <a:gd name="T55" fmla="*/ 25 h 53"/>
                <a:gd name="T56" fmla="*/ 44 w 133"/>
                <a:gd name="T57" fmla="*/ 16 h 53"/>
                <a:gd name="T58" fmla="*/ 63 w 133"/>
                <a:gd name="T59" fmla="*/ 6 h 53"/>
                <a:gd name="T60" fmla="*/ 84 w 133"/>
                <a:gd name="T61" fmla="*/ 7 h 53"/>
                <a:gd name="T62" fmla="*/ 89 w 133"/>
                <a:gd name="T63" fmla="*/ 10 h 53"/>
                <a:gd name="T64" fmla="*/ 94 w 133"/>
                <a:gd name="T65" fmla="*/ 12 h 53"/>
                <a:gd name="T66" fmla="*/ 117 w 133"/>
                <a:gd name="T67" fmla="*/ 27 h 53"/>
                <a:gd name="T68" fmla="*/ 76 w 133"/>
                <a:gd name="T69" fmla="*/ 42 h 53"/>
                <a:gd name="T70" fmla="*/ 72 w 133"/>
                <a:gd name="T71" fmla="*/ 41 h 53"/>
                <a:gd name="T72" fmla="*/ 82 w 133"/>
                <a:gd name="T73" fmla="*/ 39 h 53"/>
                <a:gd name="T74" fmla="*/ 72 w 133"/>
                <a:gd name="T75" fmla="*/ 14 h 53"/>
                <a:gd name="T76" fmla="*/ 70 w 133"/>
                <a:gd name="T77" fmla="*/ 15 h 53"/>
                <a:gd name="T78" fmla="*/ 61 w 133"/>
                <a:gd name="T79" fmla="*/ 17 h 53"/>
                <a:gd name="T80" fmla="*/ 60 w 133"/>
                <a:gd name="T81" fmla="*/ 16 h 53"/>
                <a:gd name="T82" fmla="*/ 58 w 133"/>
                <a:gd name="T83" fmla="*/ 15 h 53"/>
                <a:gd name="T84" fmla="*/ 57 w 133"/>
                <a:gd name="T85" fmla="*/ 18 h 53"/>
                <a:gd name="T86" fmla="*/ 57 w 133"/>
                <a:gd name="T87" fmla="*/ 19 h 53"/>
                <a:gd name="T88" fmla="*/ 56 w 133"/>
                <a:gd name="T89" fmla="*/ 19 h 53"/>
                <a:gd name="T90" fmla="*/ 56 w 133"/>
                <a:gd name="T91" fmla="*/ 22 h 53"/>
                <a:gd name="T92" fmla="*/ 55 w 133"/>
                <a:gd name="T93" fmla="*/ 30 h 53"/>
                <a:gd name="T94" fmla="*/ 55 w 133"/>
                <a:gd name="T95" fmla="*/ 36 h 53"/>
                <a:gd name="T96" fmla="*/ 59 w 133"/>
                <a:gd name="T97" fmla="*/ 37 h 53"/>
                <a:gd name="T98" fmla="*/ 56 w 133"/>
                <a:gd name="T99" fmla="*/ 43 h 53"/>
                <a:gd name="T100" fmla="*/ 32 w 133"/>
                <a:gd name="T101" fmla="*/ 42 h 53"/>
                <a:gd name="T102" fmla="*/ 26 w 133"/>
                <a:gd name="T103" fmla="*/ 43 h 53"/>
                <a:gd name="T104" fmla="*/ 25 w 133"/>
                <a:gd name="T105" fmla="*/ 43 h 53"/>
                <a:gd name="T106" fmla="*/ 23 w 133"/>
                <a:gd name="T107" fmla="*/ 44 h 53"/>
                <a:gd name="T108" fmla="*/ 24 w 133"/>
                <a:gd name="T109" fmla="*/ 45 h 53"/>
                <a:gd name="T110" fmla="*/ 23 w 133"/>
                <a:gd name="T111" fmla="*/ 45 h 53"/>
                <a:gd name="T112" fmla="*/ 22 w 133"/>
                <a:gd name="T113" fmla="*/ 44 h 53"/>
                <a:gd name="T114" fmla="*/ 22 w 133"/>
                <a:gd name="T115" fmla="*/ 43 h 53"/>
                <a:gd name="T116" fmla="*/ 21 w 133"/>
                <a:gd name="T117" fmla="*/ 43 h 53"/>
                <a:gd name="T118" fmla="*/ 58 w 133"/>
                <a:gd name="T119" fmla="*/ 1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3" h="53">
                  <a:moveTo>
                    <a:pt x="15" y="44"/>
                  </a:moveTo>
                  <a:cubicBezTo>
                    <a:pt x="15" y="43"/>
                    <a:pt x="18" y="44"/>
                    <a:pt x="20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5"/>
                    <a:pt x="20" y="45"/>
                    <a:pt x="21" y="45"/>
                  </a:cubicBezTo>
                  <a:cubicBezTo>
                    <a:pt x="21" y="45"/>
                    <a:pt x="22" y="45"/>
                    <a:pt x="22" y="45"/>
                  </a:cubicBezTo>
                  <a:cubicBezTo>
                    <a:pt x="20" y="46"/>
                    <a:pt x="20" y="46"/>
                    <a:pt x="22" y="46"/>
                  </a:cubicBezTo>
                  <a:cubicBezTo>
                    <a:pt x="23" y="46"/>
                    <a:pt x="23" y="46"/>
                    <a:pt x="23" y="45"/>
                  </a:cubicBezTo>
                  <a:cubicBezTo>
                    <a:pt x="23" y="45"/>
                    <a:pt x="24" y="45"/>
                    <a:pt x="24" y="45"/>
                  </a:cubicBezTo>
                  <a:cubicBezTo>
                    <a:pt x="25" y="48"/>
                    <a:pt x="39" y="52"/>
                    <a:pt x="44" y="47"/>
                  </a:cubicBezTo>
                  <a:cubicBezTo>
                    <a:pt x="45" y="49"/>
                    <a:pt x="46" y="48"/>
                    <a:pt x="48" y="49"/>
                  </a:cubicBezTo>
                  <a:cubicBezTo>
                    <a:pt x="53" y="49"/>
                    <a:pt x="56" y="45"/>
                    <a:pt x="59" y="46"/>
                  </a:cubicBezTo>
                  <a:cubicBezTo>
                    <a:pt x="59" y="47"/>
                    <a:pt x="58" y="48"/>
                    <a:pt x="57" y="47"/>
                  </a:cubicBezTo>
                  <a:cubicBezTo>
                    <a:pt x="58" y="52"/>
                    <a:pt x="65" y="46"/>
                    <a:pt x="69" y="47"/>
                  </a:cubicBezTo>
                  <a:cubicBezTo>
                    <a:pt x="67" y="50"/>
                    <a:pt x="84" y="48"/>
                    <a:pt x="86" y="48"/>
                  </a:cubicBezTo>
                  <a:cubicBezTo>
                    <a:pt x="95" y="48"/>
                    <a:pt x="107" y="53"/>
                    <a:pt x="115" y="48"/>
                  </a:cubicBezTo>
                  <a:cubicBezTo>
                    <a:pt x="116" y="49"/>
                    <a:pt x="128" y="44"/>
                    <a:pt x="126" y="42"/>
                  </a:cubicBezTo>
                  <a:cubicBezTo>
                    <a:pt x="124" y="41"/>
                    <a:pt x="128" y="40"/>
                    <a:pt x="129" y="39"/>
                  </a:cubicBezTo>
                  <a:cubicBezTo>
                    <a:pt x="133" y="36"/>
                    <a:pt x="128" y="29"/>
                    <a:pt x="126" y="25"/>
                  </a:cubicBezTo>
                  <a:cubicBezTo>
                    <a:pt x="123" y="21"/>
                    <a:pt x="113" y="21"/>
                    <a:pt x="108" y="20"/>
                  </a:cubicBezTo>
                  <a:cubicBezTo>
                    <a:pt x="100" y="20"/>
                    <a:pt x="96" y="10"/>
                    <a:pt x="91" y="6"/>
                  </a:cubicBezTo>
                  <a:cubicBezTo>
                    <a:pt x="86" y="0"/>
                    <a:pt x="81" y="1"/>
                    <a:pt x="74" y="1"/>
                  </a:cubicBezTo>
                  <a:cubicBezTo>
                    <a:pt x="69" y="1"/>
                    <a:pt x="65" y="1"/>
                    <a:pt x="61" y="1"/>
                  </a:cubicBezTo>
                  <a:cubicBezTo>
                    <a:pt x="57" y="1"/>
                    <a:pt x="47" y="6"/>
                    <a:pt x="51" y="1"/>
                  </a:cubicBezTo>
                  <a:cubicBezTo>
                    <a:pt x="50" y="2"/>
                    <a:pt x="41" y="8"/>
                    <a:pt x="40" y="10"/>
                  </a:cubicBezTo>
                  <a:cubicBezTo>
                    <a:pt x="41" y="10"/>
                    <a:pt x="41" y="12"/>
                    <a:pt x="41" y="12"/>
                  </a:cubicBezTo>
                  <a:cubicBezTo>
                    <a:pt x="39" y="13"/>
                    <a:pt x="36" y="20"/>
                    <a:pt x="36" y="20"/>
                  </a:cubicBezTo>
                  <a:cubicBezTo>
                    <a:pt x="36" y="19"/>
                    <a:pt x="23" y="20"/>
                    <a:pt x="24" y="20"/>
                  </a:cubicBezTo>
                  <a:cubicBezTo>
                    <a:pt x="18" y="21"/>
                    <a:pt x="0" y="34"/>
                    <a:pt x="15" y="44"/>
                  </a:cubicBezTo>
                  <a:close/>
                  <a:moveTo>
                    <a:pt x="25" y="44"/>
                  </a:moveTo>
                  <a:cubicBezTo>
                    <a:pt x="25" y="44"/>
                    <a:pt x="25" y="44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lose/>
                  <a:moveTo>
                    <a:pt x="26" y="44"/>
                  </a:moveTo>
                  <a:cubicBezTo>
                    <a:pt x="26" y="44"/>
                    <a:pt x="25" y="44"/>
                    <a:pt x="25" y="44"/>
                  </a:cubicBezTo>
                  <a:cubicBezTo>
                    <a:pt x="25" y="44"/>
                    <a:pt x="25" y="44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4"/>
                  </a:cubicBezTo>
                  <a:close/>
                  <a:moveTo>
                    <a:pt x="32" y="45"/>
                  </a:moveTo>
                  <a:cubicBezTo>
                    <a:pt x="32" y="45"/>
                    <a:pt x="32" y="45"/>
                    <a:pt x="32" y="44"/>
                  </a:cubicBezTo>
                  <a:cubicBezTo>
                    <a:pt x="32" y="44"/>
                    <a:pt x="32" y="44"/>
                    <a:pt x="33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4"/>
                    <a:pt x="32" y="45"/>
                    <a:pt x="32" y="45"/>
                  </a:cubicBezTo>
                  <a:close/>
                  <a:moveTo>
                    <a:pt x="65" y="36"/>
                  </a:moveTo>
                  <a:cubicBezTo>
                    <a:pt x="64" y="36"/>
                    <a:pt x="63" y="36"/>
                    <a:pt x="62" y="36"/>
                  </a:cubicBezTo>
                  <a:cubicBezTo>
                    <a:pt x="65" y="35"/>
                    <a:pt x="62" y="34"/>
                    <a:pt x="61" y="34"/>
                  </a:cubicBezTo>
                  <a:cubicBezTo>
                    <a:pt x="62" y="35"/>
                    <a:pt x="61" y="35"/>
                    <a:pt x="59" y="34"/>
                  </a:cubicBezTo>
                  <a:cubicBezTo>
                    <a:pt x="64" y="31"/>
                    <a:pt x="57" y="33"/>
                    <a:pt x="61" y="31"/>
                  </a:cubicBezTo>
                  <a:cubicBezTo>
                    <a:pt x="60" y="30"/>
                    <a:pt x="59" y="30"/>
                    <a:pt x="58" y="30"/>
                  </a:cubicBezTo>
                  <a:cubicBezTo>
                    <a:pt x="58" y="30"/>
                    <a:pt x="58" y="26"/>
                    <a:pt x="59" y="23"/>
                  </a:cubicBezTo>
                  <a:cubicBezTo>
                    <a:pt x="59" y="23"/>
                    <a:pt x="60" y="23"/>
                    <a:pt x="60" y="23"/>
                  </a:cubicBezTo>
                  <a:cubicBezTo>
                    <a:pt x="60" y="24"/>
                    <a:pt x="60" y="22"/>
                    <a:pt x="60" y="22"/>
                  </a:cubicBezTo>
                  <a:cubicBezTo>
                    <a:pt x="60" y="22"/>
                    <a:pt x="61" y="21"/>
                    <a:pt x="63" y="22"/>
                  </a:cubicBezTo>
                  <a:cubicBezTo>
                    <a:pt x="61" y="20"/>
                    <a:pt x="64" y="23"/>
                    <a:pt x="63" y="19"/>
                  </a:cubicBezTo>
                  <a:cubicBezTo>
                    <a:pt x="64" y="21"/>
                    <a:pt x="62" y="21"/>
                    <a:pt x="65" y="21"/>
                  </a:cubicBezTo>
                  <a:cubicBezTo>
                    <a:pt x="65" y="21"/>
                    <a:pt x="65" y="21"/>
                    <a:pt x="64" y="20"/>
                  </a:cubicBezTo>
                  <a:cubicBezTo>
                    <a:pt x="65" y="20"/>
                    <a:pt x="65" y="21"/>
                    <a:pt x="65" y="21"/>
                  </a:cubicBezTo>
                  <a:cubicBezTo>
                    <a:pt x="65" y="20"/>
                    <a:pt x="66" y="17"/>
                    <a:pt x="66" y="18"/>
                  </a:cubicBezTo>
                  <a:cubicBezTo>
                    <a:pt x="67" y="20"/>
                    <a:pt x="66" y="17"/>
                    <a:pt x="66" y="20"/>
                  </a:cubicBezTo>
                  <a:cubicBezTo>
                    <a:pt x="69" y="20"/>
                    <a:pt x="75" y="18"/>
                    <a:pt x="77" y="23"/>
                  </a:cubicBezTo>
                  <a:cubicBezTo>
                    <a:pt x="77" y="24"/>
                    <a:pt x="78" y="26"/>
                    <a:pt x="78" y="27"/>
                  </a:cubicBezTo>
                  <a:cubicBezTo>
                    <a:pt x="77" y="27"/>
                    <a:pt x="79" y="31"/>
                    <a:pt x="78" y="32"/>
                  </a:cubicBezTo>
                  <a:cubicBezTo>
                    <a:pt x="76" y="34"/>
                    <a:pt x="64" y="39"/>
                    <a:pt x="65" y="36"/>
                  </a:cubicBezTo>
                  <a:close/>
                  <a:moveTo>
                    <a:pt x="62" y="17"/>
                  </a:moveTo>
                  <a:cubicBezTo>
                    <a:pt x="62" y="17"/>
                    <a:pt x="62" y="17"/>
                    <a:pt x="63" y="17"/>
                  </a:cubicBezTo>
                  <a:cubicBezTo>
                    <a:pt x="63" y="17"/>
                    <a:pt x="62" y="17"/>
                    <a:pt x="62" y="17"/>
                  </a:cubicBezTo>
                  <a:close/>
                  <a:moveTo>
                    <a:pt x="71" y="18"/>
                  </a:moveTo>
                  <a:cubicBezTo>
                    <a:pt x="71" y="18"/>
                    <a:pt x="71" y="17"/>
                    <a:pt x="71" y="18"/>
                  </a:cubicBezTo>
                  <a:close/>
                  <a:moveTo>
                    <a:pt x="68" y="42"/>
                  </a:moveTo>
                  <a:cubicBezTo>
                    <a:pt x="69" y="42"/>
                    <a:pt x="70" y="42"/>
                    <a:pt x="71" y="41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0" y="42"/>
                    <a:pt x="69" y="42"/>
                    <a:pt x="68" y="42"/>
                  </a:cubicBezTo>
                  <a:close/>
                  <a:moveTo>
                    <a:pt x="77" y="47"/>
                  </a:moveTo>
                  <a:cubicBezTo>
                    <a:pt x="76" y="47"/>
                    <a:pt x="76" y="46"/>
                    <a:pt x="77" y="47"/>
                  </a:cubicBezTo>
                  <a:close/>
                  <a:moveTo>
                    <a:pt x="49" y="9"/>
                  </a:moveTo>
                  <a:cubicBezTo>
                    <a:pt x="49" y="10"/>
                    <a:pt x="48" y="10"/>
                    <a:pt x="47" y="9"/>
                  </a:cubicBezTo>
                  <a:cubicBezTo>
                    <a:pt x="48" y="9"/>
                    <a:pt x="48" y="9"/>
                    <a:pt x="49" y="9"/>
                  </a:cubicBezTo>
                  <a:close/>
                  <a:moveTo>
                    <a:pt x="14" y="32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28"/>
                    <a:pt x="14" y="25"/>
                    <a:pt x="19" y="25"/>
                  </a:cubicBezTo>
                  <a:cubicBezTo>
                    <a:pt x="19" y="27"/>
                    <a:pt x="25" y="22"/>
                    <a:pt x="27" y="24"/>
                  </a:cubicBezTo>
                  <a:cubicBezTo>
                    <a:pt x="24" y="20"/>
                    <a:pt x="33" y="25"/>
                    <a:pt x="32" y="24"/>
                  </a:cubicBezTo>
                  <a:cubicBezTo>
                    <a:pt x="37" y="25"/>
                    <a:pt x="43" y="19"/>
                    <a:pt x="44" y="16"/>
                  </a:cubicBezTo>
                  <a:cubicBezTo>
                    <a:pt x="44" y="17"/>
                    <a:pt x="45" y="15"/>
                    <a:pt x="45" y="14"/>
                  </a:cubicBezTo>
                  <a:cubicBezTo>
                    <a:pt x="43" y="8"/>
                    <a:pt x="48" y="12"/>
                    <a:pt x="49" y="9"/>
                  </a:cubicBezTo>
                  <a:cubicBezTo>
                    <a:pt x="53" y="9"/>
                    <a:pt x="60" y="7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4" y="5"/>
                    <a:pt x="65" y="5"/>
                    <a:pt x="65" y="5"/>
                  </a:cubicBezTo>
                  <a:cubicBezTo>
                    <a:pt x="72" y="3"/>
                    <a:pt x="81" y="8"/>
                    <a:pt x="84" y="7"/>
                  </a:cubicBezTo>
                  <a:cubicBezTo>
                    <a:pt x="84" y="7"/>
                    <a:pt x="85" y="7"/>
                    <a:pt x="85" y="7"/>
                  </a:cubicBezTo>
                  <a:cubicBezTo>
                    <a:pt x="87" y="8"/>
                    <a:pt x="86" y="9"/>
                    <a:pt x="85" y="8"/>
                  </a:cubicBezTo>
                  <a:cubicBezTo>
                    <a:pt x="85" y="9"/>
                    <a:pt x="87" y="10"/>
                    <a:pt x="89" y="10"/>
                  </a:cubicBezTo>
                  <a:cubicBezTo>
                    <a:pt x="89" y="11"/>
                    <a:pt x="90" y="11"/>
                    <a:pt x="90" y="11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92" y="11"/>
                    <a:pt x="93" y="12"/>
                    <a:pt x="94" y="12"/>
                  </a:cubicBezTo>
                  <a:cubicBezTo>
                    <a:pt x="88" y="11"/>
                    <a:pt x="92" y="13"/>
                    <a:pt x="92" y="12"/>
                  </a:cubicBezTo>
                  <a:cubicBezTo>
                    <a:pt x="91" y="13"/>
                    <a:pt x="103" y="26"/>
                    <a:pt x="106" y="27"/>
                  </a:cubicBezTo>
                  <a:cubicBezTo>
                    <a:pt x="106" y="26"/>
                    <a:pt x="113" y="27"/>
                    <a:pt x="117" y="27"/>
                  </a:cubicBezTo>
                  <a:cubicBezTo>
                    <a:pt x="127" y="29"/>
                    <a:pt x="123" y="34"/>
                    <a:pt x="118" y="40"/>
                  </a:cubicBezTo>
                  <a:cubicBezTo>
                    <a:pt x="114" y="46"/>
                    <a:pt x="104" y="39"/>
                    <a:pt x="99" y="44"/>
                  </a:cubicBezTo>
                  <a:cubicBezTo>
                    <a:pt x="92" y="40"/>
                    <a:pt x="82" y="47"/>
                    <a:pt x="76" y="42"/>
                  </a:cubicBezTo>
                  <a:cubicBezTo>
                    <a:pt x="82" y="42"/>
                    <a:pt x="76" y="43"/>
                    <a:pt x="78" y="41"/>
                  </a:cubicBezTo>
                  <a:cubicBezTo>
                    <a:pt x="76" y="42"/>
                    <a:pt x="74" y="42"/>
                    <a:pt x="72" y="42"/>
                  </a:cubicBezTo>
                  <a:cubicBezTo>
                    <a:pt x="72" y="42"/>
                    <a:pt x="72" y="42"/>
                    <a:pt x="72" y="41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3" y="41"/>
                    <a:pt x="74" y="40"/>
                    <a:pt x="74" y="39"/>
                  </a:cubicBezTo>
                  <a:cubicBezTo>
                    <a:pt x="74" y="42"/>
                    <a:pt x="79" y="38"/>
                    <a:pt x="82" y="39"/>
                  </a:cubicBezTo>
                  <a:cubicBezTo>
                    <a:pt x="82" y="36"/>
                    <a:pt x="86" y="30"/>
                    <a:pt x="85" y="26"/>
                  </a:cubicBezTo>
                  <a:cubicBezTo>
                    <a:pt x="83" y="22"/>
                    <a:pt x="82" y="21"/>
                    <a:pt x="81" y="17"/>
                  </a:cubicBezTo>
                  <a:cubicBezTo>
                    <a:pt x="81" y="17"/>
                    <a:pt x="72" y="15"/>
                    <a:pt x="72" y="14"/>
                  </a:cubicBezTo>
                  <a:cubicBezTo>
                    <a:pt x="73" y="14"/>
                    <a:pt x="73" y="14"/>
                    <a:pt x="73" y="12"/>
                  </a:cubicBezTo>
                  <a:cubicBezTo>
                    <a:pt x="72" y="14"/>
                    <a:pt x="71" y="14"/>
                    <a:pt x="70" y="13"/>
                  </a:cubicBezTo>
                  <a:cubicBezTo>
                    <a:pt x="70" y="14"/>
                    <a:pt x="70" y="14"/>
                    <a:pt x="70" y="15"/>
                  </a:cubicBezTo>
                  <a:cubicBezTo>
                    <a:pt x="70" y="13"/>
                    <a:pt x="65" y="14"/>
                    <a:pt x="61" y="16"/>
                  </a:cubicBezTo>
                  <a:cubicBezTo>
                    <a:pt x="61" y="16"/>
                    <a:pt x="61" y="17"/>
                    <a:pt x="62" y="17"/>
                  </a:cubicBezTo>
                  <a:cubicBezTo>
                    <a:pt x="62" y="17"/>
                    <a:pt x="62" y="17"/>
                    <a:pt x="61" y="17"/>
                  </a:cubicBezTo>
                  <a:cubicBezTo>
                    <a:pt x="61" y="17"/>
                    <a:pt x="61" y="16"/>
                    <a:pt x="61" y="16"/>
                  </a:cubicBezTo>
                  <a:cubicBezTo>
                    <a:pt x="61" y="16"/>
                    <a:pt x="61" y="16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9" y="15"/>
                    <a:pt x="59" y="15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4"/>
                    <a:pt x="57" y="10"/>
                    <a:pt x="59" y="17"/>
                  </a:cubicBezTo>
                  <a:cubicBezTo>
                    <a:pt x="58" y="18"/>
                    <a:pt x="57" y="18"/>
                    <a:pt x="57" y="18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6" y="18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6" y="19"/>
                  </a:cubicBezTo>
                  <a:cubicBezTo>
                    <a:pt x="56" y="19"/>
                    <a:pt x="57" y="19"/>
                    <a:pt x="57" y="19"/>
                  </a:cubicBezTo>
                  <a:cubicBezTo>
                    <a:pt x="56" y="19"/>
                    <a:pt x="55" y="20"/>
                    <a:pt x="55" y="20"/>
                  </a:cubicBezTo>
                  <a:cubicBezTo>
                    <a:pt x="55" y="20"/>
                    <a:pt x="56" y="21"/>
                    <a:pt x="56" y="22"/>
                  </a:cubicBezTo>
                  <a:cubicBezTo>
                    <a:pt x="56" y="24"/>
                    <a:pt x="54" y="29"/>
                    <a:pt x="54" y="29"/>
                  </a:cubicBezTo>
                  <a:cubicBezTo>
                    <a:pt x="55" y="30"/>
                    <a:pt x="56" y="30"/>
                    <a:pt x="57" y="30"/>
                  </a:cubicBezTo>
                  <a:cubicBezTo>
                    <a:pt x="56" y="31"/>
                    <a:pt x="56" y="31"/>
                    <a:pt x="55" y="30"/>
                  </a:cubicBezTo>
                  <a:cubicBezTo>
                    <a:pt x="57" y="32"/>
                    <a:pt x="57" y="33"/>
                    <a:pt x="54" y="34"/>
                  </a:cubicBezTo>
                  <a:cubicBezTo>
                    <a:pt x="55" y="35"/>
                    <a:pt x="56" y="35"/>
                    <a:pt x="56" y="34"/>
                  </a:cubicBezTo>
                  <a:cubicBezTo>
                    <a:pt x="55" y="35"/>
                    <a:pt x="54" y="36"/>
                    <a:pt x="55" y="36"/>
                  </a:cubicBezTo>
                  <a:cubicBezTo>
                    <a:pt x="56" y="36"/>
                    <a:pt x="57" y="36"/>
                    <a:pt x="58" y="36"/>
                  </a:cubicBezTo>
                  <a:cubicBezTo>
                    <a:pt x="57" y="37"/>
                    <a:pt x="57" y="38"/>
                    <a:pt x="57" y="39"/>
                  </a:cubicBezTo>
                  <a:cubicBezTo>
                    <a:pt x="58" y="39"/>
                    <a:pt x="58" y="38"/>
                    <a:pt x="59" y="37"/>
                  </a:cubicBezTo>
                  <a:cubicBezTo>
                    <a:pt x="59" y="40"/>
                    <a:pt x="61" y="40"/>
                    <a:pt x="62" y="42"/>
                  </a:cubicBezTo>
                  <a:cubicBezTo>
                    <a:pt x="63" y="42"/>
                    <a:pt x="64" y="43"/>
                    <a:pt x="65" y="43"/>
                  </a:cubicBezTo>
                  <a:cubicBezTo>
                    <a:pt x="62" y="43"/>
                    <a:pt x="59" y="43"/>
                    <a:pt x="56" y="43"/>
                  </a:cubicBezTo>
                  <a:cubicBezTo>
                    <a:pt x="49" y="43"/>
                    <a:pt x="39" y="39"/>
                    <a:pt x="33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3"/>
                    <a:pt x="32" y="43"/>
                    <a:pt x="31" y="43"/>
                  </a:cubicBezTo>
                  <a:cubicBezTo>
                    <a:pt x="31" y="43"/>
                    <a:pt x="30" y="43"/>
                    <a:pt x="30" y="43"/>
                  </a:cubicBezTo>
                  <a:cubicBezTo>
                    <a:pt x="28" y="42"/>
                    <a:pt x="27" y="42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5" y="43"/>
                  </a:cubicBezTo>
                  <a:cubicBezTo>
                    <a:pt x="26" y="42"/>
                    <a:pt x="24" y="43"/>
                    <a:pt x="23" y="44"/>
                  </a:cubicBezTo>
                  <a:cubicBezTo>
                    <a:pt x="23" y="44"/>
                    <a:pt x="22" y="44"/>
                    <a:pt x="22" y="44"/>
                  </a:cubicBezTo>
                  <a:cubicBezTo>
                    <a:pt x="22" y="44"/>
                    <a:pt x="23" y="44"/>
                    <a:pt x="23" y="44"/>
                  </a:cubicBezTo>
                  <a:cubicBezTo>
                    <a:pt x="23" y="44"/>
                    <a:pt x="22" y="44"/>
                    <a:pt x="22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3" y="44"/>
                    <a:pt x="24" y="44"/>
                    <a:pt x="24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2" y="45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3"/>
                    <a:pt x="23" y="42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3"/>
                    <a:pt x="22" y="43"/>
                    <a:pt x="21" y="43"/>
                  </a:cubicBezTo>
                  <a:cubicBezTo>
                    <a:pt x="18" y="43"/>
                    <a:pt x="14" y="41"/>
                    <a:pt x="13" y="39"/>
                  </a:cubicBezTo>
                  <a:cubicBezTo>
                    <a:pt x="14" y="38"/>
                    <a:pt x="14" y="35"/>
                    <a:pt x="14" y="32"/>
                  </a:cubicBezTo>
                  <a:close/>
                  <a:moveTo>
                    <a:pt x="58" y="16"/>
                  </a:moveTo>
                  <a:cubicBezTo>
                    <a:pt x="58" y="16"/>
                    <a:pt x="58" y="16"/>
                    <a:pt x="58" y="15"/>
                  </a:cubicBezTo>
                  <a:cubicBezTo>
                    <a:pt x="58" y="15"/>
                    <a:pt x="58" y="16"/>
                    <a:pt x="5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9257"/>
            <p:cNvSpPr/>
            <p:nvPr/>
          </p:nvSpPr>
          <p:spPr bwMode="auto">
            <a:xfrm>
              <a:off x="566738" y="757237"/>
              <a:ext cx="63500" cy="33338"/>
            </a:xfrm>
            <a:custGeom>
              <a:avLst/>
              <a:gdLst>
                <a:gd name="T0" fmla="*/ 2 w 17"/>
                <a:gd name="T1" fmla="*/ 9 h 9"/>
                <a:gd name="T2" fmla="*/ 16 w 17"/>
                <a:gd name="T3" fmla="*/ 1 h 9"/>
                <a:gd name="T4" fmla="*/ 16 w 17"/>
                <a:gd name="T5" fmla="*/ 0 h 9"/>
                <a:gd name="T6" fmla="*/ 1 w 17"/>
                <a:gd name="T7" fmla="*/ 9 h 9"/>
                <a:gd name="T8" fmla="*/ 2 w 17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">
                  <a:moveTo>
                    <a:pt x="2" y="9"/>
                  </a:moveTo>
                  <a:cubicBezTo>
                    <a:pt x="6" y="6"/>
                    <a:pt x="11" y="3"/>
                    <a:pt x="16" y="1"/>
                  </a:cubicBezTo>
                  <a:cubicBezTo>
                    <a:pt x="17" y="1"/>
                    <a:pt x="16" y="0"/>
                    <a:pt x="16" y="0"/>
                  </a:cubicBezTo>
                  <a:cubicBezTo>
                    <a:pt x="10" y="3"/>
                    <a:pt x="5" y="5"/>
                    <a:pt x="1" y="9"/>
                  </a:cubicBezTo>
                  <a:cubicBezTo>
                    <a:pt x="0" y="9"/>
                    <a:pt x="1" y="9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9258"/>
            <p:cNvSpPr/>
            <p:nvPr/>
          </p:nvSpPr>
          <p:spPr bwMode="auto">
            <a:xfrm>
              <a:off x="533400" y="730250"/>
              <a:ext cx="93663" cy="60325"/>
            </a:xfrm>
            <a:custGeom>
              <a:avLst/>
              <a:gdLst>
                <a:gd name="T0" fmla="*/ 23 w 25"/>
                <a:gd name="T1" fmla="*/ 0 h 16"/>
                <a:gd name="T2" fmla="*/ 0 w 25"/>
                <a:gd name="T3" fmla="*/ 16 h 16"/>
                <a:gd name="T4" fmla="*/ 2 w 25"/>
                <a:gd name="T5" fmla="*/ 16 h 16"/>
                <a:gd name="T6" fmla="*/ 24 w 25"/>
                <a:gd name="T7" fmla="*/ 0 h 16"/>
                <a:gd name="T8" fmla="*/ 23 w 25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6">
                  <a:moveTo>
                    <a:pt x="23" y="0"/>
                  </a:moveTo>
                  <a:cubicBezTo>
                    <a:pt x="16" y="5"/>
                    <a:pt x="8" y="11"/>
                    <a:pt x="0" y="16"/>
                  </a:cubicBezTo>
                  <a:cubicBezTo>
                    <a:pt x="0" y="16"/>
                    <a:pt x="1" y="16"/>
                    <a:pt x="2" y="16"/>
                  </a:cubicBezTo>
                  <a:cubicBezTo>
                    <a:pt x="9" y="11"/>
                    <a:pt x="17" y="6"/>
                    <a:pt x="24" y="0"/>
                  </a:cubicBezTo>
                  <a:cubicBezTo>
                    <a:pt x="25" y="0"/>
                    <a:pt x="24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9259"/>
            <p:cNvSpPr/>
            <p:nvPr/>
          </p:nvSpPr>
          <p:spPr bwMode="auto">
            <a:xfrm>
              <a:off x="484188" y="700087"/>
              <a:ext cx="146050" cy="90488"/>
            </a:xfrm>
            <a:custGeom>
              <a:avLst/>
              <a:gdLst>
                <a:gd name="T0" fmla="*/ 1 w 39"/>
                <a:gd name="T1" fmla="*/ 24 h 24"/>
                <a:gd name="T2" fmla="*/ 38 w 39"/>
                <a:gd name="T3" fmla="*/ 1 h 24"/>
                <a:gd name="T4" fmla="*/ 37 w 39"/>
                <a:gd name="T5" fmla="*/ 0 h 24"/>
                <a:gd name="T6" fmla="*/ 0 w 39"/>
                <a:gd name="T7" fmla="*/ 24 h 24"/>
                <a:gd name="T8" fmla="*/ 1 w 39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1" y="24"/>
                  </a:moveTo>
                  <a:cubicBezTo>
                    <a:pt x="13" y="16"/>
                    <a:pt x="25" y="8"/>
                    <a:pt x="38" y="1"/>
                  </a:cubicBezTo>
                  <a:cubicBezTo>
                    <a:pt x="39" y="0"/>
                    <a:pt x="38" y="0"/>
                    <a:pt x="37" y="0"/>
                  </a:cubicBezTo>
                  <a:cubicBezTo>
                    <a:pt x="25" y="7"/>
                    <a:pt x="13" y="16"/>
                    <a:pt x="0" y="24"/>
                  </a:cubicBezTo>
                  <a:cubicBezTo>
                    <a:pt x="0" y="24"/>
                    <a:pt x="1" y="24"/>
                    <a:pt x="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9260"/>
            <p:cNvSpPr/>
            <p:nvPr/>
          </p:nvSpPr>
          <p:spPr bwMode="auto">
            <a:xfrm>
              <a:off x="412750" y="650875"/>
              <a:ext cx="217488" cy="142875"/>
            </a:xfrm>
            <a:custGeom>
              <a:avLst/>
              <a:gdLst>
                <a:gd name="T0" fmla="*/ 57 w 58"/>
                <a:gd name="T1" fmla="*/ 1 h 38"/>
                <a:gd name="T2" fmla="*/ 1 w 58"/>
                <a:gd name="T3" fmla="*/ 37 h 38"/>
                <a:gd name="T4" fmla="*/ 2 w 58"/>
                <a:gd name="T5" fmla="*/ 38 h 38"/>
                <a:gd name="T6" fmla="*/ 58 w 58"/>
                <a:gd name="T7" fmla="*/ 1 h 38"/>
                <a:gd name="T8" fmla="*/ 57 w 58"/>
                <a:gd name="T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8">
                  <a:moveTo>
                    <a:pt x="57" y="1"/>
                  </a:moveTo>
                  <a:cubicBezTo>
                    <a:pt x="39" y="14"/>
                    <a:pt x="19" y="24"/>
                    <a:pt x="1" y="37"/>
                  </a:cubicBezTo>
                  <a:cubicBezTo>
                    <a:pt x="0" y="38"/>
                    <a:pt x="1" y="38"/>
                    <a:pt x="2" y="38"/>
                  </a:cubicBezTo>
                  <a:cubicBezTo>
                    <a:pt x="20" y="25"/>
                    <a:pt x="40" y="15"/>
                    <a:pt x="58" y="1"/>
                  </a:cubicBezTo>
                  <a:cubicBezTo>
                    <a:pt x="58" y="1"/>
                    <a:pt x="57" y="0"/>
                    <a:pt x="5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9261"/>
            <p:cNvSpPr/>
            <p:nvPr/>
          </p:nvSpPr>
          <p:spPr bwMode="auto">
            <a:xfrm>
              <a:off x="355600" y="628650"/>
              <a:ext cx="274638" cy="165100"/>
            </a:xfrm>
            <a:custGeom>
              <a:avLst/>
              <a:gdLst>
                <a:gd name="T0" fmla="*/ 2 w 73"/>
                <a:gd name="T1" fmla="*/ 44 h 44"/>
                <a:gd name="T2" fmla="*/ 73 w 73"/>
                <a:gd name="T3" fmla="*/ 1 h 44"/>
                <a:gd name="T4" fmla="*/ 72 w 73"/>
                <a:gd name="T5" fmla="*/ 1 h 44"/>
                <a:gd name="T6" fmla="*/ 1 w 73"/>
                <a:gd name="T7" fmla="*/ 43 h 44"/>
                <a:gd name="T8" fmla="*/ 2 w 73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4">
                  <a:moveTo>
                    <a:pt x="2" y="44"/>
                  </a:moveTo>
                  <a:cubicBezTo>
                    <a:pt x="24" y="28"/>
                    <a:pt x="47" y="13"/>
                    <a:pt x="73" y="1"/>
                  </a:cubicBezTo>
                  <a:cubicBezTo>
                    <a:pt x="73" y="1"/>
                    <a:pt x="73" y="0"/>
                    <a:pt x="72" y="1"/>
                  </a:cubicBezTo>
                  <a:cubicBezTo>
                    <a:pt x="47" y="12"/>
                    <a:pt x="24" y="28"/>
                    <a:pt x="1" y="43"/>
                  </a:cubicBezTo>
                  <a:cubicBezTo>
                    <a:pt x="0" y="44"/>
                    <a:pt x="1" y="44"/>
                    <a:pt x="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9262"/>
            <p:cNvSpPr/>
            <p:nvPr/>
          </p:nvSpPr>
          <p:spPr bwMode="auto">
            <a:xfrm>
              <a:off x="344488" y="606425"/>
              <a:ext cx="288925" cy="187325"/>
            </a:xfrm>
            <a:custGeom>
              <a:avLst/>
              <a:gdLst>
                <a:gd name="T0" fmla="*/ 75 w 77"/>
                <a:gd name="T1" fmla="*/ 1 h 50"/>
                <a:gd name="T2" fmla="*/ 0 w 77"/>
                <a:gd name="T3" fmla="*/ 50 h 50"/>
                <a:gd name="T4" fmla="*/ 1 w 77"/>
                <a:gd name="T5" fmla="*/ 50 h 50"/>
                <a:gd name="T6" fmla="*/ 76 w 77"/>
                <a:gd name="T7" fmla="*/ 1 h 50"/>
                <a:gd name="T8" fmla="*/ 75 w 77"/>
                <a:gd name="T9" fmla="*/ 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0">
                  <a:moveTo>
                    <a:pt x="75" y="1"/>
                  </a:moveTo>
                  <a:cubicBezTo>
                    <a:pt x="50" y="17"/>
                    <a:pt x="25" y="33"/>
                    <a:pt x="0" y="50"/>
                  </a:cubicBezTo>
                  <a:cubicBezTo>
                    <a:pt x="0" y="50"/>
                    <a:pt x="1" y="50"/>
                    <a:pt x="1" y="50"/>
                  </a:cubicBezTo>
                  <a:cubicBezTo>
                    <a:pt x="26" y="33"/>
                    <a:pt x="51" y="17"/>
                    <a:pt x="76" y="1"/>
                  </a:cubicBezTo>
                  <a:cubicBezTo>
                    <a:pt x="77" y="0"/>
                    <a:pt x="76" y="0"/>
                    <a:pt x="7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9263"/>
            <p:cNvSpPr/>
            <p:nvPr/>
          </p:nvSpPr>
          <p:spPr bwMode="auto">
            <a:xfrm>
              <a:off x="280988" y="576262"/>
              <a:ext cx="349250" cy="217488"/>
            </a:xfrm>
            <a:custGeom>
              <a:avLst/>
              <a:gdLst>
                <a:gd name="T0" fmla="*/ 2 w 93"/>
                <a:gd name="T1" fmla="*/ 58 h 58"/>
                <a:gd name="T2" fmla="*/ 93 w 93"/>
                <a:gd name="T3" fmla="*/ 0 h 58"/>
                <a:gd name="T4" fmla="*/ 92 w 93"/>
                <a:gd name="T5" fmla="*/ 0 h 58"/>
                <a:gd name="T6" fmla="*/ 1 w 93"/>
                <a:gd name="T7" fmla="*/ 58 h 58"/>
                <a:gd name="T8" fmla="*/ 2 w 93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58">
                  <a:moveTo>
                    <a:pt x="2" y="58"/>
                  </a:moveTo>
                  <a:cubicBezTo>
                    <a:pt x="32" y="38"/>
                    <a:pt x="61" y="18"/>
                    <a:pt x="93" y="0"/>
                  </a:cubicBezTo>
                  <a:cubicBezTo>
                    <a:pt x="93" y="0"/>
                    <a:pt x="92" y="0"/>
                    <a:pt x="92" y="0"/>
                  </a:cubicBezTo>
                  <a:cubicBezTo>
                    <a:pt x="60" y="18"/>
                    <a:pt x="31" y="38"/>
                    <a:pt x="1" y="58"/>
                  </a:cubicBezTo>
                  <a:cubicBezTo>
                    <a:pt x="0" y="58"/>
                    <a:pt x="2" y="58"/>
                    <a:pt x="2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9264"/>
            <p:cNvSpPr/>
            <p:nvPr/>
          </p:nvSpPr>
          <p:spPr bwMode="auto">
            <a:xfrm>
              <a:off x="255588" y="557212"/>
              <a:ext cx="374650" cy="236538"/>
            </a:xfrm>
            <a:custGeom>
              <a:avLst/>
              <a:gdLst>
                <a:gd name="T0" fmla="*/ 98 w 100"/>
                <a:gd name="T1" fmla="*/ 0 h 63"/>
                <a:gd name="T2" fmla="*/ 1 w 100"/>
                <a:gd name="T3" fmla="*/ 62 h 63"/>
                <a:gd name="T4" fmla="*/ 2 w 100"/>
                <a:gd name="T5" fmla="*/ 62 h 63"/>
                <a:gd name="T6" fmla="*/ 99 w 100"/>
                <a:gd name="T7" fmla="*/ 1 h 63"/>
                <a:gd name="T8" fmla="*/ 98 w 100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3">
                  <a:moveTo>
                    <a:pt x="98" y="0"/>
                  </a:moveTo>
                  <a:cubicBezTo>
                    <a:pt x="66" y="22"/>
                    <a:pt x="33" y="41"/>
                    <a:pt x="1" y="62"/>
                  </a:cubicBezTo>
                  <a:cubicBezTo>
                    <a:pt x="0" y="62"/>
                    <a:pt x="1" y="63"/>
                    <a:pt x="2" y="62"/>
                  </a:cubicBezTo>
                  <a:cubicBezTo>
                    <a:pt x="34" y="41"/>
                    <a:pt x="67" y="22"/>
                    <a:pt x="99" y="1"/>
                  </a:cubicBezTo>
                  <a:cubicBezTo>
                    <a:pt x="100" y="0"/>
                    <a:pt x="99" y="0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9265"/>
            <p:cNvSpPr/>
            <p:nvPr/>
          </p:nvSpPr>
          <p:spPr bwMode="auto">
            <a:xfrm>
              <a:off x="184150" y="515937"/>
              <a:ext cx="446088" cy="274638"/>
            </a:xfrm>
            <a:custGeom>
              <a:avLst/>
              <a:gdLst>
                <a:gd name="T0" fmla="*/ 2 w 119"/>
                <a:gd name="T1" fmla="*/ 73 h 73"/>
                <a:gd name="T2" fmla="*/ 119 w 119"/>
                <a:gd name="T3" fmla="*/ 1 h 73"/>
                <a:gd name="T4" fmla="*/ 118 w 119"/>
                <a:gd name="T5" fmla="*/ 1 h 73"/>
                <a:gd name="T6" fmla="*/ 1 w 119"/>
                <a:gd name="T7" fmla="*/ 73 h 73"/>
                <a:gd name="T8" fmla="*/ 2 w 11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73">
                  <a:moveTo>
                    <a:pt x="2" y="73"/>
                  </a:moveTo>
                  <a:cubicBezTo>
                    <a:pt x="40" y="48"/>
                    <a:pt x="77" y="21"/>
                    <a:pt x="119" y="1"/>
                  </a:cubicBezTo>
                  <a:cubicBezTo>
                    <a:pt x="119" y="1"/>
                    <a:pt x="119" y="0"/>
                    <a:pt x="118" y="1"/>
                  </a:cubicBezTo>
                  <a:cubicBezTo>
                    <a:pt x="77" y="21"/>
                    <a:pt x="40" y="48"/>
                    <a:pt x="1" y="73"/>
                  </a:cubicBezTo>
                  <a:cubicBezTo>
                    <a:pt x="0" y="73"/>
                    <a:pt x="2" y="73"/>
                    <a:pt x="2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9266"/>
            <p:cNvSpPr/>
            <p:nvPr/>
          </p:nvSpPr>
          <p:spPr bwMode="auto">
            <a:xfrm>
              <a:off x="153988" y="488950"/>
              <a:ext cx="479425" cy="304800"/>
            </a:xfrm>
            <a:custGeom>
              <a:avLst/>
              <a:gdLst>
                <a:gd name="T0" fmla="*/ 126 w 128"/>
                <a:gd name="T1" fmla="*/ 0 h 81"/>
                <a:gd name="T2" fmla="*/ 1 w 128"/>
                <a:gd name="T3" fmla="*/ 80 h 81"/>
                <a:gd name="T4" fmla="*/ 2 w 128"/>
                <a:gd name="T5" fmla="*/ 81 h 81"/>
                <a:gd name="T6" fmla="*/ 127 w 128"/>
                <a:gd name="T7" fmla="*/ 1 h 81"/>
                <a:gd name="T8" fmla="*/ 126 w 128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81">
                  <a:moveTo>
                    <a:pt x="126" y="0"/>
                  </a:moveTo>
                  <a:cubicBezTo>
                    <a:pt x="84" y="26"/>
                    <a:pt x="42" y="52"/>
                    <a:pt x="1" y="80"/>
                  </a:cubicBezTo>
                  <a:cubicBezTo>
                    <a:pt x="0" y="80"/>
                    <a:pt x="2" y="81"/>
                    <a:pt x="2" y="81"/>
                  </a:cubicBezTo>
                  <a:cubicBezTo>
                    <a:pt x="43" y="53"/>
                    <a:pt x="85" y="27"/>
                    <a:pt x="127" y="1"/>
                  </a:cubicBezTo>
                  <a:cubicBezTo>
                    <a:pt x="128" y="0"/>
                    <a:pt x="126" y="0"/>
                    <a:pt x="1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9267"/>
            <p:cNvSpPr/>
            <p:nvPr/>
          </p:nvSpPr>
          <p:spPr bwMode="auto">
            <a:xfrm>
              <a:off x="101600" y="474662"/>
              <a:ext cx="528638" cy="315913"/>
            </a:xfrm>
            <a:custGeom>
              <a:avLst/>
              <a:gdLst>
                <a:gd name="T0" fmla="*/ 2 w 141"/>
                <a:gd name="T1" fmla="*/ 83 h 84"/>
                <a:gd name="T2" fmla="*/ 140 w 141"/>
                <a:gd name="T3" fmla="*/ 1 h 84"/>
                <a:gd name="T4" fmla="*/ 139 w 141"/>
                <a:gd name="T5" fmla="*/ 1 h 84"/>
                <a:gd name="T6" fmla="*/ 1 w 141"/>
                <a:gd name="T7" fmla="*/ 83 h 84"/>
                <a:gd name="T8" fmla="*/ 2 w 141"/>
                <a:gd name="T9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84">
                  <a:moveTo>
                    <a:pt x="2" y="83"/>
                  </a:moveTo>
                  <a:cubicBezTo>
                    <a:pt x="47" y="55"/>
                    <a:pt x="92" y="26"/>
                    <a:pt x="140" y="1"/>
                  </a:cubicBezTo>
                  <a:cubicBezTo>
                    <a:pt x="141" y="1"/>
                    <a:pt x="140" y="0"/>
                    <a:pt x="139" y="1"/>
                  </a:cubicBezTo>
                  <a:cubicBezTo>
                    <a:pt x="92" y="25"/>
                    <a:pt x="47" y="55"/>
                    <a:pt x="1" y="83"/>
                  </a:cubicBezTo>
                  <a:cubicBezTo>
                    <a:pt x="0" y="83"/>
                    <a:pt x="1" y="84"/>
                    <a:pt x="2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9268"/>
            <p:cNvSpPr/>
            <p:nvPr/>
          </p:nvSpPr>
          <p:spPr bwMode="auto">
            <a:xfrm>
              <a:off x="85725" y="471487"/>
              <a:ext cx="544513" cy="319088"/>
            </a:xfrm>
            <a:custGeom>
              <a:avLst/>
              <a:gdLst>
                <a:gd name="T0" fmla="*/ 143 w 145"/>
                <a:gd name="T1" fmla="*/ 0 h 85"/>
                <a:gd name="T2" fmla="*/ 1 w 145"/>
                <a:gd name="T3" fmla="*/ 84 h 85"/>
                <a:gd name="T4" fmla="*/ 1 w 145"/>
                <a:gd name="T5" fmla="*/ 85 h 85"/>
                <a:gd name="T6" fmla="*/ 144 w 145"/>
                <a:gd name="T7" fmla="*/ 0 h 85"/>
                <a:gd name="T8" fmla="*/ 143 w 145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85">
                  <a:moveTo>
                    <a:pt x="143" y="0"/>
                  </a:moveTo>
                  <a:cubicBezTo>
                    <a:pt x="96" y="29"/>
                    <a:pt x="47" y="55"/>
                    <a:pt x="1" y="84"/>
                  </a:cubicBezTo>
                  <a:cubicBezTo>
                    <a:pt x="0" y="85"/>
                    <a:pt x="1" y="85"/>
                    <a:pt x="1" y="85"/>
                  </a:cubicBezTo>
                  <a:cubicBezTo>
                    <a:pt x="48" y="55"/>
                    <a:pt x="97" y="30"/>
                    <a:pt x="144" y="0"/>
                  </a:cubicBezTo>
                  <a:cubicBezTo>
                    <a:pt x="145" y="0"/>
                    <a:pt x="143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9269"/>
            <p:cNvSpPr/>
            <p:nvPr/>
          </p:nvSpPr>
          <p:spPr bwMode="auto">
            <a:xfrm>
              <a:off x="36513" y="422275"/>
              <a:ext cx="593725" cy="330200"/>
            </a:xfrm>
            <a:custGeom>
              <a:avLst/>
              <a:gdLst>
                <a:gd name="T0" fmla="*/ 2 w 158"/>
                <a:gd name="T1" fmla="*/ 88 h 88"/>
                <a:gd name="T2" fmla="*/ 158 w 158"/>
                <a:gd name="T3" fmla="*/ 1 h 88"/>
                <a:gd name="T4" fmla="*/ 157 w 158"/>
                <a:gd name="T5" fmla="*/ 0 h 88"/>
                <a:gd name="T6" fmla="*/ 1 w 158"/>
                <a:gd name="T7" fmla="*/ 87 h 88"/>
                <a:gd name="T8" fmla="*/ 2 w 158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88">
                  <a:moveTo>
                    <a:pt x="2" y="88"/>
                  </a:moveTo>
                  <a:cubicBezTo>
                    <a:pt x="55" y="61"/>
                    <a:pt x="104" y="27"/>
                    <a:pt x="158" y="1"/>
                  </a:cubicBezTo>
                  <a:cubicBezTo>
                    <a:pt x="158" y="1"/>
                    <a:pt x="158" y="0"/>
                    <a:pt x="157" y="0"/>
                  </a:cubicBezTo>
                  <a:cubicBezTo>
                    <a:pt x="103" y="26"/>
                    <a:pt x="54" y="61"/>
                    <a:pt x="1" y="87"/>
                  </a:cubicBezTo>
                  <a:cubicBezTo>
                    <a:pt x="0" y="87"/>
                    <a:pt x="1" y="88"/>
                    <a:pt x="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9270"/>
            <p:cNvSpPr/>
            <p:nvPr/>
          </p:nvSpPr>
          <p:spPr bwMode="auto">
            <a:xfrm>
              <a:off x="30163" y="358775"/>
              <a:ext cx="596900" cy="368300"/>
            </a:xfrm>
            <a:custGeom>
              <a:avLst/>
              <a:gdLst>
                <a:gd name="T0" fmla="*/ 157 w 159"/>
                <a:gd name="T1" fmla="*/ 0 h 98"/>
                <a:gd name="T2" fmla="*/ 1 w 159"/>
                <a:gd name="T3" fmla="*/ 97 h 98"/>
                <a:gd name="T4" fmla="*/ 2 w 159"/>
                <a:gd name="T5" fmla="*/ 98 h 98"/>
                <a:gd name="T6" fmla="*/ 158 w 159"/>
                <a:gd name="T7" fmla="*/ 1 h 98"/>
                <a:gd name="T8" fmla="*/ 157 w 159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8">
                  <a:moveTo>
                    <a:pt x="157" y="0"/>
                  </a:moveTo>
                  <a:cubicBezTo>
                    <a:pt x="105" y="33"/>
                    <a:pt x="50" y="59"/>
                    <a:pt x="1" y="97"/>
                  </a:cubicBezTo>
                  <a:cubicBezTo>
                    <a:pt x="0" y="98"/>
                    <a:pt x="2" y="98"/>
                    <a:pt x="2" y="98"/>
                  </a:cubicBezTo>
                  <a:cubicBezTo>
                    <a:pt x="51" y="60"/>
                    <a:pt x="106" y="33"/>
                    <a:pt x="158" y="1"/>
                  </a:cubicBezTo>
                  <a:cubicBezTo>
                    <a:pt x="159" y="0"/>
                    <a:pt x="158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9271"/>
            <p:cNvSpPr/>
            <p:nvPr/>
          </p:nvSpPr>
          <p:spPr bwMode="auto">
            <a:xfrm>
              <a:off x="30163" y="350837"/>
              <a:ext cx="600075" cy="338138"/>
            </a:xfrm>
            <a:custGeom>
              <a:avLst/>
              <a:gdLst>
                <a:gd name="T0" fmla="*/ 1 w 160"/>
                <a:gd name="T1" fmla="*/ 90 h 90"/>
                <a:gd name="T2" fmla="*/ 159 w 160"/>
                <a:gd name="T3" fmla="*/ 1 h 90"/>
                <a:gd name="T4" fmla="*/ 158 w 160"/>
                <a:gd name="T5" fmla="*/ 0 h 90"/>
                <a:gd name="T6" fmla="*/ 1 w 160"/>
                <a:gd name="T7" fmla="*/ 89 h 90"/>
                <a:gd name="T8" fmla="*/ 1 w 16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90">
                  <a:moveTo>
                    <a:pt x="1" y="90"/>
                  </a:moveTo>
                  <a:cubicBezTo>
                    <a:pt x="54" y="61"/>
                    <a:pt x="103" y="24"/>
                    <a:pt x="159" y="1"/>
                  </a:cubicBezTo>
                  <a:cubicBezTo>
                    <a:pt x="160" y="0"/>
                    <a:pt x="159" y="0"/>
                    <a:pt x="158" y="0"/>
                  </a:cubicBezTo>
                  <a:cubicBezTo>
                    <a:pt x="102" y="23"/>
                    <a:pt x="54" y="60"/>
                    <a:pt x="1" y="89"/>
                  </a:cubicBezTo>
                  <a:cubicBezTo>
                    <a:pt x="0" y="90"/>
                    <a:pt x="0" y="90"/>
                    <a:pt x="1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9272"/>
            <p:cNvSpPr/>
            <p:nvPr/>
          </p:nvSpPr>
          <p:spPr bwMode="auto">
            <a:xfrm>
              <a:off x="30163" y="331787"/>
              <a:ext cx="536575" cy="342900"/>
            </a:xfrm>
            <a:custGeom>
              <a:avLst/>
              <a:gdLst>
                <a:gd name="T0" fmla="*/ 2 w 143"/>
                <a:gd name="T1" fmla="*/ 79 h 91"/>
                <a:gd name="T2" fmla="*/ 71 w 143"/>
                <a:gd name="T3" fmla="*/ 39 h 91"/>
                <a:gd name="T4" fmla="*/ 135 w 143"/>
                <a:gd name="T5" fmla="*/ 5 h 91"/>
                <a:gd name="T6" fmla="*/ 1 w 143"/>
                <a:gd name="T7" fmla="*/ 90 h 91"/>
                <a:gd name="T8" fmla="*/ 2 w 143"/>
                <a:gd name="T9" fmla="*/ 90 h 91"/>
                <a:gd name="T10" fmla="*/ 142 w 143"/>
                <a:gd name="T11" fmla="*/ 1 h 91"/>
                <a:gd name="T12" fmla="*/ 141 w 143"/>
                <a:gd name="T13" fmla="*/ 0 h 91"/>
                <a:gd name="T14" fmla="*/ 1 w 143"/>
                <a:gd name="T15" fmla="*/ 78 h 91"/>
                <a:gd name="T16" fmla="*/ 2 w 143"/>
                <a:gd name="T17" fmla="*/ 7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91">
                  <a:moveTo>
                    <a:pt x="2" y="79"/>
                  </a:moveTo>
                  <a:cubicBezTo>
                    <a:pt x="25" y="67"/>
                    <a:pt x="48" y="53"/>
                    <a:pt x="71" y="39"/>
                  </a:cubicBezTo>
                  <a:cubicBezTo>
                    <a:pt x="92" y="27"/>
                    <a:pt x="116" y="17"/>
                    <a:pt x="135" y="5"/>
                  </a:cubicBezTo>
                  <a:cubicBezTo>
                    <a:pt x="91" y="34"/>
                    <a:pt x="44" y="58"/>
                    <a:pt x="1" y="90"/>
                  </a:cubicBezTo>
                  <a:cubicBezTo>
                    <a:pt x="0" y="90"/>
                    <a:pt x="1" y="91"/>
                    <a:pt x="2" y="90"/>
                  </a:cubicBezTo>
                  <a:cubicBezTo>
                    <a:pt x="46" y="57"/>
                    <a:pt x="96" y="32"/>
                    <a:pt x="142" y="1"/>
                  </a:cubicBezTo>
                  <a:cubicBezTo>
                    <a:pt x="143" y="1"/>
                    <a:pt x="142" y="0"/>
                    <a:pt x="141" y="0"/>
                  </a:cubicBezTo>
                  <a:cubicBezTo>
                    <a:pt x="93" y="23"/>
                    <a:pt x="49" y="53"/>
                    <a:pt x="1" y="78"/>
                  </a:cubicBezTo>
                  <a:cubicBezTo>
                    <a:pt x="0" y="79"/>
                    <a:pt x="1" y="79"/>
                    <a:pt x="2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273"/>
            <p:cNvSpPr/>
            <p:nvPr/>
          </p:nvSpPr>
          <p:spPr bwMode="auto">
            <a:xfrm>
              <a:off x="33338" y="257175"/>
              <a:ext cx="566738" cy="349250"/>
            </a:xfrm>
            <a:custGeom>
              <a:avLst/>
              <a:gdLst>
                <a:gd name="T0" fmla="*/ 2 w 151"/>
                <a:gd name="T1" fmla="*/ 82 h 93"/>
                <a:gd name="T2" fmla="*/ 69 w 151"/>
                <a:gd name="T3" fmla="*/ 42 h 93"/>
                <a:gd name="T4" fmla="*/ 105 w 151"/>
                <a:gd name="T5" fmla="*/ 21 h 93"/>
                <a:gd name="T6" fmla="*/ 131 w 151"/>
                <a:gd name="T7" fmla="*/ 9 h 93"/>
                <a:gd name="T8" fmla="*/ 143 w 151"/>
                <a:gd name="T9" fmla="*/ 5 h 93"/>
                <a:gd name="T10" fmla="*/ 0 w 151"/>
                <a:gd name="T11" fmla="*/ 93 h 93"/>
                <a:gd name="T12" fmla="*/ 1 w 151"/>
                <a:gd name="T13" fmla="*/ 93 h 93"/>
                <a:gd name="T14" fmla="*/ 150 w 151"/>
                <a:gd name="T15" fmla="*/ 1 h 93"/>
                <a:gd name="T16" fmla="*/ 150 w 151"/>
                <a:gd name="T17" fmla="*/ 0 h 93"/>
                <a:gd name="T18" fmla="*/ 1 w 151"/>
                <a:gd name="T19" fmla="*/ 81 h 93"/>
                <a:gd name="T20" fmla="*/ 2 w 151"/>
                <a:gd name="T21" fmla="*/ 8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93">
                  <a:moveTo>
                    <a:pt x="2" y="82"/>
                  </a:moveTo>
                  <a:cubicBezTo>
                    <a:pt x="24" y="69"/>
                    <a:pt x="46" y="55"/>
                    <a:pt x="69" y="42"/>
                  </a:cubicBezTo>
                  <a:cubicBezTo>
                    <a:pt x="81" y="34"/>
                    <a:pt x="93" y="28"/>
                    <a:pt x="105" y="21"/>
                  </a:cubicBezTo>
                  <a:cubicBezTo>
                    <a:pt x="114" y="17"/>
                    <a:pt x="122" y="13"/>
                    <a:pt x="131" y="9"/>
                  </a:cubicBezTo>
                  <a:cubicBezTo>
                    <a:pt x="129" y="10"/>
                    <a:pt x="148" y="1"/>
                    <a:pt x="143" y="5"/>
                  </a:cubicBezTo>
                  <a:cubicBezTo>
                    <a:pt x="98" y="37"/>
                    <a:pt x="46" y="61"/>
                    <a:pt x="0" y="93"/>
                  </a:cubicBezTo>
                  <a:cubicBezTo>
                    <a:pt x="0" y="93"/>
                    <a:pt x="1" y="93"/>
                    <a:pt x="1" y="93"/>
                  </a:cubicBezTo>
                  <a:cubicBezTo>
                    <a:pt x="50" y="60"/>
                    <a:pt x="103" y="34"/>
                    <a:pt x="150" y="1"/>
                  </a:cubicBezTo>
                  <a:cubicBezTo>
                    <a:pt x="151" y="0"/>
                    <a:pt x="150" y="0"/>
                    <a:pt x="150" y="0"/>
                  </a:cubicBezTo>
                  <a:cubicBezTo>
                    <a:pt x="97" y="21"/>
                    <a:pt x="50" y="52"/>
                    <a:pt x="1" y="81"/>
                  </a:cubicBezTo>
                  <a:cubicBezTo>
                    <a:pt x="1" y="82"/>
                    <a:pt x="2" y="82"/>
                    <a:pt x="2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9274"/>
            <p:cNvSpPr/>
            <p:nvPr/>
          </p:nvSpPr>
          <p:spPr bwMode="auto">
            <a:xfrm>
              <a:off x="41275" y="188912"/>
              <a:ext cx="588963" cy="338138"/>
            </a:xfrm>
            <a:custGeom>
              <a:avLst/>
              <a:gdLst>
                <a:gd name="T0" fmla="*/ 156 w 157"/>
                <a:gd name="T1" fmla="*/ 1 h 90"/>
                <a:gd name="T2" fmla="*/ 1 w 157"/>
                <a:gd name="T3" fmla="*/ 89 h 90"/>
                <a:gd name="T4" fmla="*/ 1 w 157"/>
                <a:gd name="T5" fmla="*/ 90 h 90"/>
                <a:gd name="T6" fmla="*/ 157 w 157"/>
                <a:gd name="T7" fmla="*/ 1 h 90"/>
                <a:gd name="T8" fmla="*/ 156 w 157"/>
                <a:gd name="T9" fmla="*/ 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90">
                  <a:moveTo>
                    <a:pt x="156" y="1"/>
                  </a:moveTo>
                  <a:cubicBezTo>
                    <a:pt x="104" y="29"/>
                    <a:pt x="50" y="56"/>
                    <a:pt x="1" y="89"/>
                  </a:cubicBezTo>
                  <a:cubicBezTo>
                    <a:pt x="0" y="90"/>
                    <a:pt x="1" y="90"/>
                    <a:pt x="1" y="90"/>
                  </a:cubicBezTo>
                  <a:cubicBezTo>
                    <a:pt x="51" y="57"/>
                    <a:pt x="104" y="30"/>
                    <a:pt x="157" y="1"/>
                  </a:cubicBezTo>
                  <a:cubicBezTo>
                    <a:pt x="157" y="1"/>
                    <a:pt x="157" y="0"/>
                    <a:pt x="15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9275"/>
            <p:cNvSpPr/>
            <p:nvPr/>
          </p:nvSpPr>
          <p:spPr bwMode="auto">
            <a:xfrm>
              <a:off x="36513" y="185737"/>
              <a:ext cx="590550" cy="319088"/>
            </a:xfrm>
            <a:custGeom>
              <a:avLst/>
              <a:gdLst>
                <a:gd name="T0" fmla="*/ 2 w 157"/>
                <a:gd name="T1" fmla="*/ 85 h 85"/>
                <a:gd name="T2" fmla="*/ 157 w 157"/>
                <a:gd name="T3" fmla="*/ 1 h 85"/>
                <a:gd name="T4" fmla="*/ 156 w 157"/>
                <a:gd name="T5" fmla="*/ 0 h 85"/>
                <a:gd name="T6" fmla="*/ 1 w 157"/>
                <a:gd name="T7" fmla="*/ 85 h 85"/>
                <a:gd name="T8" fmla="*/ 2 w 157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85">
                  <a:moveTo>
                    <a:pt x="2" y="85"/>
                  </a:moveTo>
                  <a:cubicBezTo>
                    <a:pt x="53" y="56"/>
                    <a:pt x="103" y="25"/>
                    <a:pt x="157" y="1"/>
                  </a:cubicBezTo>
                  <a:cubicBezTo>
                    <a:pt x="157" y="1"/>
                    <a:pt x="157" y="0"/>
                    <a:pt x="156" y="0"/>
                  </a:cubicBezTo>
                  <a:cubicBezTo>
                    <a:pt x="102" y="25"/>
                    <a:pt x="52" y="55"/>
                    <a:pt x="1" y="85"/>
                  </a:cubicBezTo>
                  <a:cubicBezTo>
                    <a:pt x="0" y="85"/>
                    <a:pt x="2" y="85"/>
                    <a:pt x="2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9276"/>
            <p:cNvSpPr/>
            <p:nvPr/>
          </p:nvSpPr>
          <p:spPr bwMode="auto">
            <a:xfrm>
              <a:off x="41275" y="169862"/>
              <a:ext cx="585788" cy="315913"/>
            </a:xfrm>
            <a:custGeom>
              <a:avLst/>
              <a:gdLst>
                <a:gd name="T0" fmla="*/ 155 w 156"/>
                <a:gd name="T1" fmla="*/ 0 h 84"/>
                <a:gd name="T2" fmla="*/ 1 w 156"/>
                <a:gd name="T3" fmla="*/ 84 h 84"/>
                <a:gd name="T4" fmla="*/ 2 w 156"/>
                <a:gd name="T5" fmla="*/ 84 h 84"/>
                <a:gd name="T6" fmla="*/ 156 w 156"/>
                <a:gd name="T7" fmla="*/ 1 h 84"/>
                <a:gd name="T8" fmla="*/ 155 w 156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4">
                  <a:moveTo>
                    <a:pt x="155" y="0"/>
                  </a:moveTo>
                  <a:cubicBezTo>
                    <a:pt x="104" y="28"/>
                    <a:pt x="51" y="54"/>
                    <a:pt x="1" y="84"/>
                  </a:cubicBezTo>
                  <a:cubicBezTo>
                    <a:pt x="0" y="84"/>
                    <a:pt x="2" y="84"/>
                    <a:pt x="2" y="84"/>
                  </a:cubicBezTo>
                  <a:cubicBezTo>
                    <a:pt x="52" y="54"/>
                    <a:pt x="105" y="29"/>
                    <a:pt x="156" y="1"/>
                  </a:cubicBezTo>
                  <a:cubicBezTo>
                    <a:pt x="156" y="0"/>
                    <a:pt x="155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9277"/>
            <p:cNvSpPr/>
            <p:nvPr/>
          </p:nvSpPr>
          <p:spPr bwMode="auto">
            <a:xfrm>
              <a:off x="41275" y="161925"/>
              <a:ext cx="585788" cy="315913"/>
            </a:xfrm>
            <a:custGeom>
              <a:avLst/>
              <a:gdLst>
                <a:gd name="T0" fmla="*/ 2 w 156"/>
                <a:gd name="T1" fmla="*/ 84 h 84"/>
                <a:gd name="T2" fmla="*/ 155 w 156"/>
                <a:gd name="T3" fmla="*/ 1 h 84"/>
                <a:gd name="T4" fmla="*/ 154 w 156"/>
                <a:gd name="T5" fmla="*/ 1 h 84"/>
                <a:gd name="T6" fmla="*/ 1 w 156"/>
                <a:gd name="T7" fmla="*/ 83 h 84"/>
                <a:gd name="T8" fmla="*/ 2 w 15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4">
                  <a:moveTo>
                    <a:pt x="2" y="84"/>
                  </a:moveTo>
                  <a:cubicBezTo>
                    <a:pt x="53" y="58"/>
                    <a:pt x="103" y="26"/>
                    <a:pt x="155" y="1"/>
                  </a:cubicBezTo>
                  <a:cubicBezTo>
                    <a:pt x="156" y="1"/>
                    <a:pt x="155" y="0"/>
                    <a:pt x="154" y="1"/>
                  </a:cubicBezTo>
                  <a:cubicBezTo>
                    <a:pt x="102" y="26"/>
                    <a:pt x="53" y="57"/>
                    <a:pt x="1" y="83"/>
                  </a:cubicBezTo>
                  <a:cubicBezTo>
                    <a:pt x="0" y="83"/>
                    <a:pt x="1" y="84"/>
                    <a:pt x="2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9278"/>
            <p:cNvSpPr/>
            <p:nvPr/>
          </p:nvSpPr>
          <p:spPr bwMode="auto">
            <a:xfrm>
              <a:off x="44450" y="215900"/>
              <a:ext cx="439738" cy="239713"/>
            </a:xfrm>
            <a:custGeom>
              <a:avLst/>
              <a:gdLst>
                <a:gd name="T0" fmla="*/ 115 w 117"/>
                <a:gd name="T1" fmla="*/ 0 h 64"/>
                <a:gd name="T2" fmla="*/ 0 w 117"/>
                <a:gd name="T3" fmla="*/ 63 h 64"/>
                <a:gd name="T4" fmla="*/ 1 w 117"/>
                <a:gd name="T5" fmla="*/ 64 h 64"/>
                <a:gd name="T6" fmla="*/ 116 w 117"/>
                <a:gd name="T7" fmla="*/ 1 h 64"/>
                <a:gd name="T8" fmla="*/ 115 w 11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64">
                  <a:moveTo>
                    <a:pt x="115" y="0"/>
                  </a:moveTo>
                  <a:cubicBezTo>
                    <a:pt x="76" y="21"/>
                    <a:pt x="37" y="40"/>
                    <a:pt x="0" y="63"/>
                  </a:cubicBezTo>
                  <a:cubicBezTo>
                    <a:pt x="0" y="64"/>
                    <a:pt x="1" y="64"/>
                    <a:pt x="1" y="64"/>
                  </a:cubicBezTo>
                  <a:cubicBezTo>
                    <a:pt x="38" y="40"/>
                    <a:pt x="77" y="21"/>
                    <a:pt x="116" y="1"/>
                  </a:cubicBezTo>
                  <a:cubicBezTo>
                    <a:pt x="117" y="0"/>
                    <a:pt x="115" y="0"/>
                    <a:pt x="1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9279"/>
            <p:cNvSpPr/>
            <p:nvPr/>
          </p:nvSpPr>
          <p:spPr bwMode="auto">
            <a:xfrm>
              <a:off x="41275" y="219075"/>
              <a:ext cx="385763" cy="206375"/>
            </a:xfrm>
            <a:custGeom>
              <a:avLst/>
              <a:gdLst>
                <a:gd name="T0" fmla="*/ 2 w 103"/>
                <a:gd name="T1" fmla="*/ 55 h 55"/>
                <a:gd name="T2" fmla="*/ 103 w 103"/>
                <a:gd name="T3" fmla="*/ 1 h 55"/>
                <a:gd name="T4" fmla="*/ 102 w 103"/>
                <a:gd name="T5" fmla="*/ 1 h 55"/>
                <a:gd name="T6" fmla="*/ 1 w 103"/>
                <a:gd name="T7" fmla="*/ 55 h 55"/>
                <a:gd name="T8" fmla="*/ 2 w 103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5">
                  <a:moveTo>
                    <a:pt x="2" y="55"/>
                  </a:moveTo>
                  <a:cubicBezTo>
                    <a:pt x="36" y="38"/>
                    <a:pt x="68" y="18"/>
                    <a:pt x="103" y="1"/>
                  </a:cubicBezTo>
                  <a:cubicBezTo>
                    <a:pt x="103" y="0"/>
                    <a:pt x="102" y="0"/>
                    <a:pt x="102" y="1"/>
                  </a:cubicBezTo>
                  <a:cubicBezTo>
                    <a:pt x="68" y="18"/>
                    <a:pt x="35" y="38"/>
                    <a:pt x="1" y="55"/>
                  </a:cubicBezTo>
                  <a:cubicBezTo>
                    <a:pt x="0" y="55"/>
                    <a:pt x="1" y="55"/>
                    <a:pt x="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9280"/>
            <p:cNvSpPr/>
            <p:nvPr/>
          </p:nvSpPr>
          <p:spPr bwMode="auto">
            <a:xfrm>
              <a:off x="41275" y="219075"/>
              <a:ext cx="319088" cy="184150"/>
            </a:xfrm>
            <a:custGeom>
              <a:avLst/>
              <a:gdLst>
                <a:gd name="T0" fmla="*/ 84 w 85"/>
                <a:gd name="T1" fmla="*/ 0 h 49"/>
                <a:gd name="T2" fmla="*/ 1 w 85"/>
                <a:gd name="T3" fmla="*/ 48 h 49"/>
                <a:gd name="T4" fmla="*/ 2 w 85"/>
                <a:gd name="T5" fmla="*/ 49 h 49"/>
                <a:gd name="T6" fmla="*/ 84 w 85"/>
                <a:gd name="T7" fmla="*/ 1 h 49"/>
                <a:gd name="T8" fmla="*/ 84 w 85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9">
                  <a:moveTo>
                    <a:pt x="84" y="0"/>
                  </a:moveTo>
                  <a:cubicBezTo>
                    <a:pt x="56" y="16"/>
                    <a:pt x="28" y="31"/>
                    <a:pt x="1" y="48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29" y="32"/>
                    <a:pt x="57" y="17"/>
                    <a:pt x="84" y="1"/>
                  </a:cubicBezTo>
                  <a:cubicBezTo>
                    <a:pt x="85" y="0"/>
                    <a:pt x="84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9281"/>
            <p:cNvSpPr/>
            <p:nvPr/>
          </p:nvSpPr>
          <p:spPr bwMode="auto">
            <a:xfrm>
              <a:off x="431800" y="120650"/>
              <a:ext cx="115888" cy="60325"/>
            </a:xfrm>
            <a:custGeom>
              <a:avLst/>
              <a:gdLst>
                <a:gd name="T0" fmla="*/ 29 w 31"/>
                <a:gd name="T1" fmla="*/ 1 h 16"/>
                <a:gd name="T2" fmla="*/ 1 w 31"/>
                <a:gd name="T3" fmla="*/ 15 h 16"/>
                <a:gd name="T4" fmla="*/ 1 w 31"/>
                <a:gd name="T5" fmla="*/ 16 h 16"/>
                <a:gd name="T6" fmla="*/ 30 w 31"/>
                <a:gd name="T7" fmla="*/ 1 h 16"/>
                <a:gd name="T8" fmla="*/ 29 w 31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6">
                  <a:moveTo>
                    <a:pt x="29" y="1"/>
                  </a:moveTo>
                  <a:cubicBezTo>
                    <a:pt x="20" y="6"/>
                    <a:pt x="10" y="10"/>
                    <a:pt x="1" y="15"/>
                  </a:cubicBezTo>
                  <a:cubicBezTo>
                    <a:pt x="0" y="16"/>
                    <a:pt x="1" y="16"/>
                    <a:pt x="1" y="16"/>
                  </a:cubicBezTo>
                  <a:cubicBezTo>
                    <a:pt x="11" y="11"/>
                    <a:pt x="20" y="6"/>
                    <a:pt x="30" y="1"/>
                  </a:cubicBezTo>
                  <a:cubicBezTo>
                    <a:pt x="31" y="1"/>
                    <a:pt x="29" y="0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9282"/>
            <p:cNvSpPr/>
            <p:nvPr/>
          </p:nvSpPr>
          <p:spPr bwMode="auto">
            <a:xfrm>
              <a:off x="363538" y="95250"/>
              <a:ext cx="142875" cy="74613"/>
            </a:xfrm>
            <a:custGeom>
              <a:avLst/>
              <a:gdLst>
                <a:gd name="T0" fmla="*/ 1 w 38"/>
                <a:gd name="T1" fmla="*/ 20 h 20"/>
                <a:gd name="T2" fmla="*/ 37 w 38"/>
                <a:gd name="T3" fmla="*/ 0 h 20"/>
                <a:gd name="T4" fmla="*/ 37 w 38"/>
                <a:gd name="T5" fmla="*/ 0 h 20"/>
                <a:gd name="T6" fmla="*/ 0 w 38"/>
                <a:gd name="T7" fmla="*/ 19 h 20"/>
                <a:gd name="T8" fmla="*/ 1 w 38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1" y="20"/>
                  </a:moveTo>
                  <a:cubicBezTo>
                    <a:pt x="13" y="13"/>
                    <a:pt x="25" y="6"/>
                    <a:pt x="37" y="0"/>
                  </a:cubicBezTo>
                  <a:cubicBezTo>
                    <a:pt x="38" y="0"/>
                    <a:pt x="37" y="0"/>
                    <a:pt x="37" y="0"/>
                  </a:cubicBezTo>
                  <a:cubicBezTo>
                    <a:pt x="25" y="6"/>
                    <a:pt x="12" y="12"/>
                    <a:pt x="0" y="19"/>
                  </a:cubicBezTo>
                  <a:cubicBezTo>
                    <a:pt x="0" y="20"/>
                    <a:pt x="1" y="20"/>
                    <a:pt x="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9283"/>
            <p:cNvSpPr/>
            <p:nvPr/>
          </p:nvSpPr>
          <p:spPr bwMode="auto">
            <a:xfrm>
              <a:off x="36513" y="215900"/>
              <a:ext cx="247650" cy="134938"/>
            </a:xfrm>
            <a:custGeom>
              <a:avLst/>
              <a:gdLst>
                <a:gd name="T0" fmla="*/ 2 w 66"/>
                <a:gd name="T1" fmla="*/ 36 h 36"/>
                <a:gd name="T2" fmla="*/ 65 w 66"/>
                <a:gd name="T3" fmla="*/ 1 h 36"/>
                <a:gd name="T4" fmla="*/ 64 w 66"/>
                <a:gd name="T5" fmla="*/ 1 h 36"/>
                <a:gd name="T6" fmla="*/ 1 w 66"/>
                <a:gd name="T7" fmla="*/ 35 h 36"/>
                <a:gd name="T8" fmla="*/ 2 w 66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36">
                  <a:moveTo>
                    <a:pt x="2" y="36"/>
                  </a:moveTo>
                  <a:cubicBezTo>
                    <a:pt x="23" y="25"/>
                    <a:pt x="44" y="13"/>
                    <a:pt x="65" y="1"/>
                  </a:cubicBezTo>
                  <a:cubicBezTo>
                    <a:pt x="66" y="0"/>
                    <a:pt x="65" y="0"/>
                    <a:pt x="64" y="1"/>
                  </a:cubicBezTo>
                  <a:cubicBezTo>
                    <a:pt x="43" y="13"/>
                    <a:pt x="22" y="25"/>
                    <a:pt x="1" y="35"/>
                  </a:cubicBezTo>
                  <a:cubicBezTo>
                    <a:pt x="0" y="36"/>
                    <a:pt x="1" y="36"/>
                    <a:pt x="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9284"/>
            <p:cNvSpPr/>
            <p:nvPr/>
          </p:nvSpPr>
          <p:spPr bwMode="auto">
            <a:xfrm>
              <a:off x="36513" y="222250"/>
              <a:ext cx="165100" cy="79375"/>
            </a:xfrm>
            <a:custGeom>
              <a:avLst/>
              <a:gdLst>
                <a:gd name="T0" fmla="*/ 42 w 44"/>
                <a:gd name="T1" fmla="*/ 0 h 21"/>
                <a:gd name="T2" fmla="*/ 1 w 44"/>
                <a:gd name="T3" fmla="*/ 20 h 21"/>
                <a:gd name="T4" fmla="*/ 2 w 44"/>
                <a:gd name="T5" fmla="*/ 21 h 21"/>
                <a:gd name="T6" fmla="*/ 43 w 44"/>
                <a:gd name="T7" fmla="*/ 0 h 21"/>
                <a:gd name="T8" fmla="*/ 42 w 44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1">
                  <a:moveTo>
                    <a:pt x="42" y="0"/>
                  </a:moveTo>
                  <a:cubicBezTo>
                    <a:pt x="28" y="7"/>
                    <a:pt x="14" y="13"/>
                    <a:pt x="1" y="20"/>
                  </a:cubicBezTo>
                  <a:cubicBezTo>
                    <a:pt x="0" y="21"/>
                    <a:pt x="1" y="21"/>
                    <a:pt x="2" y="21"/>
                  </a:cubicBezTo>
                  <a:cubicBezTo>
                    <a:pt x="15" y="13"/>
                    <a:pt x="29" y="7"/>
                    <a:pt x="43" y="0"/>
                  </a:cubicBezTo>
                  <a:cubicBezTo>
                    <a:pt x="44" y="0"/>
                    <a:pt x="42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9285"/>
            <p:cNvSpPr/>
            <p:nvPr/>
          </p:nvSpPr>
          <p:spPr bwMode="auto">
            <a:xfrm>
              <a:off x="292100" y="139700"/>
              <a:ext cx="52388" cy="30163"/>
            </a:xfrm>
            <a:custGeom>
              <a:avLst/>
              <a:gdLst>
                <a:gd name="T0" fmla="*/ 13 w 14"/>
                <a:gd name="T1" fmla="*/ 0 h 8"/>
                <a:gd name="T2" fmla="*/ 1 w 14"/>
                <a:gd name="T3" fmla="*/ 7 h 8"/>
                <a:gd name="T4" fmla="*/ 2 w 14"/>
                <a:gd name="T5" fmla="*/ 8 h 8"/>
                <a:gd name="T6" fmla="*/ 14 w 14"/>
                <a:gd name="T7" fmla="*/ 1 h 8"/>
                <a:gd name="T8" fmla="*/ 13 w 14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3" y="0"/>
                  </a:moveTo>
                  <a:cubicBezTo>
                    <a:pt x="9" y="3"/>
                    <a:pt x="5" y="5"/>
                    <a:pt x="1" y="7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6" y="6"/>
                    <a:pt x="10" y="3"/>
                    <a:pt x="14" y="1"/>
                  </a:cubicBezTo>
                  <a:cubicBezTo>
                    <a:pt x="14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9286"/>
            <p:cNvSpPr/>
            <p:nvPr/>
          </p:nvSpPr>
          <p:spPr bwMode="auto">
            <a:xfrm>
              <a:off x="371475" y="84137"/>
              <a:ext cx="82550" cy="44450"/>
            </a:xfrm>
            <a:custGeom>
              <a:avLst/>
              <a:gdLst>
                <a:gd name="T0" fmla="*/ 21 w 22"/>
                <a:gd name="T1" fmla="*/ 0 h 12"/>
                <a:gd name="T2" fmla="*/ 0 w 22"/>
                <a:gd name="T3" fmla="*/ 11 h 12"/>
                <a:gd name="T4" fmla="*/ 1 w 22"/>
                <a:gd name="T5" fmla="*/ 12 h 12"/>
                <a:gd name="T6" fmla="*/ 21 w 22"/>
                <a:gd name="T7" fmla="*/ 1 h 12"/>
                <a:gd name="T8" fmla="*/ 21 w 2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2">
                  <a:moveTo>
                    <a:pt x="21" y="0"/>
                  </a:moveTo>
                  <a:cubicBezTo>
                    <a:pt x="14" y="4"/>
                    <a:pt x="7" y="7"/>
                    <a:pt x="0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8" y="8"/>
                    <a:pt x="15" y="4"/>
                    <a:pt x="21" y="1"/>
                  </a:cubicBezTo>
                  <a:cubicBezTo>
                    <a:pt x="22" y="0"/>
                    <a:pt x="21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9287"/>
            <p:cNvSpPr/>
            <p:nvPr/>
          </p:nvSpPr>
          <p:spPr bwMode="auto">
            <a:xfrm>
              <a:off x="374650" y="79375"/>
              <a:ext cx="74613" cy="38100"/>
            </a:xfrm>
            <a:custGeom>
              <a:avLst/>
              <a:gdLst>
                <a:gd name="T0" fmla="*/ 2 w 20"/>
                <a:gd name="T1" fmla="*/ 9 h 10"/>
                <a:gd name="T2" fmla="*/ 19 w 20"/>
                <a:gd name="T3" fmla="*/ 0 h 10"/>
                <a:gd name="T4" fmla="*/ 18 w 20"/>
                <a:gd name="T5" fmla="*/ 0 h 10"/>
                <a:gd name="T6" fmla="*/ 1 w 20"/>
                <a:gd name="T7" fmla="*/ 9 h 10"/>
                <a:gd name="T8" fmla="*/ 2 w 20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0">
                  <a:moveTo>
                    <a:pt x="2" y="9"/>
                  </a:moveTo>
                  <a:cubicBezTo>
                    <a:pt x="7" y="6"/>
                    <a:pt x="13" y="3"/>
                    <a:pt x="19" y="0"/>
                  </a:cubicBezTo>
                  <a:cubicBezTo>
                    <a:pt x="20" y="0"/>
                    <a:pt x="19" y="0"/>
                    <a:pt x="18" y="0"/>
                  </a:cubicBezTo>
                  <a:cubicBezTo>
                    <a:pt x="12" y="3"/>
                    <a:pt x="7" y="6"/>
                    <a:pt x="1" y="9"/>
                  </a:cubicBezTo>
                  <a:cubicBezTo>
                    <a:pt x="0" y="9"/>
                    <a:pt x="1" y="10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9288"/>
            <p:cNvSpPr/>
            <p:nvPr/>
          </p:nvSpPr>
          <p:spPr bwMode="auto">
            <a:xfrm>
              <a:off x="273050" y="142875"/>
              <a:ext cx="53975" cy="30163"/>
            </a:xfrm>
            <a:custGeom>
              <a:avLst/>
              <a:gdLst>
                <a:gd name="T0" fmla="*/ 1 w 14"/>
                <a:gd name="T1" fmla="*/ 8 h 8"/>
                <a:gd name="T2" fmla="*/ 13 w 14"/>
                <a:gd name="T3" fmla="*/ 1 h 8"/>
                <a:gd name="T4" fmla="*/ 13 w 14"/>
                <a:gd name="T5" fmla="*/ 0 h 8"/>
                <a:gd name="T6" fmla="*/ 1 w 14"/>
                <a:gd name="T7" fmla="*/ 7 h 8"/>
                <a:gd name="T8" fmla="*/ 1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5" y="5"/>
                    <a:pt x="9" y="3"/>
                    <a:pt x="13" y="1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2"/>
                    <a:pt x="5" y="5"/>
                    <a:pt x="1" y="7"/>
                  </a:cubicBezTo>
                  <a:cubicBezTo>
                    <a:pt x="0" y="7"/>
                    <a:pt x="1" y="8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9289"/>
            <p:cNvSpPr/>
            <p:nvPr/>
          </p:nvSpPr>
          <p:spPr bwMode="auto">
            <a:xfrm>
              <a:off x="41275" y="219075"/>
              <a:ext cx="146050" cy="71438"/>
            </a:xfrm>
            <a:custGeom>
              <a:avLst/>
              <a:gdLst>
                <a:gd name="T0" fmla="*/ 1 w 39"/>
                <a:gd name="T1" fmla="*/ 19 h 19"/>
                <a:gd name="T2" fmla="*/ 38 w 39"/>
                <a:gd name="T3" fmla="*/ 1 h 19"/>
                <a:gd name="T4" fmla="*/ 38 w 39"/>
                <a:gd name="T5" fmla="*/ 0 h 19"/>
                <a:gd name="T6" fmla="*/ 1 w 39"/>
                <a:gd name="T7" fmla="*/ 18 h 19"/>
                <a:gd name="T8" fmla="*/ 1 w 39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9">
                  <a:moveTo>
                    <a:pt x="1" y="19"/>
                  </a:moveTo>
                  <a:cubicBezTo>
                    <a:pt x="14" y="13"/>
                    <a:pt x="26" y="7"/>
                    <a:pt x="38" y="1"/>
                  </a:cubicBezTo>
                  <a:cubicBezTo>
                    <a:pt x="39" y="0"/>
                    <a:pt x="38" y="0"/>
                    <a:pt x="38" y="0"/>
                  </a:cubicBezTo>
                  <a:cubicBezTo>
                    <a:pt x="25" y="7"/>
                    <a:pt x="13" y="13"/>
                    <a:pt x="1" y="18"/>
                  </a:cubicBezTo>
                  <a:cubicBezTo>
                    <a:pt x="0" y="19"/>
                    <a:pt x="1" y="19"/>
                    <a:pt x="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9290"/>
            <p:cNvSpPr/>
            <p:nvPr/>
          </p:nvSpPr>
          <p:spPr bwMode="auto">
            <a:xfrm>
              <a:off x="36513" y="211137"/>
              <a:ext cx="98425" cy="52388"/>
            </a:xfrm>
            <a:custGeom>
              <a:avLst/>
              <a:gdLst>
                <a:gd name="T0" fmla="*/ 25 w 26"/>
                <a:gd name="T1" fmla="*/ 0 h 14"/>
                <a:gd name="T2" fmla="*/ 1 w 26"/>
                <a:gd name="T3" fmla="*/ 13 h 14"/>
                <a:gd name="T4" fmla="*/ 2 w 26"/>
                <a:gd name="T5" fmla="*/ 13 h 14"/>
                <a:gd name="T6" fmla="*/ 26 w 26"/>
                <a:gd name="T7" fmla="*/ 0 h 14"/>
                <a:gd name="T8" fmla="*/ 25 w 2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4">
                  <a:moveTo>
                    <a:pt x="25" y="0"/>
                  </a:moveTo>
                  <a:cubicBezTo>
                    <a:pt x="17" y="5"/>
                    <a:pt x="9" y="9"/>
                    <a:pt x="1" y="13"/>
                  </a:cubicBezTo>
                  <a:cubicBezTo>
                    <a:pt x="0" y="14"/>
                    <a:pt x="2" y="13"/>
                    <a:pt x="2" y="13"/>
                  </a:cubicBezTo>
                  <a:cubicBezTo>
                    <a:pt x="10" y="9"/>
                    <a:pt x="18" y="5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9291"/>
            <p:cNvSpPr/>
            <p:nvPr/>
          </p:nvSpPr>
          <p:spPr bwMode="auto">
            <a:xfrm>
              <a:off x="187325" y="117475"/>
              <a:ext cx="96838" cy="63500"/>
            </a:xfrm>
            <a:custGeom>
              <a:avLst/>
              <a:gdLst>
                <a:gd name="T0" fmla="*/ 25 w 26"/>
                <a:gd name="T1" fmla="*/ 0 h 17"/>
                <a:gd name="T2" fmla="*/ 0 w 26"/>
                <a:gd name="T3" fmla="*/ 16 h 17"/>
                <a:gd name="T4" fmla="*/ 1 w 26"/>
                <a:gd name="T5" fmla="*/ 16 h 17"/>
                <a:gd name="T6" fmla="*/ 26 w 26"/>
                <a:gd name="T7" fmla="*/ 1 h 17"/>
                <a:gd name="T8" fmla="*/ 25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5" y="0"/>
                  </a:moveTo>
                  <a:cubicBezTo>
                    <a:pt x="16" y="5"/>
                    <a:pt x="8" y="10"/>
                    <a:pt x="0" y="16"/>
                  </a:cubicBezTo>
                  <a:cubicBezTo>
                    <a:pt x="0" y="16"/>
                    <a:pt x="1" y="17"/>
                    <a:pt x="1" y="16"/>
                  </a:cubicBezTo>
                  <a:cubicBezTo>
                    <a:pt x="9" y="11"/>
                    <a:pt x="17" y="6"/>
                    <a:pt x="26" y="1"/>
                  </a:cubicBezTo>
                  <a:cubicBezTo>
                    <a:pt x="26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9292"/>
            <p:cNvSpPr/>
            <p:nvPr/>
          </p:nvSpPr>
          <p:spPr bwMode="auto">
            <a:xfrm>
              <a:off x="363538" y="42862"/>
              <a:ext cx="52388" cy="28575"/>
            </a:xfrm>
            <a:custGeom>
              <a:avLst/>
              <a:gdLst>
                <a:gd name="T0" fmla="*/ 13 w 14"/>
                <a:gd name="T1" fmla="*/ 0 h 8"/>
                <a:gd name="T2" fmla="*/ 1 w 14"/>
                <a:gd name="T3" fmla="*/ 7 h 8"/>
                <a:gd name="T4" fmla="*/ 2 w 14"/>
                <a:gd name="T5" fmla="*/ 7 h 8"/>
                <a:gd name="T6" fmla="*/ 13 w 14"/>
                <a:gd name="T7" fmla="*/ 1 h 8"/>
                <a:gd name="T8" fmla="*/ 13 w 14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3" y="0"/>
                  </a:moveTo>
                  <a:cubicBezTo>
                    <a:pt x="9" y="2"/>
                    <a:pt x="5" y="4"/>
                    <a:pt x="1" y="7"/>
                  </a:cubicBezTo>
                  <a:cubicBezTo>
                    <a:pt x="0" y="7"/>
                    <a:pt x="1" y="8"/>
                    <a:pt x="2" y="7"/>
                  </a:cubicBezTo>
                  <a:cubicBezTo>
                    <a:pt x="5" y="5"/>
                    <a:pt x="9" y="3"/>
                    <a:pt x="13" y="1"/>
                  </a:cubicBezTo>
                  <a:cubicBezTo>
                    <a:pt x="14" y="1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9293"/>
            <p:cNvSpPr/>
            <p:nvPr/>
          </p:nvSpPr>
          <p:spPr bwMode="auto">
            <a:xfrm>
              <a:off x="363538" y="42862"/>
              <a:ext cx="49213" cy="22225"/>
            </a:xfrm>
            <a:custGeom>
              <a:avLst/>
              <a:gdLst>
                <a:gd name="T0" fmla="*/ 2 w 13"/>
                <a:gd name="T1" fmla="*/ 6 h 6"/>
                <a:gd name="T2" fmla="*/ 12 w 13"/>
                <a:gd name="T3" fmla="*/ 1 h 6"/>
                <a:gd name="T4" fmla="*/ 11 w 13"/>
                <a:gd name="T5" fmla="*/ 0 h 6"/>
                <a:gd name="T6" fmla="*/ 1 w 13"/>
                <a:gd name="T7" fmla="*/ 5 h 6"/>
                <a:gd name="T8" fmla="*/ 2 w 1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6">
                  <a:moveTo>
                    <a:pt x="2" y="6"/>
                  </a:moveTo>
                  <a:cubicBezTo>
                    <a:pt x="5" y="4"/>
                    <a:pt x="8" y="2"/>
                    <a:pt x="12" y="1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8" y="2"/>
                    <a:pt x="4" y="3"/>
                    <a:pt x="1" y="5"/>
                  </a:cubicBezTo>
                  <a:cubicBezTo>
                    <a:pt x="0" y="6"/>
                    <a:pt x="1" y="6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9294"/>
            <p:cNvSpPr/>
            <p:nvPr/>
          </p:nvSpPr>
          <p:spPr bwMode="auto">
            <a:xfrm>
              <a:off x="168275" y="101600"/>
              <a:ext cx="120650" cy="71438"/>
            </a:xfrm>
            <a:custGeom>
              <a:avLst/>
              <a:gdLst>
                <a:gd name="T0" fmla="*/ 1 w 32"/>
                <a:gd name="T1" fmla="*/ 18 h 19"/>
                <a:gd name="T2" fmla="*/ 31 w 32"/>
                <a:gd name="T3" fmla="*/ 2 h 19"/>
                <a:gd name="T4" fmla="*/ 31 w 32"/>
                <a:gd name="T5" fmla="*/ 1 h 19"/>
                <a:gd name="T6" fmla="*/ 0 w 32"/>
                <a:gd name="T7" fmla="*/ 18 h 19"/>
                <a:gd name="T8" fmla="*/ 1 w 32"/>
                <a:gd name="T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1" y="18"/>
                  </a:moveTo>
                  <a:cubicBezTo>
                    <a:pt x="11" y="13"/>
                    <a:pt x="21" y="7"/>
                    <a:pt x="31" y="2"/>
                  </a:cubicBezTo>
                  <a:cubicBezTo>
                    <a:pt x="32" y="1"/>
                    <a:pt x="31" y="0"/>
                    <a:pt x="31" y="1"/>
                  </a:cubicBezTo>
                  <a:cubicBezTo>
                    <a:pt x="21" y="6"/>
                    <a:pt x="10" y="12"/>
                    <a:pt x="0" y="18"/>
                  </a:cubicBezTo>
                  <a:cubicBezTo>
                    <a:pt x="0" y="18"/>
                    <a:pt x="0" y="19"/>
                    <a:pt x="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9295"/>
            <p:cNvSpPr/>
            <p:nvPr/>
          </p:nvSpPr>
          <p:spPr bwMode="auto">
            <a:xfrm>
              <a:off x="30163" y="200025"/>
              <a:ext cx="88900" cy="52388"/>
            </a:xfrm>
            <a:custGeom>
              <a:avLst/>
              <a:gdLst>
                <a:gd name="T0" fmla="*/ 2 w 24"/>
                <a:gd name="T1" fmla="*/ 13 h 14"/>
                <a:gd name="T2" fmla="*/ 24 w 24"/>
                <a:gd name="T3" fmla="*/ 1 h 14"/>
                <a:gd name="T4" fmla="*/ 23 w 24"/>
                <a:gd name="T5" fmla="*/ 1 h 14"/>
                <a:gd name="T6" fmla="*/ 1 w 24"/>
                <a:gd name="T7" fmla="*/ 13 h 14"/>
                <a:gd name="T8" fmla="*/ 2 w 24"/>
                <a:gd name="T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4">
                  <a:moveTo>
                    <a:pt x="2" y="13"/>
                  </a:moveTo>
                  <a:cubicBezTo>
                    <a:pt x="9" y="9"/>
                    <a:pt x="16" y="5"/>
                    <a:pt x="24" y="1"/>
                  </a:cubicBezTo>
                  <a:cubicBezTo>
                    <a:pt x="24" y="0"/>
                    <a:pt x="23" y="1"/>
                    <a:pt x="23" y="1"/>
                  </a:cubicBezTo>
                  <a:cubicBezTo>
                    <a:pt x="15" y="5"/>
                    <a:pt x="8" y="9"/>
                    <a:pt x="1" y="13"/>
                  </a:cubicBezTo>
                  <a:cubicBezTo>
                    <a:pt x="0" y="14"/>
                    <a:pt x="1" y="13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9296"/>
            <p:cNvSpPr/>
            <p:nvPr/>
          </p:nvSpPr>
          <p:spPr bwMode="auto">
            <a:xfrm>
              <a:off x="36513" y="166687"/>
              <a:ext cx="52388" cy="33338"/>
            </a:xfrm>
            <a:custGeom>
              <a:avLst/>
              <a:gdLst>
                <a:gd name="T0" fmla="*/ 13 w 14"/>
                <a:gd name="T1" fmla="*/ 0 h 9"/>
                <a:gd name="T2" fmla="*/ 1 w 14"/>
                <a:gd name="T3" fmla="*/ 8 h 9"/>
                <a:gd name="T4" fmla="*/ 1 w 14"/>
                <a:gd name="T5" fmla="*/ 9 h 9"/>
                <a:gd name="T6" fmla="*/ 14 w 14"/>
                <a:gd name="T7" fmla="*/ 1 h 9"/>
                <a:gd name="T8" fmla="*/ 13 w 14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13" y="0"/>
                  </a:moveTo>
                  <a:cubicBezTo>
                    <a:pt x="9" y="3"/>
                    <a:pt x="5" y="6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6"/>
                    <a:pt x="10" y="4"/>
                    <a:pt x="14" y="1"/>
                  </a:cubicBezTo>
                  <a:cubicBezTo>
                    <a:pt x="14" y="0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9297"/>
            <p:cNvSpPr/>
            <p:nvPr/>
          </p:nvSpPr>
          <p:spPr bwMode="auto">
            <a:xfrm>
              <a:off x="127000" y="19050"/>
              <a:ext cx="225425" cy="123825"/>
            </a:xfrm>
            <a:custGeom>
              <a:avLst/>
              <a:gdLst>
                <a:gd name="T0" fmla="*/ 59 w 60"/>
                <a:gd name="T1" fmla="*/ 0 h 33"/>
                <a:gd name="T2" fmla="*/ 1 w 60"/>
                <a:gd name="T3" fmla="*/ 32 h 33"/>
                <a:gd name="T4" fmla="*/ 1 w 60"/>
                <a:gd name="T5" fmla="*/ 33 h 33"/>
                <a:gd name="T6" fmla="*/ 60 w 60"/>
                <a:gd name="T7" fmla="*/ 0 h 33"/>
                <a:gd name="T8" fmla="*/ 59 w 60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3">
                  <a:moveTo>
                    <a:pt x="59" y="0"/>
                  </a:moveTo>
                  <a:cubicBezTo>
                    <a:pt x="39" y="10"/>
                    <a:pt x="20" y="21"/>
                    <a:pt x="1" y="32"/>
                  </a:cubicBezTo>
                  <a:cubicBezTo>
                    <a:pt x="0" y="33"/>
                    <a:pt x="1" y="33"/>
                    <a:pt x="1" y="33"/>
                  </a:cubicBezTo>
                  <a:cubicBezTo>
                    <a:pt x="20" y="21"/>
                    <a:pt x="40" y="11"/>
                    <a:pt x="60" y="0"/>
                  </a:cubicBezTo>
                  <a:cubicBezTo>
                    <a:pt x="60" y="0"/>
                    <a:pt x="59" y="0"/>
                    <a:pt x="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9298"/>
            <p:cNvSpPr/>
            <p:nvPr/>
          </p:nvSpPr>
          <p:spPr bwMode="auto">
            <a:xfrm>
              <a:off x="123825" y="15875"/>
              <a:ext cx="225425" cy="123825"/>
            </a:xfrm>
            <a:custGeom>
              <a:avLst/>
              <a:gdLst>
                <a:gd name="T0" fmla="*/ 2 w 60"/>
                <a:gd name="T1" fmla="*/ 33 h 33"/>
                <a:gd name="T2" fmla="*/ 59 w 60"/>
                <a:gd name="T3" fmla="*/ 1 h 33"/>
                <a:gd name="T4" fmla="*/ 58 w 60"/>
                <a:gd name="T5" fmla="*/ 0 h 33"/>
                <a:gd name="T6" fmla="*/ 1 w 60"/>
                <a:gd name="T7" fmla="*/ 32 h 33"/>
                <a:gd name="T8" fmla="*/ 2 w 6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3">
                  <a:moveTo>
                    <a:pt x="2" y="33"/>
                  </a:moveTo>
                  <a:cubicBezTo>
                    <a:pt x="21" y="21"/>
                    <a:pt x="40" y="11"/>
                    <a:pt x="59" y="1"/>
                  </a:cubicBezTo>
                  <a:cubicBezTo>
                    <a:pt x="60" y="0"/>
                    <a:pt x="59" y="0"/>
                    <a:pt x="58" y="0"/>
                  </a:cubicBezTo>
                  <a:cubicBezTo>
                    <a:pt x="39" y="11"/>
                    <a:pt x="20" y="21"/>
                    <a:pt x="1" y="32"/>
                  </a:cubicBezTo>
                  <a:cubicBezTo>
                    <a:pt x="0" y="33"/>
                    <a:pt x="2" y="33"/>
                    <a:pt x="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9299"/>
            <p:cNvSpPr/>
            <p:nvPr/>
          </p:nvSpPr>
          <p:spPr bwMode="auto">
            <a:xfrm>
              <a:off x="41275" y="161925"/>
              <a:ext cx="44450" cy="26988"/>
            </a:xfrm>
            <a:custGeom>
              <a:avLst/>
              <a:gdLst>
                <a:gd name="T0" fmla="*/ 2 w 12"/>
                <a:gd name="T1" fmla="*/ 7 h 7"/>
                <a:gd name="T2" fmla="*/ 11 w 12"/>
                <a:gd name="T3" fmla="*/ 1 h 7"/>
                <a:gd name="T4" fmla="*/ 11 w 12"/>
                <a:gd name="T5" fmla="*/ 1 h 7"/>
                <a:gd name="T6" fmla="*/ 1 w 12"/>
                <a:gd name="T7" fmla="*/ 6 h 7"/>
                <a:gd name="T8" fmla="*/ 2 w 12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2" y="7"/>
                  </a:moveTo>
                  <a:cubicBezTo>
                    <a:pt x="5" y="5"/>
                    <a:pt x="8" y="3"/>
                    <a:pt x="11" y="1"/>
                  </a:cubicBezTo>
                  <a:cubicBezTo>
                    <a:pt x="12" y="1"/>
                    <a:pt x="11" y="0"/>
                    <a:pt x="11" y="1"/>
                  </a:cubicBezTo>
                  <a:cubicBezTo>
                    <a:pt x="7" y="2"/>
                    <a:pt x="4" y="4"/>
                    <a:pt x="1" y="6"/>
                  </a:cubicBezTo>
                  <a:cubicBezTo>
                    <a:pt x="0" y="7"/>
                    <a:pt x="1" y="7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29480" y="189230"/>
            <a:ext cx="3093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项目团队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会议纪要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</a:p>
        </p:txBody>
      </p:sp>
      <p:cxnSp>
        <p:nvCxnSpPr>
          <p:cNvPr id="95" name="直接连接符 94"/>
          <p:cNvCxnSpPr>
            <a:stCxn id="91" idx="3"/>
          </p:cNvCxnSpPr>
          <p:nvPr/>
        </p:nvCxnSpPr>
        <p:spPr>
          <a:xfrm>
            <a:off x="7823200" y="419735"/>
            <a:ext cx="4150995" cy="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681595" y="476250"/>
            <a:ext cx="4177030" cy="63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" y="1052830"/>
            <a:ext cx="6136005" cy="47542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760" y="1628775"/>
            <a:ext cx="6290310" cy="4147185"/>
          </a:xfrm>
          <a:prstGeom prst="rect">
            <a:avLst/>
          </a:prstGeom>
        </p:spPr>
      </p:pic>
      <p:grpSp>
        <p:nvGrpSpPr>
          <p:cNvPr id="49" name="Group 60"/>
          <p:cNvGrpSpPr/>
          <p:nvPr/>
        </p:nvGrpSpPr>
        <p:grpSpPr bwMode="auto">
          <a:xfrm>
            <a:off x="11255661" y="5962232"/>
            <a:ext cx="529799" cy="638257"/>
            <a:chOff x="0" y="0"/>
            <a:chExt cx="671513" cy="80962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0" name="Freeform 9255"/>
            <p:cNvSpPr>
              <a:spLocks noEditPoints="1"/>
            </p:cNvSpPr>
            <p:nvPr/>
          </p:nvSpPr>
          <p:spPr bwMode="auto">
            <a:xfrm>
              <a:off x="0" y="68262"/>
              <a:ext cx="671513" cy="741363"/>
            </a:xfrm>
            <a:custGeom>
              <a:avLst/>
              <a:gdLst>
                <a:gd name="T0" fmla="*/ 169 w 179"/>
                <a:gd name="T1" fmla="*/ 117 h 197"/>
                <a:gd name="T2" fmla="*/ 171 w 179"/>
                <a:gd name="T3" fmla="*/ 52 h 197"/>
                <a:gd name="T4" fmla="*/ 166 w 179"/>
                <a:gd name="T5" fmla="*/ 21 h 197"/>
                <a:gd name="T6" fmla="*/ 157 w 179"/>
                <a:gd name="T7" fmla="*/ 14 h 197"/>
                <a:gd name="T8" fmla="*/ 157 w 179"/>
                <a:gd name="T9" fmla="*/ 14 h 197"/>
                <a:gd name="T10" fmla="*/ 157 w 179"/>
                <a:gd name="T11" fmla="*/ 13 h 197"/>
                <a:gd name="T12" fmla="*/ 157 w 179"/>
                <a:gd name="T13" fmla="*/ 13 h 197"/>
                <a:gd name="T14" fmla="*/ 157 w 179"/>
                <a:gd name="T15" fmla="*/ 13 h 197"/>
                <a:gd name="T16" fmla="*/ 157 w 179"/>
                <a:gd name="T17" fmla="*/ 14 h 197"/>
                <a:gd name="T18" fmla="*/ 157 w 179"/>
                <a:gd name="T19" fmla="*/ 14 h 197"/>
                <a:gd name="T20" fmla="*/ 157 w 179"/>
                <a:gd name="T21" fmla="*/ 17 h 197"/>
                <a:gd name="T22" fmla="*/ 154 w 179"/>
                <a:gd name="T23" fmla="*/ 18 h 197"/>
                <a:gd name="T24" fmla="*/ 141 w 179"/>
                <a:gd name="T25" fmla="*/ 32 h 197"/>
                <a:gd name="T26" fmla="*/ 119 w 179"/>
                <a:gd name="T27" fmla="*/ 37 h 197"/>
                <a:gd name="T28" fmla="*/ 110 w 179"/>
                <a:gd name="T29" fmla="*/ 35 h 197"/>
                <a:gd name="T30" fmla="*/ 82 w 179"/>
                <a:gd name="T31" fmla="*/ 37 h 197"/>
                <a:gd name="T32" fmla="*/ 60 w 179"/>
                <a:gd name="T33" fmla="*/ 37 h 197"/>
                <a:gd name="T34" fmla="*/ 44 w 179"/>
                <a:gd name="T35" fmla="*/ 36 h 197"/>
                <a:gd name="T36" fmla="*/ 5 w 179"/>
                <a:gd name="T37" fmla="*/ 93 h 197"/>
                <a:gd name="T38" fmla="*/ 26 w 179"/>
                <a:gd name="T39" fmla="*/ 197 h 197"/>
                <a:gd name="T40" fmla="*/ 110 w 179"/>
                <a:gd name="T41" fmla="*/ 196 h 197"/>
                <a:gd name="T42" fmla="*/ 111 w 179"/>
                <a:gd name="T43" fmla="*/ 196 h 197"/>
                <a:gd name="T44" fmla="*/ 162 w 179"/>
                <a:gd name="T45" fmla="*/ 194 h 197"/>
                <a:gd name="T46" fmla="*/ 167 w 179"/>
                <a:gd name="T47" fmla="*/ 60 h 197"/>
                <a:gd name="T48" fmla="*/ 166 w 179"/>
                <a:gd name="T49" fmla="*/ 101 h 197"/>
                <a:gd name="T50" fmla="*/ 168 w 179"/>
                <a:gd name="T51" fmla="*/ 139 h 197"/>
                <a:gd name="T52" fmla="*/ 167 w 179"/>
                <a:gd name="T53" fmla="*/ 138 h 197"/>
                <a:gd name="T54" fmla="*/ 167 w 179"/>
                <a:gd name="T55" fmla="*/ 142 h 197"/>
                <a:gd name="T56" fmla="*/ 166 w 179"/>
                <a:gd name="T57" fmla="*/ 180 h 197"/>
                <a:gd name="T58" fmla="*/ 158 w 179"/>
                <a:gd name="T59" fmla="*/ 188 h 197"/>
                <a:gd name="T60" fmla="*/ 129 w 179"/>
                <a:gd name="T61" fmla="*/ 189 h 197"/>
                <a:gd name="T62" fmla="*/ 66 w 179"/>
                <a:gd name="T63" fmla="*/ 190 h 197"/>
                <a:gd name="T64" fmla="*/ 41 w 179"/>
                <a:gd name="T65" fmla="*/ 190 h 197"/>
                <a:gd name="T66" fmla="*/ 13 w 179"/>
                <a:gd name="T67" fmla="*/ 181 h 197"/>
                <a:gd name="T68" fmla="*/ 11 w 179"/>
                <a:gd name="T69" fmla="*/ 174 h 197"/>
                <a:gd name="T70" fmla="*/ 13 w 179"/>
                <a:gd name="T71" fmla="*/ 119 h 197"/>
                <a:gd name="T72" fmla="*/ 17 w 179"/>
                <a:gd name="T73" fmla="*/ 19 h 197"/>
                <a:gd name="T74" fmla="*/ 48 w 179"/>
                <a:gd name="T75" fmla="*/ 41 h 197"/>
                <a:gd name="T76" fmla="*/ 145 w 179"/>
                <a:gd name="T77" fmla="*/ 36 h 197"/>
                <a:gd name="T78" fmla="*/ 156 w 179"/>
                <a:gd name="T79" fmla="*/ 26 h 197"/>
                <a:gd name="T80" fmla="*/ 157 w 179"/>
                <a:gd name="T81" fmla="*/ 24 h 197"/>
                <a:gd name="T82" fmla="*/ 158 w 179"/>
                <a:gd name="T83" fmla="*/ 18 h 197"/>
                <a:gd name="T84" fmla="*/ 160 w 179"/>
                <a:gd name="T85" fmla="*/ 17 h 197"/>
                <a:gd name="T86" fmla="*/ 167 w 179"/>
                <a:gd name="T87" fmla="*/ 5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9" h="197">
                  <a:moveTo>
                    <a:pt x="171" y="136"/>
                  </a:moveTo>
                  <a:cubicBezTo>
                    <a:pt x="170" y="143"/>
                    <a:pt x="170" y="133"/>
                    <a:pt x="170" y="133"/>
                  </a:cubicBezTo>
                  <a:cubicBezTo>
                    <a:pt x="168" y="128"/>
                    <a:pt x="169" y="122"/>
                    <a:pt x="169" y="117"/>
                  </a:cubicBezTo>
                  <a:cubicBezTo>
                    <a:pt x="170" y="118"/>
                    <a:pt x="169" y="109"/>
                    <a:pt x="169" y="107"/>
                  </a:cubicBezTo>
                  <a:cubicBezTo>
                    <a:pt x="170" y="108"/>
                    <a:pt x="170" y="108"/>
                    <a:pt x="171" y="109"/>
                  </a:cubicBezTo>
                  <a:cubicBezTo>
                    <a:pt x="170" y="100"/>
                    <a:pt x="169" y="51"/>
                    <a:pt x="171" y="52"/>
                  </a:cubicBezTo>
                  <a:cubicBezTo>
                    <a:pt x="171" y="47"/>
                    <a:pt x="170" y="38"/>
                    <a:pt x="170" y="32"/>
                  </a:cubicBezTo>
                  <a:cubicBezTo>
                    <a:pt x="171" y="39"/>
                    <a:pt x="170" y="32"/>
                    <a:pt x="171" y="31"/>
                  </a:cubicBezTo>
                  <a:cubicBezTo>
                    <a:pt x="171" y="27"/>
                    <a:pt x="170" y="24"/>
                    <a:pt x="166" y="21"/>
                  </a:cubicBezTo>
                  <a:cubicBezTo>
                    <a:pt x="170" y="24"/>
                    <a:pt x="159" y="11"/>
                    <a:pt x="162" y="14"/>
                  </a:cubicBezTo>
                  <a:cubicBezTo>
                    <a:pt x="160" y="14"/>
                    <a:pt x="159" y="14"/>
                    <a:pt x="158" y="14"/>
                  </a:cubicBezTo>
                  <a:cubicBezTo>
                    <a:pt x="158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3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6" y="13"/>
                    <a:pt x="157" y="13"/>
                  </a:cubicBezTo>
                  <a:cubicBezTo>
                    <a:pt x="156" y="14"/>
                    <a:pt x="156" y="14"/>
                    <a:pt x="156" y="15"/>
                  </a:cubicBezTo>
                  <a:cubicBezTo>
                    <a:pt x="156" y="15"/>
                    <a:pt x="156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6" y="15"/>
                    <a:pt x="157" y="15"/>
                    <a:pt x="157" y="16"/>
                  </a:cubicBezTo>
                  <a:cubicBezTo>
                    <a:pt x="157" y="16"/>
                    <a:pt x="157" y="16"/>
                    <a:pt x="157" y="17"/>
                  </a:cubicBezTo>
                  <a:cubicBezTo>
                    <a:pt x="156" y="17"/>
                    <a:pt x="155" y="16"/>
                    <a:pt x="155" y="17"/>
                  </a:cubicBezTo>
                  <a:cubicBezTo>
                    <a:pt x="155" y="16"/>
                    <a:pt x="155" y="16"/>
                    <a:pt x="156" y="15"/>
                  </a:cubicBezTo>
                  <a:cubicBezTo>
                    <a:pt x="155" y="16"/>
                    <a:pt x="154" y="15"/>
                    <a:pt x="154" y="18"/>
                  </a:cubicBezTo>
                  <a:cubicBezTo>
                    <a:pt x="154" y="18"/>
                    <a:pt x="154" y="19"/>
                    <a:pt x="154" y="21"/>
                  </a:cubicBezTo>
                  <a:cubicBezTo>
                    <a:pt x="152" y="22"/>
                    <a:pt x="152" y="21"/>
                    <a:pt x="153" y="19"/>
                  </a:cubicBezTo>
                  <a:cubicBezTo>
                    <a:pt x="148" y="27"/>
                    <a:pt x="152" y="29"/>
                    <a:pt x="141" y="32"/>
                  </a:cubicBezTo>
                  <a:cubicBezTo>
                    <a:pt x="139" y="32"/>
                    <a:pt x="124" y="35"/>
                    <a:pt x="120" y="36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119" y="36"/>
                    <a:pt x="119" y="37"/>
                    <a:pt x="119" y="37"/>
                  </a:cubicBezTo>
                  <a:cubicBezTo>
                    <a:pt x="119" y="37"/>
                    <a:pt x="119" y="36"/>
                    <a:pt x="119" y="36"/>
                  </a:cubicBezTo>
                  <a:cubicBezTo>
                    <a:pt x="116" y="37"/>
                    <a:pt x="110" y="35"/>
                    <a:pt x="109" y="34"/>
                  </a:cubicBezTo>
                  <a:cubicBezTo>
                    <a:pt x="110" y="34"/>
                    <a:pt x="108" y="34"/>
                    <a:pt x="110" y="35"/>
                  </a:cubicBezTo>
                  <a:cubicBezTo>
                    <a:pt x="103" y="34"/>
                    <a:pt x="92" y="38"/>
                    <a:pt x="88" y="37"/>
                  </a:cubicBezTo>
                  <a:cubicBezTo>
                    <a:pt x="88" y="37"/>
                    <a:pt x="89" y="36"/>
                    <a:pt x="89" y="36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2" y="37"/>
                    <a:pt x="87" y="35"/>
                    <a:pt x="87" y="35"/>
                  </a:cubicBezTo>
                  <a:cubicBezTo>
                    <a:pt x="83" y="36"/>
                    <a:pt x="64" y="38"/>
                    <a:pt x="66" y="36"/>
                  </a:cubicBezTo>
                  <a:cubicBezTo>
                    <a:pt x="64" y="37"/>
                    <a:pt x="62" y="37"/>
                    <a:pt x="60" y="37"/>
                  </a:cubicBezTo>
                  <a:cubicBezTo>
                    <a:pt x="60" y="37"/>
                    <a:pt x="61" y="37"/>
                    <a:pt x="62" y="36"/>
                  </a:cubicBezTo>
                  <a:cubicBezTo>
                    <a:pt x="56" y="35"/>
                    <a:pt x="50" y="37"/>
                    <a:pt x="45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39" y="35"/>
                    <a:pt x="35" y="32"/>
                    <a:pt x="31" y="30"/>
                  </a:cubicBezTo>
                  <a:cubicBezTo>
                    <a:pt x="28" y="28"/>
                    <a:pt x="19" y="13"/>
                    <a:pt x="23" y="13"/>
                  </a:cubicBezTo>
                  <a:cubicBezTo>
                    <a:pt x="0" y="0"/>
                    <a:pt x="5" y="85"/>
                    <a:pt x="5" y="93"/>
                  </a:cubicBezTo>
                  <a:cubicBezTo>
                    <a:pt x="5" y="94"/>
                    <a:pt x="7" y="113"/>
                    <a:pt x="6" y="121"/>
                  </a:cubicBezTo>
                  <a:cubicBezTo>
                    <a:pt x="5" y="137"/>
                    <a:pt x="3" y="156"/>
                    <a:pt x="5" y="172"/>
                  </a:cubicBezTo>
                  <a:cubicBezTo>
                    <a:pt x="6" y="186"/>
                    <a:pt x="10" y="197"/>
                    <a:pt x="26" y="197"/>
                  </a:cubicBezTo>
                  <a:cubicBezTo>
                    <a:pt x="34" y="197"/>
                    <a:pt x="41" y="196"/>
                    <a:pt x="48" y="195"/>
                  </a:cubicBezTo>
                  <a:cubicBezTo>
                    <a:pt x="51" y="195"/>
                    <a:pt x="65" y="194"/>
                    <a:pt x="62" y="196"/>
                  </a:cubicBezTo>
                  <a:cubicBezTo>
                    <a:pt x="78" y="194"/>
                    <a:pt x="94" y="195"/>
                    <a:pt x="110" y="196"/>
                  </a:cubicBezTo>
                  <a:cubicBezTo>
                    <a:pt x="110" y="196"/>
                    <a:pt x="111" y="196"/>
                    <a:pt x="111" y="196"/>
                  </a:cubicBezTo>
                  <a:cubicBezTo>
                    <a:pt x="111" y="196"/>
                    <a:pt x="111" y="196"/>
                    <a:pt x="111" y="196"/>
                  </a:cubicBezTo>
                  <a:cubicBezTo>
                    <a:pt x="111" y="196"/>
                    <a:pt x="111" y="196"/>
                    <a:pt x="111" y="196"/>
                  </a:cubicBezTo>
                  <a:cubicBezTo>
                    <a:pt x="125" y="197"/>
                    <a:pt x="140" y="197"/>
                    <a:pt x="155" y="195"/>
                  </a:cubicBezTo>
                  <a:cubicBezTo>
                    <a:pt x="155" y="197"/>
                    <a:pt x="148" y="195"/>
                    <a:pt x="148" y="197"/>
                  </a:cubicBezTo>
                  <a:cubicBezTo>
                    <a:pt x="151" y="196"/>
                    <a:pt x="162" y="194"/>
                    <a:pt x="162" y="194"/>
                  </a:cubicBezTo>
                  <a:cubicBezTo>
                    <a:pt x="179" y="184"/>
                    <a:pt x="172" y="146"/>
                    <a:pt x="171" y="136"/>
                  </a:cubicBezTo>
                  <a:close/>
                  <a:moveTo>
                    <a:pt x="168" y="58"/>
                  </a:moveTo>
                  <a:cubicBezTo>
                    <a:pt x="168" y="59"/>
                    <a:pt x="167" y="60"/>
                    <a:pt x="167" y="60"/>
                  </a:cubicBezTo>
                  <a:cubicBezTo>
                    <a:pt x="167" y="65"/>
                    <a:pt x="166" y="69"/>
                    <a:pt x="167" y="74"/>
                  </a:cubicBezTo>
                  <a:cubicBezTo>
                    <a:pt x="167" y="83"/>
                    <a:pt x="168" y="93"/>
                    <a:pt x="167" y="102"/>
                  </a:cubicBezTo>
                  <a:cubicBezTo>
                    <a:pt x="166" y="101"/>
                    <a:pt x="166" y="101"/>
                    <a:pt x="166" y="101"/>
                  </a:cubicBezTo>
                  <a:cubicBezTo>
                    <a:pt x="166" y="109"/>
                    <a:pt x="169" y="118"/>
                    <a:pt x="165" y="124"/>
                  </a:cubicBezTo>
                  <a:cubicBezTo>
                    <a:pt x="166" y="124"/>
                    <a:pt x="166" y="123"/>
                    <a:pt x="167" y="123"/>
                  </a:cubicBezTo>
                  <a:cubicBezTo>
                    <a:pt x="167" y="125"/>
                    <a:pt x="169" y="138"/>
                    <a:pt x="168" y="139"/>
                  </a:cubicBezTo>
                  <a:cubicBezTo>
                    <a:pt x="167" y="139"/>
                    <a:pt x="167" y="139"/>
                    <a:pt x="167" y="138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7" y="138"/>
                    <a:pt x="166" y="138"/>
                    <a:pt x="166" y="137"/>
                  </a:cubicBezTo>
                  <a:cubicBezTo>
                    <a:pt x="165" y="135"/>
                    <a:pt x="166" y="143"/>
                    <a:pt x="167" y="142"/>
                  </a:cubicBezTo>
                  <a:cubicBezTo>
                    <a:pt x="167" y="146"/>
                    <a:pt x="167" y="162"/>
                    <a:pt x="168" y="168"/>
                  </a:cubicBezTo>
                  <a:cubicBezTo>
                    <a:pt x="167" y="168"/>
                    <a:pt x="167" y="169"/>
                    <a:pt x="167" y="168"/>
                  </a:cubicBezTo>
                  <a:cubicBezTo>
                    <a:pt x="167" y="171"/>
                    <a:pt x="167" y="177"/>
                    <a:pt x="166" y="180"/>
                  </a:cubicBezTo>
                  <a:cubicBezTo>
                    <a:pt x="167" y="179"/>
                    <a:pt x="167" y="178"/>
                    <a:pt x="167" y="177"/>
                  </a:cubicBezTo>
                  <a:cubicBezTo>
                    <a:pt x="168" y="178"/>
                    <a:pt x="168" y="180"/>
                    <a:pt x="166" y="182"/>
                  </a:cubicBezTo>
                  <a:cubicBezTo>
                    <a:pt x="167" y="183"/>
                    <a:pt x="161" y="186"/>
                    <a:pt x="158" y="188"/>
                  </a:cubicBezTo>
                  <a:cubicBezTo>
                    <a:pt x="158" y="188"/>
                    <a:pt x="160" y="188"/>
                    <a:pt x="161" y="188"/>
                  </a:cubicBezTo>
                  <a:cubicBezTo>
                    <a:pt x="157" y="189"/>
                    <a:pt x="151" y="191"/>
                    <a:pt x="146" y="190"/>
                  </a:cubicBezTo>
                  <a:cubicBezTo>
                    <a:pt x="149" y="191"/>
                    <a:pt x="123" y="190"/>
                    <a:pt x="129" y="189"/>
                  </a:cubicBezTo>
                  <a:cubicBezTo>
                    <a:pt x="118" y="189"/>
                    <a:pt x="101" y="187"/>
                    <a:pt x="91" y="190"/>
                  </a:cubicBezTo>
                  <a:cubicBezTo>
                    <a:pt x="88" y="189"/>
                    <a:pt x="64" y="192"/>
                    <a:pt x="63" y="190"/>
                  </a:cubicBezTo>
                  <a:cubicBezTo>
                    <a:pt x="64" y="190"/>
                    <a:pt x="65" y="190"/>
                    <a:pt x="66" y="190"/>
                  </a:cubicBezTo>
                  <a:cubicBezTo>
                    <a:pt x="60" y="185"/>
                    <a:pt x="47" y="191"/>
                    <a:pt x="40" y="191"/>
                  </a:cubicBezTo>
                  <a:cubicBezTo>
                    <a:pt x="42" y="190"/>
                    <a:pt x="45" y="190"/>
                    <a:pt x="47" y="189"/>
                  </a:cubicBezTo>
                  <a:cubicBezTo>
                    <a:pt x="45" y="189"/>
                    <a:pt x="42" y="189"/>
                    <a:pt x="41" y="190"/>
                  </a:cubicBezTo>
                  <a:cubicBezTo>
                    <a:pt x="39" y="190"/>
                    <a:pt x="30" y="191"/>
                    <a:pt x="27" y="191"/>
                  </a:cubicBezTo>
                  <a:cubicBezTo>
                    <a:pt x="22" y="190"/>
                    <a:pt x="15" y="187"/>
                    <a:pt x="12" y="182"/>
                  </a:cubicBezTo>
                  <a:cubicBezTo>
                    <a:pt x="12" y="182"/>
                    <a:pt x="13" y="182"/>
                    <a:pt x="13" y="181"/>
                  </a:cubicBezTo>
                  <a:cubicBezTo>
                    <a:pt x="13" y="182"/>
                    <a:pt x="12" y="181"/>
                    <a:pt x="11" y="180"/>
                  </a:cubicBezTo>
                  <a:cubicBezTo>
                    <a:pt x="11" y="179"/>
                    <a:pt x="11" y="178"/>
                    <a:pt x="11" y="177"/>
                  </a:cubicBezTo>
                  <a:cubicBezTo>
                    <a:pt x="13" y="177"/>
                    <a:pt x="12" y="170"/>
                    <a:pt x="11" y="174"/>
                  </a:cubicBezTo>
                  <a:cubicBezTo>
                    <a:pt x="11" y="172"/>
                    <a:pt x="11" y="169"/>
                    <a:pt x="11" y="166"/>
                  </a:cubicBezTo>
                  <a:cubicBezTo>
                    <a:pt x="12" y="168"/>
                    <a:pt x="11" y="156"/>
                    <a:pt x="11" y="153"/>
                  </a:cubicBezTo>
                  <a:cubicBezTo>
                    <a:pt x="12" y="142"/>
                    <a:pt x="12" y="130"/>
                    <a:pt x="13" y="119"/>
                  </a:cubicBezTo>
                  <a:cubicBezTo>
                    <a:pt x="13" y="108"/>
                    <a:pt x="18" y="84"/>
                    <a:pt x="12" y="76"/>
                  </a:cubicBezTo>
                  <a:cubicBezTo>
                    <a:pt x="16" y="73"/>
                    <a:pt x="11" y="50"/>
                    <a:pt x="11" y="45"/>
                  </a:cubicBezTo>
                  <a:cubicBezTo>
                    <a:pt x="11" y="34"/>
                    <a:pt x="14" y="29"/>
                    <a:pt x="17" y="19"/>
                  </a:cubicBezTo>
                  <a:cubicBezTo>
                    <a:pt x="13" y="30"/>
                    <a:pt x="37" y="38"/>
                    <a:pt x="42" y="41"/>
                  </a:cubicBezTo>
                  <a:cubicBezTo>
                    <a:pt x="26" y="38"/>
                    <a:pt x="49" y="45"/>
                    <a:pt x="54" y="42"/>
                  </a:cubicBezTo>
                  <a:cubicBezTo>
                    <a:pt x="53" y="43"/>
                    <a:pt x="49" y="42"/>
                    <a:pt x="48" y="41"/>
                  </a:cubicBezTo>
                  <a:cubicBezTo>
                    <a:pt x="54" y="40"/>
                    <a:pt x="67" y="45"/>
                    <a:pt x="71" y="42"/>
                  </a:cubicBezTo>
                  <a:cubicBezTo>
                    <a:pt x="84" y="39"/>
                    <a:pt x="99" y="40"/>
                    <a:pt x="112" y="41"/>
                  </a:cubicBezTo>
                  <a:cubicBezTo>
                    <a:pt x="124" y="43"/>
                    <a:pt x="134" y="40"/>
                    <a:pt x="145" y="36"/>
                  </a:cubicBezTo>
                  <a:cubicBezTo>
                    <a:pt x="147" y="36"/>
                    <a:pt x="155" y="33"/>
                    <a:pt x="153" y="31"/>
                  </a:cubicBezTo>
                  <a:cubicBezTo>
                    <a:pt x="154" y="29"/>
                    <a:pt x="155" y="27"/>
                    <a:pt x="155" y="26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56" y="26"/>
                    <a:pt x="156" y="26"/>
                    <a:pt x="156" y="25"/>
                  </a:cubicBezTo>
                  <a:cubicBezTo>
                    <a:pt x="156" y="25"/>
                    <a:pt x="156" y="25"/>
                    <a:pt x="156" y="25"/>
                  </a:cubicBezTo>
                  <a:cubicBezTo>
                    <a:pt x="156" y="24"/>
                    <a:pt x="157" y="24"/>
                    <a:pt x="157" y="24"/>
                  </a:cubicBezTo>
                  <a:cubicBezTo>
                    <a:pt x="158" y="23"/>
                    <a:pt x="158" y="23"/>
                    <a:pt x="159" y="22"/>
                  </a:cubicBezTo>
                  <a:cubicBezTo>
                    <a:pt x="159" y="22"/>
                    <a:pt x="159" y="21"/>
                    <a:pt x="158" y="21"/>
                  </a:cubicBezTo>
                  <a:cubicBezTo>
                    <a:pt x="157" y="20"/>
                    <a:pt x="157" y="19"/>
                    <a:pt x="158" y="18"/>
                  </a:cubicBezTo>
                  <a:cubicBezTo>
                    <a:pt x="158" y="18"/>
                    <a:pt x="158" y="18"/>
                    <a:pt x="158" y="18"/>
                  </a:cubicBezTo>
                  <a:cubicBezTo>
                    <a:pt x="158" y="17"/>
                    <a:pt x="158" y="17"/>
                    <a:pt x="159" y="17"/>
                  </a:cubicBezTo>
                  <a:cubicBezTo>
                    <a:pt x="159" y="17"/>
                    <a:pt x="159" y="17"/>
                    <a:pt x="160" y="17"/>
                  </a:cubicBezTo>
                  <a:cubicBezTo>
                    <a:pt x="161" y="17"/>
                    <a:pt x="161" y="17"/>
                    <a:pt x="161" y="17"/>
                  </a:cubicBezTo>
                  <a:cubicBezTo>
                    <a:pt x="163" y="18"/>
                    <a:pt x="165" y="19"/>
                    <a:pt x="166" y="22"/>
                  </a:cubicBezTo>
                  <a:cubicBezTo>
                    <a:pt x="170" y="32"/>
                    <a:pt x="169" y="47"/>
                    <a:pt x="167" y="57"/>
                  </a:cubicBezTo>
                  <a:cubicBezTo>
                    <a:pt x="169" y="58"/>
                    <a:pt x="169" y="54"/>
                    <a:pt x="169" y="58"/>
                  </a:cubicBezTo>
                  <a:cubicBezTo>
                    <a:pt x="166" y="55"/>
                    <a:pt x="169" y="62"/>
                    <a:pt x="168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9256"/>
            <p:cNvSpPr>
              <a:spLocks noEditPoints="1"/>
            </p:cNvSpPr>
            <p:nvPr/>
          </p:nvSpPr>
          <p:spPr bwMode="auto">
            <a:xfrm>
              <a:off x="74613" y="0"/>
              <a:ext cx="500063" cy="200025"/>
            </a:xfrm>
            <a:custGeom>
              <a:avLst/>
              <a:gdLst>
                <a:gd name="T0" fmla="*/ 20 w 133"/>
                <a:gd name="T1" fmla="*/ 45 h 53"/>
                <a:gd name="T2" fmla="*/ 22 w 133"/>
                <a:gd name="T3" fmla="*/ 46 h 53"/>
                <a:gd name="T4" fmla="*/ 44 w 133"/>
                <a:gd name="T5" fmla="*/ 47 h 53"/>
                <a:gd name="T6" fmla="*/ 57 w 133"/>
                <a:gd name="T7" fmla="*/ 47 h 53"/>
                <a:gd name="T8" fmla="*/ 115 w 133"/>
                <a:gd name="T9" fmla="*/ 48 h 53"/>
                <a:gd name="T10" fmla="*/ 126 w 133"/>
                <a:gd name="T11" fmla="*/ 25 h 53"/>
                <a:gd name="T12" fmla="*/ 74 w 133"/>
                <a:gd name="T13" fmla="*/ 1 h 53"/>
                <a:gd name="T14" fmla="*/ 40 w 133"/>
                <a:gd name="T15" fmla="*/ 10 h 53"/>
                <a:gd name="T16" fmla="*/ 24 w 133"/>
                <a:gd name="T17" fmla="*/ 20 h 53"/>
                <a:gd name="T18" fmla="*/ 25 w 133"/>
                <a:gd name="T19" fmla="*/ 43 h 53"/>
                <a:gd name="T20" fmla="*/ 25 w 133"/>
                <a:gd name="T21" fmla="*/ 43 h 53"/>
                <a:gd name="T22" fmla="*/ 26 w 133"/>
                <a:gd name="T23" fmla="*/ 44 h 53"/>
                <a:gd name="T24" fmla="*/ 26 w 133"/>
                <a:gd name="T25" fmla="*/ 43 h 53"/>
                <a:gd name="T26" fmla="*/ 32 w 133"/>
                <a:gd name="T27" fmla="*/ 45 h 53"/>
                <a:gd name="T28" fmla="*/ 33 w 133"/>
                <a:gd name="T29" fmla="*/ 44 h 53"/>
                <a:gd name="T30" fmla="*/ 62 w 133"/>
                <a:gd name="T31" fmla="*/ 36 h 53"/>
                <a:gd name="T32" fmla="*/ 61 w 133"/>
                <a:gd name="T33" fmla="*/ 31 h 53"/>
                <a:gd name="T34" fmla="*/ 60 w 133"/>
                <a:gd name="T35" fmla="*/ 23 h 53"/>
                <a:gd name="T36" fmla="*/ 63 w 133"/>
                <a:gd name="T37" fmla="*/ 19 h 53"/>
                <a:gd name="T38" fmla="*/ 65 w 133"/>
                <a:gd name="T39" fmla="*/ 21 h 53"/>
                <a:gd name="T40" fmla="*/ 77 w 133"/>
                <a:gd name="T41" fmla="*/ 23 h 53"/>
                <a:gd name="T42" fmla="*/ 65 w 133"/>
                <a:gd name="T43" fmla="*/ 36 h 53"/>
                <a:gd name="T44" fmla="*/ 62 w 133"/>
                <a:gd name="T45" fmla="*/ 17 h 53"/>
                <a:gd name="T46" fmla="*/ 68 w 133"/>
                <a:gd name="T47" fmla="*/ 42 h 53"/>
                <a:gd name="T48" fmla="*/ 68 w 133"/>
                <a:gd name="T49" fmla="*/ 42 h 53"/>
                <a:gd name="T50" fmla="*/ 49 w 133"/>
                <a:gd name="T51" fmla="*/ 9 h 53"/>
                <a:gd name="T52" fmla="*/ 14 w 133"/>
                <a:gd name="T53" fmla="*/ 32 h 53"/>
                <a:gd name="T54" fmla="*/ 19 w 133"/>
                <a:gd name="T55" fmla="*/ 25 h 53"/>
                <a:gd name="T56" fmla="*/ 44 w 133"/>
                <a:gd name="T57" fmla="*/ 16 h 53"/>
                <a:gd name="T58" fmla="*/ 63 w 133"/>
                <a:gd name="T59" fmla="*/ 6 h 53"/>
                <a:gd name="T60" fmla="*/ 84 w 133"/>
                <a:gd name="T61" fmla="*/ 7 h 53"/>
                <a:gd name="T62" fmla="*/ 89 w 133"/>
                <a:gd name="T63" fmla="*/ 10 h 53"/>
                <a:gd name="T64" fmla="*/ 94 w 133"/>
                <a:gd name="T65" fmla="*/ 12 h 53"/>
                <a:gd name="T66" fmla="*/ 117 w 133"/>
                <a:gd name="T67" fmla="*/ 27 h 53"/>
                <a:gd name="T68" fmla="*/ 76 w 133"/>
                <a:gd name="T69" fmla="*/ 42 h 53"/>
                <a:gd name="T70" fmla="*/ 72 w 133"/>
                <a:gd name="T71" fmla="*/ 41 h 53"/>
                <a:gd name="T72" fmla="*/ 82 w 133"/>
                <a:gd name="T73" fmla="*/ 39 h 53"/>
                <a:gd name="T74" fmla="*/ 72 w 133"/>
                <a:gd name="T75" fmla="*/ 14 h 53"/>
                <a:gd name="T76" fmla="*/ 70 w 133"/>
                <a:gd name="T77" fmla="*/ 15 h 53"/>
                <a:gd name="T78" fmla="*/ 61 w 133"/>
                <a:gd name="T79" fmla="*/ 17 h 53"/>
                <a:gd name="T80" fmla="*/ 60 w 133"/>
                <a:gd name="T81" fmla="*/ 16 h 53"/>
                <a:gd name="T82" fmla="*/ 58 w 133"/>
                <a:gd name="T83" fmla="*/ 15 h 53"/>
                <a:gd name="T84" fmla="*/ 57 w 133"/>
                <a:gd name="T85" fmla="*/ 18 h 53"/>
                <a:gd name="T86" fmla="*/ 57 w 133"/>
                <a:gd name="T87" fmla="*/ 19 h 53"/>
                <a:gd name="T88" fmla="*/ 56 w 133"/>
                <a:gd name="T89" fmla="*/ 19 h 53"/>
                <a:gd name="T90" fmla="*/ 56 w 133"/>
                <a:gd name="T91" fmla="*/ 22 h 53"/>
                <a:gd name="T92" fmla="*/ 55 w 133"/>
                <a:gd name="T93" fmla="*/ 30 h 53"/>
                <a:gd name="T94" fmla="*/ 55 w 133"/>
                <a:gd name="T95" fmla="*/ 36 h 53"/>
                <a:gd name="T96" fmla="*/ 59 w 133"/>
                <a:gd name="T97" fmla="*/ 37 h 53"/>
                <a:gd name="T98" fmla="*/ 56 w 133"/>
                <a:gd name="T99" fmla="*/ 43 h 53"/>
                <a:gd name="T100" fmla="*/ 32 w 133"/>
                <a:gd name="T101" fmla="*/ 42 h 53"/>
                <a:gd name="T102" fmla="*/ 26 w 133"/>
                <a:gd name="T103" fmla="*/ 43 h 53"/>
                <a:gd name="T104" fmla="*/ 25 w 133"/>
                <a:gd name="T105" fmla="*/ 43 h 53"/>
                <a:gd name="T106" fmla="*/ 23 w 133"/>
                <a:gd name="T107" fmla="*/ 44 h 53"/>
                <a:gd name="T108" fmla="*/ 24 w 133"/>
                <a:gd name="T109" fmla="*/ 45 h 53"/>
                <a:gd name="T110" fmla="*/ 23 w 133"/>
                <a:gd name="T111" fmla="*/ 45 h 53"/>
                <a:gd name="T112" fmla="*/ 22 w 133"/>
                <a:gd name="T113" fmla="*/ 44 h 53"/>
                <a:gd name="T114" fmla="*/ 22 w 133"/>
                <a:gd name="T115" fmla="*/ 43 h 53"/>
                <a:gd name="T116" fmla="*/ 21 w 133"/>
                <a:gd name="T117" fmla="*/ 43 h 53"/>
                <a:gd name="T118" fmla="*/ 58 w 133"/>
                <a:gd name="T119" fmla="*/ 1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3" h="53">
                  <a:moveTo>
                    <a:pt x="15" y="44"/>
                  </a:moveTo>
                  <a:cubicBezTo>
                    <a:pt x="15" y="43"/>
                    <a:pt x="18" y="44"/>
                    <a:pt x="20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5"/>
                    <a:pt x="20" y="45"/>
                    <a:pt x="21" y="45"/>
                  </a:cubicBezTo>
                  <a:cubicBezTo>
                    <a:pt x="21" y="45"/>
                    <a:pt x="22" y="45"/>
                    <a:pt x="22" y="45"/>
                  </a:cubicBezTo>
                  <a:cubicBezTo>
                    <a:pt x="20" y="46"/>
                    <a:pt x="20" y="46"/>
                    <a:pt x="22" y="46"/>
                  </a:cubicBezTo>
                  <a:cubicBezTo>
                    <a:pt x="23" y="46"/>
                    <a:pt x="23" y="46"/>
                    <a:pt x="23" y="45"/>
                  </a:cubicBezTo>
                  <a:cubicBezTo>
                    <a:pt x="23" y="45"/>
                    <a:pt x="24" y="45"/>
                    <a:pt x="24" y="45"/>
                  </a:cubicBezTo>
                  <a:cubicBezTo>
                    <a:pt x="25" y="48"/>
                    <a:pt x="39" y="52"/>
                    <a:pt x="44" y="47"/>
                  </a:cubicBezTo>
                  <a:cubicBezTo>
                    <a:pt x="45" y="49"/>
                    <a:pt x="46" y="48"/>
                    <a:pt x="48" y="49"/>
                  </a:cubicBezTo>
                  <a:cubicBezTo>
                    <a:pt x="53" y="49"/>
                    <a:pt x="56" y="45"/>
                    <a:pt x="59" y="46"/>
                  </a:cubicBezTo>
                  <a:cubicBezTo>
                    <a:pt x="59" y="47"/>
                    <a:pt x="58" y="48"/>
                    <a:pt x="57" y="47"/>
                  </a:cubicBezTo>
                  <a:cubicBezTo>
                    <a:pt x="58" y="52"/>
                    <a:pt x="65" y="46"/>
                    <a:pt x="69" y="47"/>
                  </a:cubicBezTo>
                  <a:cubicBezTo>
                    <a:pt x="67" y="50"/>
                    <a:pt x="84" y="48"/>
                    <a:pt x="86" y="48"/>
                  </a:cubicBezTo>
                  <a:cubicBezTo>
                    <a:pt x="95" y="48"/>
                    <a:pt x="107" y="53"/>
                    <a:pt x="115" y="48"/>
                  </a:cubicBezTo>
                  <a:cubicBezTo>
                    <a:pt x="116" y="49"/>
                    <a:pt x="128" y="44"/>
                    <a:pt x="126" y="42"/>
                  </a:cubicBezTo>
                  <a:cubicBezTo>
                    <a:pt x="124" y="41"/>
                    <a:pt x="128" y="40"/>
                    <a:pt x="129" y="39"/>
                  </a:cubicBezTo>
                  <a:cubicBezTo>
                    <a:pt x="133" y="36"/>
                    <a:pt x="128" y="29"/>
                    <a:pt x="126" y="25"/>
                  </a:cubicBezTo>
                  <a:cubicBezTo>
                    <a:pt x="123" y="21"/>
                    <a:pt x="113" y="21"/>
                    <a:pt x="108" y="20"/>
                  </a:cubicBezTo>
                  <a:cubicBezTo>
                    <a:pt x="100" y="20"/>
                    <a:pt x="96" y="10"/>
                    <a:pt x="91" y="6"/>
                  </a:cubicBezTo>
                  <a:cubicBezTo>
                    <a:pt x="86" y="0"/>
                    <a:pt x="81" y="1"/>
                    <a:pt x="74" y="1"/>
                  </a:cubicBezTo>
                  <a:cubicBezTo>
                    <a:pt x="69" y="1"/>
                    <a:pt x="65" y="1"/>
                    <a:pt x="61" y="1"/>
                  </a:cubicBezTo>
                  <a:cubicBezTo>
                    <a:pt x="57" y="1"/>
                    <a:pt x="47" y="6"/>
                    <a:pt x="51" y="1"/>
                  </a:cubicBezTo>
                  <a:cubicBezTo>
                    <a:pt x="50" y="2"/>
                    <a:pt x="41" y="8"/>
                    <a:pt x="40" y="10"/>
                  </a:cubicBezTo>
                  <a:cubicBezTo>
                    <a:pt x="41" y="10"/>
                    <a:pt x="41" y="12"/>
                    <a:pt x="41" y="12"/>
                  </a:cubicBezTo>
                  <a:cubicBezTo>
                    <a:pt x="39" y="13"/>
                    <a:pt x="36" y="20"/>
                    <a:pt x="36" y="20"/>
                  </a:cubicBezTo>
                  <a:cubicBezTo>
                    <a:pt x="36" y="19"/>
                    <a:pt x="23" y="20"/>
                    <a:pt x="24" y="20"/>
                  </a:cubicBezTo>
                  <a:cubicBezTo>
                    <a:pt x="18" y="21"/>
                    <a:pt x="0" y="34"/>
                    <a:pt x="15" y="44"/>
                  </a:cubicBezTo>
                  <a:close/>
                  <a:moveTo>
                    <a:pt x="25" y="44"/>
                  </a:moveTo>
                  <a:cubicBezTo>
                    <a:pt x="25" y="44"/>
                    <a:pt x="25" y="44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lose/>
                  <a:moveTo>
                    <a:pt x="26" y="44"/>
                  </a:moveTo>
                  <a:cubicBezTo>
                    <a:pt x="26" y="44"/>
                    <a:pt x="25" y="44"/>
                    <a:pt x="25" y="44"/>
                  </a:cubicBezTo>
                  <a:cubicBezTo>
                    <a:pt x="25" y="44"/>
                    <a:pt x="25" y="44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4"/>
                  </a:cubicBezTo>
                  <a:close/>
                  <a:moveTo>
                    <a:pt x="32" y="45"/>
                  </a:moveTo>
                  <a:cubicBezTo>
                    <a:pt x="32" y="45"/>
                    <a:pt x="32" y="45"/>
                    <a:pt x="32" y="44"/>
                  </a:cubicBezTo>
                  <a:cubicBezTo>
                    <a:pt x="32" y="44"/>
                    <a:pt x="32" y="44"/>
                    <a:pt x="33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4"/>
                    <a:pt x="32" y="45"/>
                    <a:pt x="32" y="45"/>
                  </a:cubicBezTo>
                  <a:close/>
                  <a:moveTo>
                    <a:pt x="65" y="36"/>
                  </a:moveTo>
                  <a:cubicBezTo>
                    <a:pt x="64" y="36"/>
                    <a:pt x="63" y="36"/>
                    <a:pt x="62" y="36"/>
                  </a:cubicBezTo>
                  <a:cubicBezTo>
                    <a:pt x="65" y="35"/>
                    <a:pt x="62" y="34"/>
                    <a:pt x="61" y="34"/>
                  </a:cubicBezTo>
                  <a:cubicBezTo>
                    <a:pt x="62" y="35"/>
                    <a:pt x="61" y="35"/>
                    <a:pt x="59" y="34"/>
                  </a:cubicBezTo>
                  <a:cubicBezTo>
                    <a:pt x="64" y="31"/>
                    <a:pt x="57" y="33"/>
                    <a:pt x="61" y="31"/>
                  </a:cubicBezTo>
                  <a:cubicBezTo>
                    <a:pt x="60" y="30"/>
                    <a:pt x="59" y="30"/>
                    <a:pt x="58" y="30"/>
                  </a:cubicBezTo>
                  <a:cubicBezTo>
                    <a:pt x="58" y="30"/>
                    <a:pt x="58" y="26"/>
                    <a:pt x="59" y="23"/>
                  </a:cubicBezTo>
                  <a:cubicBezTo>
                    <a:pt x="59" y="23"/>
                    <a:pt x="60" y="23"/>
                    <a:pt x="60" y="23"/>
                  </a:cubicBezTo>
                  <a:cubicBezTo>
                    <a:pt x="60" y="24"/>
                    <a:pt x="60" y="22"/>
                    <a:pt x="60" y="22"/>
                  </a:cubicBezTo>
                  <a:cubicBezTo>
                    <a:pt x="60" y="22"/>
                    <a:pt x="61" y="21"/>
                    <a:pt x="63" y="22"/>
                  </a:cubicBezTo>
                  <a:cubicBezTo>
                    <a:pt x="61" y="20"/>
                    <a:pt x="64" y="23"/>
                    <a:pt x="63" y="19"/>
                  </a:cubicBezTo>
                  <a:cubicBezTo>
                    <a:pt x="64" y="21"/>
                    <a:pt x="62" y="21"/>
                    <a:pt x="65" y="21"/>
                  </a:cubicBezTo>
                  <a:cubicBezTo>
                    <a:pt x="65" y="21"/>
                    <a:pt x="65" y="21"/>
                    <a:pt x="64" y="20"/>
                  </a:cubicBezTo>
                  <a:cubicBezTo>
                    <a:pt x="65" y="20"/>
                    <a:pt x="65" y="21"/>
                    <a:pt x="65" y="21"/>
                  </a:cubicBezTo>
                  <a:cubicBezTo>
                    <a:pt x="65" y="20"/>
                    <a:pt x="66" y="17"/>
                    <a:pt x="66" y="18"/>
                  </a:cubicBezTo>
                  <a:cubicBezTo>
                    <a:pt x="67" y="20"/>
                    <a:pt x="66" y="17"/>
                    <a:pt x="66" y="20"/>
                  </a:cubicBezTo>
                  <a:cubicBezTo>
                    <a:pt x="69" y="20"/>
                    <a:pt x="75" y="18"/>
                    <a:pt x="77" y="23"/>
                  </a:cubicBezTo>
                  <a:cubicBezTo>
                    <a:pt x="77" y="24"/>
                    <a:pt x="78" y="26"/>
                    <a:pt x="78" y="27"/>
                  </a:cubicBezTo>
                  <a:cubicBezTo>
                    <a:pt x="77" y="27"/>
                    <a:pt x="79" y="31"/>
                    <a:pt x="78" y="32"/>
                  </a:cubicBezTo>
                  <a:cubicBezTo>
                    <a:pt x="76" y="34"/>
                    <a:pt x="64" y="39"/>
                    <a:pt x="65" y="36"/>
                  </a:cubicBezTo>
                  <a:close/>
                  <a:moveTo>
                    <a:pt x="62" y="17"/>
                  </a:moveTo>
                  <a:cubicBezTo>
                    <a:pt x="62" y="17"/>
                    <a:pt x="62" y="17"/>
                    <a:pt x="63" y="17"/>
                  </a:cubicBezTo>
                  <a:cubicBezTo>
                    <a:pt x="63" y="17"/>
                    <a:pt x="62" y="17"/>
                    <a:pt x="62" y="17"/>
                  </a:cubicBezTo>
                  <a:close/>
                  <a:moveTo>
                    <a:pt x="71" y="18"/>
                  </a:moveTo>
                  <a:cubicBezTo>
                    <a:pt x="71" y="18"/>
                    <a:pt x="71" y="17"/>
                    <a:pt x="71" y="18"/>
                  </a:cubicBezTo>
                  <a:close/>
                  <a:moveTo>
                    <a:pt x="68" y="42"/>
                  </a:moveTo>
                  <a:cubicBezTo>
                    <a:pt x="69" y="42"/>
                    <a:pt x="70" y="42"/>
                    <a:pt x="71" y="41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0" y="42"/>
                    <a:pt x="69" y="42"/>
                    <a:pt x="68" y="42"/>
                  </a:cubicBezTo>
                  <a:close/>
                  <a:moveTo>
                    <a:pt x="77" y="47"/>
                  </a:moveTo>
                  <a:cubicBezTo>
                    <a:pt x="76" y="47"/>
                    <a:pt x="76" y="46"/>
                    <a:pt x="77" y="47"/>
                  </a:cubicBezTo>
                  <a:close/>
                  <a:moveTo>
                    <a:pt x="49" y="9"/>
                  </a:moveTo>
                  <a:cubicBezTo>
                    <a:pt x="49" y="10"/>
                    <a:pt x="48" y="10"/>
                    <a:pt x="47" y="9"/>
                  </a:cubicBezTo>
                  <a:cubicBezTo>
                    <a:pt x="48" y="9"/>
                    <a:pt x="48" y="9"/>
                    <a:pt x="49" y="9"/>
                  </a:cubicBezTo>
                  <a:close/>
                  <a:moveTo>
                    <a:pt x="14" y="32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28"/>
                    <a:pt x="14" y="25"/>
                    <a:pt x="19" y="25"/>
                  </a:cubicBezTo>
                  <a:cubicBezTo>
                    <a:pt x="19" y="27"/>
                    <a:pt x="25" y="22"/>
                    <a:pt x="27" y="24"/>
                  </a:cubicBezTo>
                  <a:cubicBezTo>
                    <a:pt x="24" y="20"/>
                    <a:pt x="33" y="25"/>
                    <a:pt x="32" y="24"/>
                  </a:cubicBezTo>
                  <a:cubicBezTo>
                    <a:pt x="37" y="25"/>
                    <a:pt x="43" y="19"/>
                    <a:pt x="44" y="16"/>
                  </a:cubicBezTo>
                  <a:cubicBezTo>
                    <a:pt x="44" y="17"/>
                    <a:pt x="45" y="15"/>
                    <a:pt x="45" y="14"/>
                  </a:cubicBezTo>
                  <a:cubicBezTo>
                    <a:pt x="43" y="8"/>
                    <a:pt x="48" y="12"/>
                    <a:pt x="49" y="9"/>
                  </a:cubicBezTo>
                  <a:cubicBezTo>
                    <a:pt x="53" y="9"/>
                    <a:pt x="60" y="7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4" y="5"/>
                    <a:pt x="65" y="5"/>
                    <a:pt x="65" y="5"/>
                  </a:cubicBezTo>
                  <a:cubicBezTo>
                    <a:pt x="72" y="3"/>
                    <a:pt x="81" y="8"/>
                    <a:pt x="84" y="7"/>
                  </a:cubicBezTo>
                  <a:cubicBezTo>
                    <a:pt x="84" y="7"/>
                    <a:pt x="85" y="7"/>
                    <a:pt x="85" y="7"/>
                  </a:cubicBezTo>
                  <a:cubicBezTo>
                    <a:pt x="87" y="8"/>
                    <a:pt x="86" y="9"/>
                    <a:pt x="85" y="8"/>
                  </a:cubicBezTo>
                  <a:cubicBezTo>
                    <a:pt x="85" y="9"/>
                    <a:pt x="87" y="10"/>
                    <a:pt x="89" y="10"/>
                  </a:cubicBezTo>
                  <a:cubicBezTo>
                    <a:pt x="89" y="11"/>
                    <a:pt x="90" y="11"/>
                    <a:pt x="90" y="11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92" y="11"/>
                    <a:pt x="93" y="12"/>
                    <a:pt x="94" y="12"/>
                  </a:cubicBezTo>
                  <a:cubicBezTo>
                    <a:pt x="88" y="11"/>
                    <a:pt x="92" y="13"/>
                    <a:pt x="92" y="12"/>
                  </a:cubicBezTo>
                  <a:cubicBezTo>
                    <a:pt x="91" y="13"/>
                    <a:pt x="103" y="26"/>
                    <a:pt x="106" y="27"/>
                  </a:cubicBezTo>
                  <a:cubicBezTo>
                    <a:pt x="106" y="26"/>
                    <a:pt x="113" y="27"/>
                    <a:pt x="117" y="27"/>
                  </a:cubicBezTo>
                  <a:cubicBezTo>
                    <a:pt x="127" y="29"/>
                    <a:pt x="123" y="34"/>
                    <a:pt x="118" y="40"/>
                  </a:cubicBezTo>
                  <a:cubicBezTo>
                    <a:pt x="114" y="46"/>
                    <a:pt x="104" y="39"/>
                    <a:pt x="99" y="44"/>
                  </a:cubicBezTo>
                  <a:cubicBezTo>
                    <a:pt x="92" y="40"/>
                    <a:pt x="82" y="47"/>
                    <a:pt x="76" y="42"/>
                  </a:cubicBezTo>
                  <a:cubicBezTo>
                    <a:pt x="82" y="42"/>
                    <a:pt x="76" y="43"/>
                    <a:pt x="78" y="41"/>
                  </a:cubicBezTo>
                  <a:cubicBezTo>
                    <a:pt x="76" y="42"/>
                    <a:pt x="74" y="42"/>
                    <a:pt x="72" y="42"/>
                  </a:cubicBezTo>
                  <a:cubicBezTo>
                    <a:pt x="72" y="42"/>
                    <a:pt x="72" y="42"/>
                    <a:pt x="72" y="41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3" y="41"/>
                    <a:pt x="74" y="40"/>
                    <a:pt x="74" y="39"/>
                  </a:cubicBezTo>
                  <a:cubicBezTo>
                    <a:pt x="74" y="42"/>
                    <a:pt x="79" y="38"/>
                    <a:pt x="82" y="39"/>
                  </a:cubicBezTo>
                  <a:cubicBezTo>
                    <a:pt x="82" y="36"/>
                    <a:pt x="86" y="30"/>
                    <a:pt x="85" y="26"/>
                  </a:cubicBezTo>
                  <a:cubicBezTo>
                    <a:pt x="83" y="22"/>
                    <a:pt x="82" y="21"/>
                    <a:pt x="81" y="17"/>
                  </a:cubicBezTo>
                  <a:cubicBezTo>
                    <a:pt x="81" y="17"/>
                    <a:pt x="72" y="15"/>
                    <a:pt x="72" y="14"/>
                  </a:cubicBezTo>
                  <a:cubicBezTo>
                    <a:pt x="73" y="14"/>
                    <a:pt x="73" y="14"/>
                    <a:pt x="73" y="12"/>
                  </a:cubicBezTo>
                  <a:cubicBezTo>
                    <a:pt x="72" y="14"/>
                    <a:pt x="71" y="14"/>
                    <a:pt x="70" y="13"/>
                  </a:cubicBezTo>
                  <a:cubicBezTo>
                    <a:pt x="70" y="14"/>
                    <a:pt x="70" y="14"/>
                    <a:pt x="70" y="15"/>
                  </a:cubicBezTo>
                  <a:cubicBezTo>
                    <a:pt x="70" y="13"/>
                    <a:pt x="65" y="14"/>
                    <a:pt x="61" y="16"/>
                  </a:cubicBezTo>
                  <a:cubicBezTo>
                    <a:pt x="61" y="16"/>
                    <a:pt x="61" y="17"/>
                    <a:pt x="62" y="17"/>
                  </a:cubicBezTo>
                  <a:cubicBezTo>
                    <a:pt x="62" y="17"/>
                    <a:pt x="62" y="17"/>
                    <a:pt x="61" y="17"/>
                  </a:cubicBezTo>
                  <a:cubicBezTo>
                    <a:pt x="61" y="17"/>
                    <a:pt x="61" y="16"/>
                    <a:pt x="61" y="16"/>
                  </a:cubicBezTo>
                  <a:cubicBezTo>
                    <a:pt x="61" y="16"/>
                    <a:pt x="61" y="16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9" y="15"/>
                    <a:pt x="59" y="15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4"/>
                    <a:pt x="57" y="10"/>
                    <a:pt x="59" y="17"/>
                  </a:cubicBezTo>
                  <a:cubicBezTo>
                    <a:pt x="58" y="18"/>
                    <a:pt x="57" y="18"/>
                    <a:pt x="57" y="18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6" y="18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6" y="19"/>
                  </a:cubicBezTo>
                  <a:cubicBezTo>
                    <a:pt x="56" y="19"/>
                    <a:pt x="57" y="19"/>
                    <a:pt x="57" y="19"/>
                  </a:cubicBezTo>
                  <a:cubicBezTo>
                    <a:pt x="56" y="19"/>
                    <a:pt x="55" y="20"/>
                    <a:pt x="55" y="20"/>
                  </a:cubicBezTo>
                  <a:cubicBezTo>
                    <a:pt x="55" y="20"/>
                    <a:pt x="56" y="21"/>
                    <a:pt x="56" y="22"/>
                  </a:cubicBezTo>
                  <a:cubicBezTo>
                    <a:pt x="56" y="24"/>
                    <a:pt x="54" y="29"/>
                    <a:pt x="54" y="29"/>
                  </a:cubicBezTo>
                  <a:cubicBezTo>
                    <a:pt x="55" y="30"/>
                    <a:pt x="56" y="30"/>
                    <a:pt x="57" y="30"/>
                  </a:cubicBezTo>
                  <a:cubicBezTo>
                    <a:pt x="56" y="31"/>
                    <a:pt x="56" y="31"/>
                    <a:pt x="55" y="30"/>
                  </a:cubicBezTo>
                  <a:cubicBezTo>
                    <a:pt x="57" y="32"/>
                    <a:pt x="57" y="33"/>
                    <a:pt x="54" y="34"/>
                  </a:cubicBezTo>
                  <a:cubicBezTo>
                    <a:pt x="55" y="35"/>
                    <a:pt x="56" y="35"/>
                    <a:pt x="56" y="34"/>
                  </a:cubicBezTo>
                  <a:cubicBezTo>
                    <a:pt x="55" y="35"/>
                    <a:pt x="54" y="36"/>
                    <a:pt x="55" y="36"/>
                  </a:cubicBezTo>
                  <a:cubicBezTo>
                    <a:pt x="56" y="36"/>
                    <a:pt x="57" y="36"/>
                    <a:pt x="58" y="36"/>
                  </a:cubicBezTo>
                  <a:cubicBezTo>
                    <a:pt x="57" y="37"/>
                    <a:pt x="57" y="38"/>
                    <a:pt x="57" y="39"/>
                  </a:cubicBezTo>
                  <a:cubicBezTo>
                    <a:pt x="58" y="39"/>
                    <a:pt x="58" y="38"/>
                    <a:pt x="59" y="37"/>
                  </a:cubicBezTo>
                  <a:cubicBezTo>
                    <a:pt x="59" y="40"/>
                    <a:pt x="61" y="40"/>
                    <a:pt x="62" y="42"/>
                  </a:cubicBezTo>
                  <a:cubicBezTo>
                    <a:pt x="63" y="42"/>
                    <a:pt x="64" y="43"/>
                    <a:pt x="65" y="43"/>
                  </a:cubicBezTo>
                  <a:cubicBezTo>
                    <a:pt x="62" y="43"/>
                    <a:pt x="59" y="43"/>
                    <a:pt x="56" y="43"/>
                  </a:cubicBezTo>
                  <a:cubicBezTo>
                    <a:pt x="49" y="43"/>
                    <a:pt x="39" y="39"/>
                    <a:pt x="33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3"/>
                    <a:pt x="32" y="43"/>
                    <a:pt x="31" y="43"/>
                  </a:cubicBezTo>
                  <a:cubicBezTo>
                    <a:pt x="31" y="43"/>
                    <a:pt x="30" y="43"/>
                    <a:pt x="30" y="43"/>
                  </a:cubicBezTo>
                  <a:cubicBezTo>
                    <a:pt x="28" y="42"/>
                    <a:pt x="27" y="42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5" y="43"/>
                  </a:cubicBezTo>
                  <a:cubicBezTo>
                    <a:pt x="26" y="42"/>
                    <a:pt x="24" y="43"/>
                    <a:pt x="23" y="44"/>
                  </a:cubicBezTo>
                  <a:cubicBezTo>
                    <a:pt x="23" y="44"/>
                    <a:pt x="22" y="44"/>
                    <a:pt x="22" y="44"/>
                  </a:cubicBezTo>
                  <a:cubicBezTo>
                    <a:pt x="22" y="44"/>
                    <a:pt x="23" y="44"/>
                    <a:pt x="23" y="44"/>
                  </a:cubicBezTo>
                  <a:cubicBezTo>
                    <a:pt x="23" y="44"/>
                    <a:pt x="22" y="44"/>
                    <a:pt x="22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3" y="44"/>
                    <a:pt x="24" y="44"/>
                    <a:pt x="24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2" y="45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3"/>
                    <a:pt x="23" y="42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3"/>
                    <a:pt x="22" y="43"/>
                    <a:pt x="21" y="43"/>
                  </a:cubicBezTo>
                  <a:cubicBezTo>
                    <a:pt x="18" y="43"/>
                    <a:pt x="14" y="41"/>
                    <a:pt x="13" y="39"/>
                  </a:cubicBezTo>
                  <a:cubicBezTo>
                    <a:pt x="14" y="38"/>
                    <a:pt x="14" y="35"/>
                    <a:pt x="14" y="32"/>
                  </a:cubicBezTo>
                  <a:close/>
                  <a:moveTo>
                    <a:pt x="58" y="16"/>
                  </a:moveTo>
                  <a:cubicBezTo>
                    <a:pt x="58" y="16"/>
                    <a:pt x="58" y="16"/>
                    <a:pt x="58" y="15"/>
                  </a:cubicBezTo>
                  <a:cubicBezTo>
                    <a:pt x="58" y="15"/>
                    <a:pt x="58" y="16"/>
                    <a:pt x="5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9257"/>
            <p:cNvSpPr/>
            <p:nvPr/>
          </p:nvSpPr>
          <p:spPr bwMode="auto">
            <a:xfrm>
              <a:off x="566738" y="757237"/>
              <a:ext cx="63500" cy="33338"/>
            </a:xfrm>
            <a:custGeom>
              <a:avLst/>
              <a:gdLst>
                <a:gd name="T0" fmla="*/ 2 w 17"/>
                <a:gd name="T1" fmla="*/ 9 h 9"/>
                <a:gd name="T2" fmla="*/ 16 w 17"/>
                <a:gd name="T3" fmla="*/ 1 h 9"/>
                <a:gd name="T4" fmla="*/ 16 w 17"/>
                <a:gd name="T5" fmla="*/ 0 h 9"/>
                <a:gd name="T6" fmla="*/ 1 w 17"/>
                <a:gd name="T7" fmla="*/ 9 h 9"/>
                <a:gd name="T8" fmla="*/ 2 w 17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">
                  <a:moveTo>
                    <a:pt x="2" y="9"/>
                  </a:moveTo>
                  <a:cubicBezTo>
                    <a:pt x="6" y="6"/>
                    <a:pt x="11" y="3"/>
                    <a:pt x="16" y="1"/>
                  </a:cubicBezTo>
                  <a:cubicBezTo>
                    <a:pt x="17" y="1"/>
                    <a:pt x="16" y="0"/>
                    <a:pt x="16" y="0"/>
                  </a:cubicBezTo>
                  <a:cubicBezTo>
                    <a:pt x="10" y="3"/>
                    <a:pt x="5" y="5"/>
                    <a:pt x="1" y="9"/>
                  </a:cubicBezTo>
                  <a:cubicBezTo>
                    <a:pt x="0" y="9"/>
                    <a:pt x="1" y="9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9258"/>
            <p:cNvSpPr/>
            <p:nvPr/>
          </p:nvSpPr>
          <p:spPr bwMode="auto">
            <a:xfrm>
              <a:off x="533400" y="730250"/>
              <a:ext cx="93663" cy="60325"/>
            </a:xfrm>
            <a:custGeom>
              <a:avLst/>
              <a:gdLst>
                <a:gd name="T0" fmla="*/ 23 w 25"/>
                <a:gd name="T1" fmla="*/ 0 h 16"/>
                <a:gd name="T2" fmla="*/ 0 w 25"/>
                <a:gd name="T3" fmla="*/ 16 h 16"/>
                <a:gd name="T4" fmla="*/ 2 w 25"/>
                <a:gd name="T5" fmla="*/ 16 h 16"/>
                <a:gd name="T6" fmla="*/ 24 w 25"/>
                <a:gd name="T7" fmla="*/ 0 h 16"/>
                <a:gd name="T8" fmla="*/ 23 w 25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6">
                  <a:moveTo>
                    <a:pt x="23" y="0"/>
                  </a:moveTo>
                  <a:cubicBezTo>
                    <a:pt x="16" y="5"/>
                    <a:pt x="8" y="11"/>
                    <a:pt x="0" y="16"/>
                  </a:cubicBezTo>
                  <a:cubicBezTo>
                    <a:pt x="0" y="16"/>
                    <a:pt x="1" y="16"/>
                    <a:pt x="2" y="16"/>
                  </a:cubicBezTo>
                  <a:cubicBezTo>
                    <a:pt x="9" y="11"/>
                    <a:pt x="17" y="6"/>
                    <a:pt x="24" y="0"/>
                  </a:cubicBezTo>
                  <a:cubicBezTo>
                    <a:pt x="25" y="0"/>
                    <a:pt x="24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9259"/>
            <p:cNvSpPr/>
            <p:nvPr/>
          </p:nvSpPr>
          <p:spPr bwMode="auto">
            <a:xfrm>
              <a:off x="484188" y="700087"/>
              <a:ext cx="146050" cy="90488"/>
            </a:xfrm>
            <a:custGeom>
              <a:avLst/>
              <a:gdLst>
                <a:gd name="T0" fmla="*/ 1 w 39"/>
                <a:gd name="T1" fmla="*/ 24 h 24"/>
                <a:gd name="T2" fmla="*/ 38 w 39"/>
                <a:gd name="T3" fmla="*/ 1 h 24"/>
                <a:gd name="T4" fmla="*/ 37 w 39"/>
                <a:gd name="T5" fmla="*/ 0 h 24"/>
                <a:gd name="T6" fmla="*/ 0 w 39"/>
                <a:gd name="T7" fmla="*/ 24 h 24"/>
                <a:gd name="T8" fmla="*/ 1 w 39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1" y="24"/>
                  </a:moveTo>
                  <a:cubicBezTo>
                    <a:pt x="13" y="16"/>
                    <a:pt x="25" y="8"/>
                    <a:pt x="38" y="1"/>
                  </a:cubicBezTo>
                  <a:cubicBezTo>
                    <a:pt x="39" y="0"/>
                    <a:pt x="38" y="0"/>
                    <a:pt x="37" y="0"/>
                  </a:cubicBezTo>
                  <a:cubicBezTo>
                    <a:pt x="25" y="7"/>
                    <a:pt x="13" y="16"/>
                    <a:pt x="0" y="24"/>
                  </a:cubicBezTo>
                  <a:cubicBezTo>
                    <a:pt x="0" y="24"/>
                    <a:pt x="1" y="24"/>
                    <a:pt x="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9260"/>
            <p:cNvSpPr/>
            <p:nvPr/>
          </p:nvSpPr>
          <p:spPr bwMode="auto">
            <a:xfrm>
              <a:off x="412750" y="650875"/>
              <a:ext cx="217488" cy="142875"/>
            </a:xfrm>
            <a:custGeom>
              <a:avLst/>
              <a:gdLst>
                <a:gd name="T0" fmla="*/ 57 w 58"/>
                <a:gd name="T1" fmla="*/ 1 h 38"/>
                <a:gd name="T2" fmla="*/ 1 w 58"/>
                <a:gd name="T3" fmla="*/ 37 h 38"/>
                <a:gd name="T4" fmla="*/ 2 w 58"/>
                <a:gd name="T5" fmla="*/ 38 h 38"/>
                <a:gd name="T6" fmla="*/ 58 w 58"/>
                <a:gd name="T7" fmla="*/ 1 h 38"/>
                <a:gd name="T8" fmla="*/ 57 w 58"/>
                <a:gd name="T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8">
                  <a:moveTo>
                    <a:pt x="57" y="1"/>
                  </a:moveTo>
                  <a:cubicBezTo>
                    <a:pt x="39" y="14"/>
                    <a:pt x="19" y="24"/>
                    <a:pt x="1" y="37"/>
                  </a:cubicBezTo>
                  <a:cubicBezTo>
                    <a:pt x="0" y="38"/>
                    <a:pt x="1" y="38"/>
                    <a:pt x="2" y="38"/>
                  </a:cubicBezTo>
                  <a:cubicBezTo>
                    <a:pt x="20" y="25"/>
                    <a:pt x="40" y="15"/>
                    <a:pt x="58" y="1"/>
                  </a:cubicBezTo>
                  <a:cubicBezTo>
                    <a:pt x="58" y="1"/>
                    <a:pt x="57" y="0"/>
                    <a:pt x="5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9261"/>
            <p:cNvSpPr/>
            <p:nvPr/>
          </p:nvSpPr>
          <p:spPr bwMode="auto">
            <a:xfrm>
              <a:off x="355600" y="628650"/>
              <a:ext cx="274638" cy="165100"/>
            </a:xfrm>
            <a:custGeom>
              <a:avLst/>
              <a:gdLst>
                <a:gd name="T0" fmla="*/ 2 w 73"/>
                <a:gd name="T1" fmla="*/ 44 h 44"/>
                <a:gd name="T2" fmla="*/ 73 w 73"/>
                <a:gd name="T3" fmla="*/ 1 h 44"/>
                <a:gd name="T4" fmla="*/ 72 w 73"/>
                <a:gd name="T5" fmla="*/ 1 h 44"/>
                <a:gd name="T6" fmla="*/ 1 w 73"/>
                <a:gd name="T7" fmla="*/ 43 h 44"/>
                <a:gd name="T8" fmla="*/ 2 w 73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4">
                  <a:moveTo>
                    <a:pt x="2" y="44"/>
                  </a:moveTo>
                  <a:cubicBezTo>
                    <a:pt x="24" y="28"/>
                    <a:pt x="47" y="13"/>
                    <a:pt x="73" y="1"/>
                  </a:cubicBezTo>
                  <a:cubicBezTo>
                    <a:pt x="73" y="1"/>
                    <a:pt x="73" y="0"/>
                    <a:pt x="72" y="1"/>
                  </a:cubicBezTo>
                  <a:cubicBezTo>
                    <a:pt x="47" y="12"/>
                    <a:pt x="24" y="28"/>
                    <a:pt x="1" y="43"/>
                  </a:cubicBezTo>
                  <a:cubicBezTo>
                    <a:pt x="0" y="44"/>
                    <a:pt x="1" y="44"/>
                    <a:pt x="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9262"/>
            <p:cNvSpPr/>
            <p:nvPr/>
          </p:nvSpPr>
          <p:spPr bwMode="auto">
            <a:xfrm>
              <a:off x="344488" y="606425"/>
              <a:ext cx="288925" cy="187325"/>
            </a:xfrm>
            <a:custGeom>
              <a:avLst/>
              <a:gdLst>
                <a:gd name="T0" fmla="*/ 75 w 77"/>
                <a:gd name="T1" fmla="*/ 1 h 50"/>
                <a:gd name="T2" fmla="*/ 0 w 77"/>
                <a:gd name="T3" fmla="*/ 50 h 50"/>
                <a:gd name="T4" fmla="*/ 1 w 77"/>
                <a:gd name="T5" fmla="*/ 50 h 50"/>
                <a:gd name="T6" fmla="*/ 76 w 77"/>
                <a:gd name="T7" fmla="*/ 1 h 50"/>
                <a:gd name="T8" fmla="*/ 75 w 77"/>
                <a:gd name="T9" fmla="*/ 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0">
                  <a:moveTo>
                    <a:pt x="75" y="1"/>
                  </a:moveTo>
                  <a:cubicBezTo>
                    <a:pt x="50" y="17"/>
                    <a:pt x="25" y="33"/>
                    <a:pt x="0" y="50"/>
                  </a:cubicBezTo>
                  <a:cubicBezTo>
                    <a:pt x="0" y="50"/>
                    <a:pt x="1" y="50"/>
                    <a:pt x="1" y="50"/>
                  </a:cubicBezTo>
                  <a:cubicBezTo>
                    <a:pt x="26" y="33"/>
                    <a:pt x="51" y="17"/>
                    <a:pt x="76" y="1"/>
                  </a:cubicBezTo>
                  <a:cubicBezTo>
                    <a:pt x="77" y="0"/>
                    <a:pt x="76" y="0"/>
                    <a:pt x="7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9263"/>
            <p:cNvSpPr/>
            <p:nvPr/>
          </p:nvSpPr>
          <p:spPr bwMode="auto">
            <a:xfrm>
              <a:off x="280988" y="576262"/>
              <a:ext cx="349250" cy="217488"/>
            </a:xfrm>
            <a:custGeom>
              <a:avLst/>
              <a:gdLst>
                <a:gd name="T0" fmla="*/ 2 w 93"/>
                <a:gd name="T1" fmla="*/ 58 h 58"/>
                <a:gd name="T2" fmla="*/ 93 w 93"/>
                <a:gd name="T3" fmla="*/ 0 h 58"/>
                <a:gd name="T4" fmla="*/ 92 w 93"/>
                <a:gd name="T5" fmla="*/ 0 h 58"/>
                <a:gd name="T6" fmla="*/ 1 w 93"/>
                <a:gd name="T7" fmla="*/ 58 h 58"/>
                <a:gd name="T8" fmla="*/ 2 w 93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58">
                  <a:moveTo>
                    <a:pt x="2" y="58"/>
                  </a:moveTo>
                  <a:cubicBezTo>
                    <a:pt x="32" y="38"/>
                    <a:pt x="61" y="18"/>
                    <a:pt x="93" y="0"/>
                  </a:cubicBezTo>
                  <a:cubicBezTo>
                    <a:pt x="93" y="0"/>
                    <a:pt x="92" y="0"/>
                    <a:pt x="92" y="0"/>
                  </a:cubicBezTo>
                  <a:cubicBezTo>
                    <a:pt x="60" y="18"/>
                    <a:pt x="31" y="38"/>
                    <a:pt x="1" y="58"/>
                  </a:cubicBezTo>
                  <a:cubicBezTo>
                    <a:pt x="0" y="58"/>
                    <a:pt x="2" y="58"/>
                    <a:pt x="2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9264"/>
            <p:cNvSpPr/>
            <p:nvPr/>
          </p:nvSpPr>
          <p:spPr bwMode="auto">
            <a:xfrm>
              <a:off x="255588" y="557212"/>
              <a:ext cx="374650" cy="236538"/>
            </a:xfrm>
            <a:custGeom>
              <a:avLst/>
              <a:gdLst>
                <a:gd name="T0" fmla="*/ 98 w 100"/>
                <a:gd name="T1" fmla="*/ 0 h 63"/>
                <a:gd name="T2" fmla="*/ 1 w 100"/>
                <a:gd name="T3" fmla="*/ 62 h 63"/>
                <a:gd name="T4" fmla="*/ 2 w 100"/>
                <a:gd name="T5" fmla="*/ 62 h 63"/>
                <a:gd name="T6" fmla="*/ 99 w 100"/>
                <a:gd name="T7" fmla="*/ 1 h 63"/>
                <a:gd name="T8" fmla="*/ 98 w 100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3">
                  <a:moveTo>
                    <a:pt x="98" y="0"/>
                  </a:moveTo>
                  <a:cubicBezTo>
                    <a:pt x="66" y="22"/>
                    <a:pt x="33" y="41"/>
                    <a:pt x="1" y="62"/>
                  </a:cubicBezTo>
                  <a:cubicBezTo>
                    <a:pt x="0" y="62"/>
                    <a:pt x="1" y="63"/>
                    <a:pt x="2" y="62"/>
                  </a:cubicBezTo>
                  <a:cubicBezTo>
                    <a:pt x="34" y="41"/>
                    <a:pt x="67" y="22"/>
                    <a:pt x="99" y="1"/>
                  </a:cubicBezTo>
                  <a:cubicBezTo>
                    <a:pt x="100" y="0"/>
                    <a:pt x="99" y="0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9265"/>
            <p:cNvSpPr/>
            <p:nvPr/>
          </p:nvSpPr>
          <p:spPr bwMode="auto">
            <a:xfrm>
              <a:off x="184150" y="515937"/>
              <a:ext cx="446088" cy="274638"/>
            </a:xfrm>
            <a:custGeom>
              <a:avLst/>
              <a:gdLst>
                <a:gd name="T0" fmla="*/ 2 w 119"/>
                <a:gd name="T1" fmla="*/ 73 h 73"/>
                <a:gd name="T2" fmla="*/ 119 w 119"/>
                <a:gd name="T3" fmla="*/ 1 h 73"/>
                <a:gd name="T4" fmla="*/ 118 w 119"/>
                <a:gd name="T5" fmla="*/ 1 h 73"/>
                <a:gd name="T6" fmla="*/ 1 w 119"/>
                <a:gd name="T7" fmla="*/ 73 h 73"/>
                <a:gd name="T8" fmla="*/ 2 w 11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73">
                  <a:moveTo>
                    <a:pt x="2" y="73"/>
                  </a:moveTo>
                  <a:cubicBezTo>
                    <a:pt x="40" y="48"/>
                    <a:pt x="77" y="21"/>
                    <a:pt x="119" y="1"/>
                  </a:cubicBezTo>
                  <a:cubicBezTo>
                    <a:pt x="119" y="1"/>
                    <a:pt x="119" y="0"/>
                    <a:pt x="118" y="1"/>
                  </a:cubicBezTo>
                  <a:cubicBezTo>
                    <a:pt x="77" y="21"/>
                    <a:pt x="40" y="48"/>
                    <a:pt x="1" y="73"/>
                  </a:cubicBezTo>
                  <a:cubicBezTo>
                    <a:pt x="0" y="73"/>
                    <a:pt x="2" y="73"/>
                    <a:pt x="2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9266"/>
            <p:cNvSpPr/>
            <p:nvPr/>
          </p:nvSpPr>
          <p:spPr bwMode="auto">
            <a:xfrm>
              <a:off x="153988" y="488950"/>
              <a:ext cx="479425" cy="304800"/>
            </a:xfrm>
            <a:custGeom>
              <a:avLst/>
              <a:gdLst>
                <a:gd name="T0" fmla="*/ 126 w 128"/>
                <a:gd name="T1" fmla="*/ 0 h 81"/>
                <a:gd name="T2" fmla="*/ 1 w 128"/>
                <a:gd name="T3" fmla="*/ 80 h 81"/>
                <a:gd name="T4" fmla="*/ 2 w 128"/>
                <a:gd name="T5" fmla="*/ 81 h 81"/>
                <a:gd name="T6" fmla="*/ 127 w 128"/>
                <a:gd name="T7" fmla="*/ 1 h 81"/>
                <a:gd name="T8" fmla="*/ 126 w 128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81">
                  <a:moveTo>
                    <a:pt x="126" y="0"/>
                  </a:moveTo>
                  <a:cubicBezTo>
                    <a:pt x="84" y="26"/>
                    <a:pt x="42" y="52"/>
                    <a:pt x="1" y="80"/>
                  </a:cubicBezTo>
                  <a:cubicBezTo>
                    <a:pt x="0" y="80"/>
                    <a:pt x="2" y="81"/>
                    <a:pt x="2" y="81"/>
                  </a:cubicBezTo>
                  <a:cubicBezTo>
                    <a:pt x="43" y="53"/>
                    <a:pt x="85" y="27"/>
                    <a:pt x="127" y="1"/>
                  </a:cubicBezTo>
                  <a:cubicBezTo>
                    <a:pt x="128" y="0"/>
                    <a:pt x="126" y="0"/>
                    <a:pt x="1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9267"/>
            <p:cNvSpPr/>
            <p:nvPr/>
          </p:nvSpPr>
          <p:spPr bwMode="auto">
            <a:xfrm>
              <a:off x="101600" y="474662"/>
              <a:ext cx="528638" cy="315913"/>
            </a:xfrm>
            <a:custGeom>
              <a:avLst/>
              <a:gdLst>
                <a:gd name="T0" fmla="*/ 2 w 141"/>
                <a:gd name="T1" fmla="*/ 83 h 84"/>
                <a:gd name="T2" fmla="*/ 140 w 141"/>
                <a:gd name="T3" fmla="*/ 1 h 84"/>
                <a:gd name="T4" fmla="*/ 139 w 141"/>
                <a:gd name="T5" fmla="*/ 1 h 84"/>
                <a:gd name="T6" fmla="*/ 1 w 141"/>
                <a:gd name="T7" fmla="*/ 83 h 84"/>
                <a:gd name="T8" fmla="*/ 2 w 141"/>
                <a:gd name="T9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84">
                  <a:moveTo>
                    <a:pt x="2" y="83"/>
                  </a:moveTo>
                  <a:cubicBezTo>
                    <a:pt x="47" y="55"/>
                    <a:pt x="92" y="26"/>
                    <a:pt x="140" y="1"/>
                  </a:cubicBezTo>
                  <a:cubicBezTo>
                    <a:pt x="141" y="1"/>
                    <a:pt x="140" y="0"/>
                    <a:pt x="139" y="1"/>
                  </a:cubicBezTo>
                  <a:cubicBezTo>
                    <a:pt x="92" y="25"/>
                    <a:pt x="47" y="55"/>
                    <a:pt x="1" y="83"/>
                  </a:cubicBezTo>
                  <a:cubicBezTo>
                    <a:pt x="0" y="83"/>
                    <a:pt x="1" y="84"/>
                    <a:pt x="2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9268"/>
            <p:cNvSpPr/>
            <p:nvPr/>
          </p:nvSpPr>
          <p:spPr bwMode="auto">
            <a:xfrm>
              <a:off x="85725" y="471487"/>
              <a:ext cx="544513" cy="319088"/>
            </a:xfrm>
            <a:custGeom>
              <a:avLst/>
              <a:gdLst>
                <a:gd name="T0" fmla="*/ 143 w 145"/>
                <a:gd name="T1" fmla="*/ 0 h 85"/>
                <a:gd name="T2" fmla="*/ 1 w 145"/>
                <a:gd name="T3" fmla="*/ 84 h 85"/>
                <a:gd name="T4" fmla="*/ 1 w 145"/>
                <a:gd name="T5" fmla="*/ 85 h 85"/>
                <a:gd name="T6" fmla="*/ 144 w 145"/>
                <a:gd name="T7" fmla="*/ 0 h 85"/>
                <a:gd name="T8" fmla="*/ 143 w 145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85">
                  <a:moveTo>
                    <a:pt x="143" y="0"/>
                  </a:moveTo>
                  <a:cubicBezTo>
                    <a:pt x="96" y="29"/>
                    <a:pt x="47" y="55"/>
                    <a:pt x="1" y="84"/>
                  </a:cubicBezTo>
                  <a:cubicBezTo>
                    <a:pt x="0" y="85"/>
                    <a:pt x="1" y="85"/>
                    <a:pt x="1" y="85"/>
                  </a:cubicBezTo>
                  <a:cubicBezTo>
                    <a:pt x="48" y="55"/>
                    <a:pt x="97" y="30"/>
                    <a:pt x="144" y="0"/>
                  </a:cubicBezTo>
                  <a:cubicBezTo>
                    <a:pt x="145" y="0"/>
                    <a:pt x="143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9269"/>
            <p:cNvSpPr/>
            <p:nvPr/>
          </p:nvSpPr>
          <p:spPr bwMode="auto">
            <a:xfrm>
              <a:off x="36513" y="422275"/>
              <a:ext cx="593725" cy="330200"/>
            </a:xfrm>
            <a:custGeom>
              <a:avLst/>
              <a:gdLst>
                <a:gd name="T0" fmla="*/ 2 w 158"/>
                <a:gd name="T1" fmla="*/ 88 h 88"/>
                <a:gd name="T2" fmla="*/ 158 w 158"/>
                <a:gd name="T3" fmla="*/ 1 h 88"/>
                <a:gd name="T4" fmla="*/ 157 w 158"/>
                <a:gd name="T5" fmla="*/ 0 h 88"/>
                <a:gd name="T6" fmla="*/ 1 w 158"/>
                <a:gd name="T7" fmla="*/ 87 h 88"/>
                <a:gd name="T8" fmla="*/ 2 w 158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88">
                  <a:moveTo>
                    <a:pt x="2" y="88"/>
                  </a:moveTo>
                  <a:cubicBezTo>
                    <a:pt x="55" y="61"/>
                    <a:pt x="104" y="27"/>
                    <a:pt x="158" y="1"/>
                  </a:cubicBezTo>
                  <a:cubicBezTo>
                    <a:pt x="158" y="1"/>
                    <a:pt x="158" y="0"/>
                    <a:pt x="157" y="0"/>
                  </a:cubicBezTo>
                  <a:cubicBezTo>
                    <a:pt x="103" y="26"/>
                    <a:pt x="54" y="61"/>
                    <a:pt x="1" y="87"/>
                  </a:cubicBezTo>
                  <a:cubicBezTo>
                    <a:pt x="0" y="87"/>
                    <a:pt x="1" y="88"/>
                    <a:pt x="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9270"/>
            <p:cNvSpPr/>
            <p:nvPr/>
          </p:nvSpPr>
          <p:spPr bwMode="auto">
            <a:xfrm>
              <a:off x="30163" y="358775"/>
              <a:ext cx="596900" cy="368300"/>
            </a:xfrm>
            <a:custGeom>
              <a:avLst/>
              <a:gdLst>
                <a:gd name="T0" fmla="*/ 157 w 159"/>
                <a:gd name="T1" fmla="*/ 0 h 98"/>
                <a:gd name="T2" fmla="*/ 1 w 159"/>
                <a:gd name="T3" fmla="*/ 97 h 98"/>
                <a:gd name="T4" fmla="*/ 2 w 159"/>
                <a:gd name="T5" fmla="*/ 98 h 98"/>
                <a:gd name="T6" fmla="*/ 158 w 159"/>
                <a:gd name="T7" fmla="*/ 1 h 98"/>
                <a:gd name="T8" fmla="*/ 157 w 159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8">
                  <a:moveTo>
                    <a:pt x="157" y="0"/>
                  </a:moveTo>
                  <a:cubicBezTo>
                    <a:pt x="105" y="33"/>
                    <a:pt x="50" y="59"/>
                    <a:pt x="1" y="97"/>
                  </a:cubicBezTo>
                  <a:cubicBezTo>
                    <a:pt x="0" y="98"/>
                    <a:pt x="2" y="98"/>
                    <a:pt x="2" y="98"/>
                  </a:cubicBezTo>
                  <a:cubicBezTo>
                    <a:pt x="51" y="60"/>
                    <a:pt x="106" y="33"/>
                    <a:pt x="158" y="1"/>
                  </a:cubicBezTo>
                  <a:cubicBezTo>
                    <a:pt x="159" y="0"/>
                    <a:pt x="158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9271"/>
            <p:cNvSpPr/>
            <p:nvPr/>
          </p:nvSpPr>
          <p:spPr bwMode="auto">
            <a:xfrm>
              <a:off x="30163" y="350837"/>
              <a:ext cx="600075" cy="338138"/>
            </a:xfrm>
            <a:custGeom>
              <a:avLst/>
              <a:gdLst>
                <a:gd name="T0" fmla="*/ 1 w 160"/>
                <a:gd name="T1" fmla="*/ 90 h 90"/>
                <a:gd name="T2" fmla="*/ 159 w 160"/>
                <a:gd name="T3" fmla="*/ 1 h 90"/>
                <a:gd name="T4" fmla="*/ 158 w 160"/>
                <a:gd name="T5" fmla="*/ 0 h 90"/>
                <a:gd name="T6" fmla="*/ 1 w 160"/>
                <a:gd name="T7" fmla="*/ 89 h 90"/>
                <a:gd name="T8" fmla="*/ 1 w 16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90">
                  <a:moveTo>
                    <a:pt x="1" y="90"/>
                  </a:moveTo>
                  <a:cubicBezTo>
                    <a:pt x="54" y="61"/>
                    <a:pt x="103" y="24"/>
                    <a:pt x="159" y="1"/>
                  </a:cubicBezTo>
                  <a:cubicBezTo>
                    <a:pt x="160" y="0"/>
                    <a:pt x="159" y="0"/>
                    <a:pt x="158" y="0"/>
                  </a:cubicBezTo>
                  <a:cubicBezTo>
                    <a:pt x="102" y="23"/>
                    <a:pt x="54" y="60"/>
                    <a:pt x="1" y="89"/>
                  </a:cubicBezTo>
                  <a:cubicBezTo>
                    <a:pt x="0" y="90"/>
                    <a:pt x="0" y="90"/>
                    <a:pt x="1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9272"/>
            <p:cNvSpPr/>
            <p:nvPr/>
          </p:nvSpPr>
          <p:spPr bwMode="auto">
            <a:xfrm>
              <a:off x="30163" y="331787"/>
              <a:ext cx="536575" cy="342900"/>
            </a:xfrm>
            <a:custGeom>
              <a:avLst/>
              <a:gdLst>
                <a:gd name="T0" fmla="*/ 2 w 143"/>
                <a:gd name="T1" fmla="*/ 79 h 91"/>
                <a:gd name="T2" fmla="*/ 71 w 143"/>
                <a:gd name="T3" fmla="*/ 39 h 91"/>
                <a:gd name="T4" fmla="*/ 135 w 143"/>
                <a:gd name="T5" fmla="*/ 5 h 91"/>
                <a:gd name="T6" fmla="*/ 1 w 143"/>
                <a:gd name="T7" fmla="*/ 90 h 91"/>
                <a:gd name="T8" fmla="*/ 2 w 143"/>
                <a:gd name="T9" fmla="*/ 90 h 91"/>
                <a:gd name="T10" fmla="*/ 142 w 143"/>
                <a:gd name="T11" fmla="*/ 1 h 91"/>
                <a:gd name="T12" fmla="*/ 141 w 143"/>
                <a:gd name="T13" fmla="*/ 0 h 91"/>
                <a:gd name="T14" fmla="*/ 1 w 143"/>
                <a:gd name="T15" fmla="*/ 78 h 91"/>
                <a:gd name="T16" fmla="*/ 2 w 143"/>
                <a:gd name="T17" fmla="*/ 7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91">
                  <a:moveTo>
                    <a:pt x="2" y="79"/>
                  </a:moveTo>
                  <a:cubicBezTo>
                    <a:pt x="25" y="67"/>
                    <a:pt x="48" y="53"/>
                    <a:pt x="71" y="39"/>
                  </a:cubicBezTo>
                  <a:cubicBezTo>
                    <a:pt x="92" y="27"/>
                    <a:pt x="116" y="17"/>
                    <a:pt x="135" y="5"/>
                  </a:cubicBezTo>
                  <a:cubicBezTo>
                    <a:pt x="91" y="34"/>
                    <a:pt x="44" y="58"/>
                    <a:pt x="1" y="90"/>
                  </a:cubicBezTo>
                  <a:cubicBezTo>
                    <a:pt x="0" y="90"/>
                    <a:pt x="1" y="91"/>
                    <a:pt x="2" y="90"/>
                  </a:cubicBezTo>
                  <a:cubicBezTo>
                    <a:pt x="46" y="57"/>
                    <a:pt x="96" y="32"/>
                    <a:pt x="142" y="1"/>
                  </a:cubicBezTo>
                  <a:cubicBezTo>
                    <a:pt x="143" y="1"/>
                    <a:pt x="142" y="0"/>
                    <a:pt x="141" y="0"/>
                  </a:cubicBezTo>
                  <a:cubicBezTo>
                    <a:pt x="93" y="23"/>
                    <a:pt x="49" y="53"/>
                    <a:pt x="1" y="78"/>
                  </a:cubicBezTo>
                  <a:cubicBezTo>
                    <a:pt x="0" y="79"/>
                    <a:pt x="1" y="79"/>
                    <a:pt x="2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273"/>
            <p:cNvSpPr/>
            <p:nvPr/>
          </p:nvSpPr>
          <p:spPr bwMode="auto">
            <a:xfrm>
              <a:off x="33338" y="257175"/>
              <a:ext cx="566738" cy="349250"/>
            </a:xfrm>
            <a:custGeom>
              <a:avLst/>
              <a:gdLst>
                <a:gd name="T0" fmla="*/ 2 w 151"/>
                <a:gd name="T1" fmla="*/ 82 h 93"/>
                <a:gd name="T2" fmla="*/ 69 w 151"/>
                <a:gd name="T3" fmla="*/ 42 h 93"/>
                <a:gd name="T4" fmla="*/ 105 w 151"/>
                <a:gd name="T5" fmla="*/ 21 h 93"/>
                <a:gd name="T6" fmla="*/ 131 w 151"/>
                <a:gd name="T7" fmla="*/ 9 h 93"/>
                <a:gd name="T8" fmla="*/ 143 w 151"/>
                <a:gd name="T9" fmla="*/ 5 h 93"/>
                <a:gd name="T10" fmla="*/ 0 w 151"/>
                <a:gd name="T11" fmla="*/ 93 h 93"/>
                <a:gd name="T12" fmla="*/ 1 w 151"/>
                <a:gd name="T13" fmla="*/ 93 h 93"/>
                <a:gd name="T14" fmla="*/ 150 w 151"/>
                <a:gd name="T15" fmla="*/ 1 h 93"/>
                <a:gd name="T16" fmla="*/ 150 w 151"/>
                <a:gd name="T17" fmla="*/ 0 h 93"/>
                <a:gd name="T18" fmla="*/ 1 w 151"/>
                <a:gd name="T19" fmla="*/ 81 h 93"/>
                <a:gd name="T20" fmla="*/ 2 w 151"/>
                <a:gd name="T21" fmla="*/ 8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93">
                  <a:moveTo>
                    <a:pt x="2" y="82"/>
                  </a:moveTo>
                  <a:cubicBezTo>
                    <a:pt x="24" y="69"/>
                    <a:pt x="46" y="55"/>
                    <a:pt x="69" y="42"/>
                  </a:cubicBezTo>
                  <a:cubicBezTo>
                    <a:pt x="81" y="34"/>
                    <a:pt x="93" y="28"/>
                    <a:pt x="105" y="21"/>
                  </a:cubicBezTo>
                  <a:cubicBezTo>
                    <a:pt x="114" y="17"/>
                    <a:pt x="122" y="13"/>
                    <a:pt x="131" y="9"/>
                  </a:cubicBezTo>
                  <a:cubicBezTo>
                    <a:pt x="129" y="10"/>
                    <a:pt x="148" y="1"/>
                    <a:pt x="143" y="5"/>
                  </a:cubicBezTo>
                  <a:cubicBezTo>
                    <a:pt x="98" y="37"/>
                    <a:pt x="46" y="61"/>
                    <a:pt x="0" y="93"/>
                  </a:cubicBezTo>
                  <a:cubicBezTo>
                    <a:pt x="0" y="93"/>
                    <a:pt x="1" y="93"/>
                    <a:pt x="1" y="93"/>
                  </a:cubicBezTo>
                  <a:cubicBezTo>
                    <a:pt x="50" y="60"/>
                    <a:pt x="103" y="34"/>
                    <a:pt x="150" y="1"/>
                  </a:cubicBezTo>
                  <a:cubicBezTo>
                    <a:pt x="151" y="0"/>
                    <a:pt x="150" y="0"/>
                    <a:pt x="150" y="0"/>
                  </a:cubicBezTo>
                  <a:cubicBezTo>
                    <a:pt x="97" y="21"/>
                    <a:pt x="50" y="52"/>
                    <a:pt x="1" y="81"/>
                  </a:cubicBezTo>
                  <a:cubicBezTo>
                    <a:pt x="1" y="82"/>
                    <a:pt x="2" y="82"/>
                    <a:pt x="2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9274"/>
            <p:cNvSpPr/>
            <p:nvPr/>
          </p:nvSpPr>
          <p:spPr bwMode="auto">
            <a:xfrm>
              <a:off x="41275" y="188912"/>
              <a:ext cx="588963" cy="338138"/>
            </a:xfrm>
            <a:custGeom>
              <a:avLst/>
              <a:gdLst>
                <a:gd name="T0" fmla="*/ 156 w 157"/>
                <a:gd name="T1" fmla="*/ 1 h 90"/>
                <a:gd name="T2" fmla="*/ 1 w 157"/>
                <a:gd name="T3" fmla="*/ 89 h 90"/>
                <a:gd name="T4" fmla="*/ 1 w 157"/>
                <a:gd name="T5" fmla="*/ 90 h 90"/>
                <a:gd name="T6" fmla="*/ 157 w 157"/>
                <a:gd name="T7" fmla="*/ 1 h 90"/>
                <a:gd name="T8" fmla="*/ 156 w 157"/>
                <a:gd name="T9" fmla="*/ 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90">
                  <a:moveTo>
                    <a:pt x="156" y="1"/>
                  </a:moveTo>
                  <a:cubicBezTo>
                    <a:pt x="104" y="29"/>
                    <a:pt x="50" y="56"/>
                    <a:pt x="1" y="89"/>
                  </a:cubicBezTo>
                  <a:cubicBezTo>
                    <a:pt x="0" y="90"/>
                    <a:pt x="1" y="90"/>
                    <a:pt x="1" y="90"/>
                  </a:cubicBezTo>
                  <a:cubicBezTo>
                    <a:pt x="51" y="57"/>
                    <a:pt x="104" y="30"/>
                    <a:pt x="157" y="1"/>
                  </a:cubicBezTo>
                  <a:cubicBezTo>
                    <a:pt x="157" y="1"/>
                    <a:pt x="157" y="0"/>
                    <a:pt x="15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9275"/>
            <p:cNvSpPr/>
            <p:nvPr/>
          </p:nvSpPr>
          <p:spPr bwMode="auto">
            <a:xfrm>
              <a:off x="36513" y="185737"/>
              <a:ext cx="590550" cy="319088"/>
            </a:xfrm>
            <a:custGeom>
              <a:avLst/>
              <a:gdLst>
                <a:gd name="T0" fmla="*/ 2 w 157"/>
                <a:gd name="T1" fmla="*/ 85 h 85"/>
                <a:gd name="T2" fmla="*/ 157 w 157"/>
                <a:gd name="T3" fmla="*/ 1 h 85"/>
                <a:gd name="T4" fmla="*/ 156 w 157"/>
                <a:gd name="T5" fmla="*/ 0 h 85"/>
                <a:gd name="T6" fmla="*/ 1 w 157"/>
                <a:gd name="T7" fmla="*/ 85 h 85"/>
                <a:gd name="T8" fmla="*/ 2 w 157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85">
                  <a:moveTo>
                    <a:pt x="2" y="85"/>
                  </a:moveTo>
                  <a:cubicBezTo>
                    <a:pt x="53" y="56"/>
                    <a:pt x="103" y="25"/>
                    <a:pt x="157" y="1"/>
                  </a:cubicBezTo>
                  <a:cubicBezTo>
                    <a:pt x="157" y="1"/>
                    <a:pt x="157" y="0"/>
                    <a:pt x="156" y="0"/>
                  </a:cubicBezTo>
                  <a:cubicBezTo>
                    <a:pt x="102" y="25"/>
                    <a:pt x="52" y="55"/>
                    <a:pt x="1" y="85"/>
                  </a:cubicBezTo>
                  <a:cubicBezTo>
                    <a:pt x="0" y="85"/>
                    <a:pt x="2" y="85"/>
                    <a:pt x="2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9276"/>
            <p:cNvSpPr/>
            <p:nvPr/>
          </p:nvSpPr>
          <p:spPr bwMode="auto">
            <a:xfrm>
              <a:off x="41275" y="169862"/>
              <a:ext cx="585788" cy="315913"/>
            </a:xfrm>
            <a:custGeom>
              <a:avLst/>
              <a:gdLst>
                <a:gd name="T0" fmla="*/ 155 w 156"/>
                <a:gd name="T1" fmla="*/ 0 h 84"/>
                <a:gd name="T2" fmla="*/ 1 w 156"/>
                <a:gd name="T3" fmla="*/ 84 h 84"/>
                <a:gd name="T4" fmla="*/ 2 w 156"/>
                <a:gd name="T5" fmla="*/ 84 h 84"/>
                <a:gd name="T6" fmla="*/ 156 w 156"/>
                <a:gd name="T7" fmla="*/ 1 h 84"/>
                <a:gd name="T8" fmla="*/ 155 w 156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4">
                  <a:moveTo>
                    <a:pt x="155" y="0"/>
                  </a:moveTo>
                  <a:cubicBezTo>
                    <a:pt x="104" y="28"/>
                    <a:pt x="51" y="54"/>
                    <a:pt x="1" y="84"/>
                  </a:cubicBezTo>
                  <a:cubicBezTo>
                    <a:pt x="0" y="84"/>
                    <a:pt x="2" y="84"/>
                    <a:pt x="2" y="84"/>
                  </a:cubicBezTo>
                  <a:cubicBezTo>
                    <a:pt x="52" y="54"/>
                    <a:pt x="105" y="29"/>
                    <a:pt x="156" y="1"/>
                  </a:cubicBezTo>
                  <a:cubicBezTo>
                    <a:pt x="156" y="0"/>
                    <a:pt x="155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9277"/>
            <p:cNvSpPr/>
            <p:nvPr/>
          </p:nvSpPr>
          <p:spPr bwMode="auto">
            <a:xfrm>
              <a:off x="41275" y="161925"/>
              <a:ext cx="585788" cy="315913"/>
            </a:xfrm>
            <a:custGeom>
              <a:avLst/>
              <a:gdLst>
                <a:gd name="T0" fmla="*/ 2 w 156"/>
                <a:gd name="T1" fmla="*/ 84 h 84"/>
                <a:gd name="T2" fmla="*/ 155 w 156"/>
                <a:gd name="T3" fmla="*/ 1 h 84"/>
                <a:gd name="T4" fmla="*/ 154 w 156"/>
                <a:gd name="T5" fmla="*/ 1 h 84"/>
                <a:gd name="T6" fmla="*/ 1 w 156"/>
                <a:gd name="T7" fmla="*/ 83 h 84"/>
                <a:gd name="T8" fmla="*/ 2 w 15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4">
                  <a:moveTo>
                    <a:pt x="2" y="84"/>
                  </a:moveTo>
                  <a:cubicBezTo>
                    <a:pt x="53" y="58"/>
                    <a:pt x="103" y="26"/>
                    <a:pt x="155" y="1"/>
                  </a:cubicBezTo>
                  <a:cubicBezTo>
                    <a:pt x="156" y="1"/>
                    <a:pt x="155" y="0"/>
                    <a:pt x="154" y="1"/>
                  </a:cubicBezTo>
                  <a:cubicBezTo>
                    <a:pt x="102" y="26"/>
                    <a:pt x="53" y="57"/>
                    <a:pt x="1" y="83"/>
                  </a:cubicBezTo>
                  <a:cubicBezTo>
                    <a:pt x="0" y="83"/>
                    <a:pt x="1" y="84"/>
                    <a:pt x="2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9278"/>
            <p:cNvSpPr/>
            <p:nvPr/>
          </p:nvSpPr>
          <p:spPr bwMode="auto">
            <a:xfrm>
              <a:off x="44450" y="215900"/>
              <a:ext cx="439738" cy="239713"/>
            </a:xfrm>
            <a:custGeom>
              <a:avLst/>
              <a:gdLst>
                <a:gd name="T0" fmla="*/ 115 w 117"/>
                <a:gd name="T1" fmla="*/ 0 h 64"/>
                <a:gd name="T2" fmla="*/ 0 w 117"/>
                <a:gd name="T3" fmla="*/ 63 h 64"/>
                <a:gd name="T4" fmla="*/ 1 w 117"/>
                <a:gd name="T5" fmla="*/ 64 h 64"/>
                <a:gd name="T6" fmla="*/ 116 w 117"/>
                <a:gd name="T7" fmla="*/ 1 h 64"/>
                <a:gd name="T8" fmla="*/ 115 w 11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64">
                  <a:moveTo>
                    <a:pt x="115" y="0"/>
                  </a:moveTo>
                  <a:cubicBezTo>
                    <a:pt x="76" y="21"/>
                    <a:pt x="37" y="40"/>
                    <a:pt x="0" y="63"/>
                  </a:cubicBezTo>
                  <a:cubicBezTo>
                    <a:pt x="0" y="64"/>
                    <a:pt x="1" y="64"/>
                    <a:pt x="1" y="64"/>
                  </a:cubicBezTo>
                  <a:cubicBezTo>
                    <a:pt x="38" y="40"/>
                    <a:pt x="77" y="21"/>
                    <a:pt x="116" y="1"/>
                  </a:cubicBezTo>
                  <a:cubicBezTo>
                    <a:pt x="117" y="0"/>
                    <a:pt x="115" y="0"/>
                    <a:pt x="1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9279"/>
            <p:cNvSpPr/>
            <p:nvPr/>
          </p:nvSpPr>
          <p:spPr bwMode="auto">
            <a:xfrm>
              <a:off x="41275" y="219075"/>
              <a:ext cx="385763" cy="206375"/>
            </a:xfrm>
            <a:custGeom>
              <a:avLst/>
              <a:gdLst>
                <a:gd name="T0" fmla="*/ 2 w 103"/>
                <a:gd name="T1" fmla="*/ 55 h 55"/>
                <a:gd name="T2" fmla="*/ 103 w 103"/>
                <a:gd name="T3" fmla="*/ 1 h 55"/>
                <a:gd name="T4" fmla="*/ 102 w 103"/>
                <a:gd name="T5" fmla="*/ 1 h 55"/>
                <a:gd name="T6" fmla="*/ 1 w 103"/>
                <a:gd name="T7" fmla="*/ 55 h 55"/>
                <a:gd name="T8" fmla="*/ 2 w 103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5">
                  <a:moveTo>
                    <a:pt x="2" y="55"/>
                  </a:moveTo>
                  <a:cubicBezTo>
                    <a:pt x="36" y="38"/>
                    <a:pt x="68" y="18"/>
                    <a:pt x="103" y="1"/>
                  </a:cubicBezTo>
                  <a:cubicBezTo>
                    <a:pt x="103" y="0"/>
                    <a:pt x="102" y="0"/>
                    <a:pt x="102" y="1"/>
                  </a:cubicBezTo>
                  <a:cubicBezTo>
                    <a:pt x="68" y="18"/>
                    <a:pt x="35" y="38"/>
                    <a:pt x="1" y="55"/>
                  </a:cubicBezTo>
                  <a:cubicBezTo>
                    <a:pt x="0" y="55"/>
                    <a:pt x="1" y="55"/>
                    <a:pt x="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9280"/>
            <p:cNvSpPr/>
            <p:nvPr/>
          </p:nvSpPr>
          <p:spPr bwMode="auto">
            <a:xfrm>
              <a:off x="41275" y="219075"/>
              <a:ext cx="319088" cy="184150"/>
            </a:xfrm>
            <a:custGeom>
              <a:avLst/>
              <a:gdLst>
                <a:gd name="T0" fmla="*/ 84 w 85"/>
                <a:gd name="T1" fmla="*/ 0 h 49"/>
                <a:gd name="T2" fmla="*/ 1 w 85"/>
                <a:gd name="T3" fmla="*/ 48 h 49"/>
                <a:gd name="T4" fmla="*/ 2 w 85"/>
                <a:gd name="T5" fmla="*/ 49 h 49"/>
                <a:gd name="T6" fmla="*/ 84 w 85"/>
                <a:gd name="T7" fmla="*/ 1 h 49"/>
                <a:gd name="T8" fmla="*/ 84 w 85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9">
                  <a:moveTo>
                    <a:pt x="84" y="0"/>
                  </a:moveTo>
                  <a:cubicBezTo>
                    <a:pt x="56" y="16"/>
                    <a:pt x="28" y="31"/>
                    <a:pt x="1" y="48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29" y="32"/>
                    <a:pt x="57" y="17"/>
                    <a:pt x="84" y="1"/>
                  </a:cubicBezTo>
                  <a:cubicBezTo>
                    <a:pt x="85" y="0"/>
                    <a:pt x="84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9281"/>
            <p:cNvSpPr/>
            <p:nvPr/>
          </p:nvSpPr>
          <p:spPr bwMode="auto">
            <a:xfrm>
              <a:off x="431800" y="120650"/>
              <a:ext cx="115888" cy="60325"/>
            </a:xfrm>
            <a:custGeom>
              <a:avLst/>
              <a:gdLst>
                <a:gd name="T0" fmla="*/ 29 w 31"/>
                <a:gd name="T1" fmla="*/ 1 h 16"/>
                <a:gd name="T2" fmla="*/ 1 w 31"/>
                <a:gd name="T3" fmla="*/ 15 h 16"/>
                <a:gd name="T4" fmla="*/ 1 w 31"/>
                <a:gd name="T5" fmla="*/ 16 h 16"/>
                <a:gd name="T6" fmla="*/ 30 w 31"/>
                <a:gd name="T7" fmla="*/ 1 h 16"/>
                <a:gd name="T8" fmla="*/ 29 w 31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6">
                  <a:moveTo>
                    <a:pt x="29" y="1"/>
                  </a:moveTo>
                  <a:cubicBezTo>
                    <a:pt x="20" y="6"/>
                    <a:pt x="10" y="10"/>
                    <a:pt x="1" y="15"/>
                  </a:cubicBezTo>
                  <a:cubicBezTo>
                    <a:pt x="0" y="16"/>
                    <a:pt x="1" y="16"/>
                    <a:pt x="1" y="16"/>
                  </a:cubicBezTo>
                  <a:cubicBezTo>
                    <a:pt x="11" y="11"/>
                    <a:pt x="20" y="6"/>
                    <a:pt x="30" y="1"/>
                  </a:cubicBezTo>
                  <a:cubicBezTo>
                    <a:pt x="31" y="1"/>
                    <a:pt x="29" y="0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9282"/>
            <p:cNvSpPr/>
            <p:nvPr/>
          </p:nvSpPr>
          <p:spPr bwMode="auto">
            <a:xfrm>
              <a:off x="363538" y="95250"/>
              <a:ext cx="142875" cy="74613"/>
            </a:xfrm>
            <a:custGeom>
              <a:avLst/>
              <a:gdLst>
                <a:gd name="T0" fmla="*/ 1 w 38"/>
                <a:gd name="T1" fmla="*/ 20 h 20"/>
                <a:gd name="T2" fmla="*/ 37 w 38"/>
                <a:gd name="T3" fmla="*/ 0 h 20"/>
                <a:gd name="T4" fmla="*/ 37 w 38"/>
                <a:gd name="T5" fmla="*/ 0 h 20"/>
                <a:gd name="T6" fmla="*/ 0 w 38"/>
                <a:gd name="T7" fmla="*/ 19 h 20"/>
                <a:gd name="T8" fmla="*/ 1 w 38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1" y="20"/>
                  </a:moveTo>
                  <a:cubicBezTo>
                    <a:pt x="13" y="13"/>
                    <a:pt x="25" y="6"/>
                    <a:pt x="37" y="0"/>
                  </a:cubicBezTo>
                  <a:cubicBezTo>
                    <a:pt x="38" y="0"/>
                    <a:pt x="37" y="0"/>
                    <a:pt x="37" y="0"/>
                  </a:cubicBezTo>
                  <a:cubicBezTo>
                    <a:pt x="25" y="6"/>
                    <a:pt x="12" y="12"/>
                    <a:pt x="0" y="19"/>
                  </a:cubicBezTo>
                  <a:cubicBezTo>
                    <a:pt x="0" y="20"/>
                    <a:pt x="1" y="20"/>
                    <a:pt x="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9283"/>
            <p:cNvSpPr/>
            <p:nvPr/>
          </p:nvSpPr>
          <p:spPr bwMode="auto">
            <a:xfrm>
              <a:off x="36513" y="215900"/>
              <a:ext cx="247650" cy="134938"/>
            </a:xfrm>
            <a:custGeom>
              <a:avLst/>
              <a:gdLst>
                <a:gd name="T0" fmla="*/ 2 w 66"/>
                <a:gd name="T1" fmla="*/ 36 h 36"/>
                <a:gd name="T2" fmla="*/ 65 w 66"/>
                <a:gd name="T3" fmla="*/ 1 h 36"/>
                <a:gd name="T4" fmla="*/ 64 w 66"/>
                <a:gd name="T5" fmla="*/ 1 h 36"/>
                <a:gd name="T6" fmla="*/ 1 w 66"/>
                <a:gd name="T7" fmla="*/ 35 h 36"/>
                <a:gd name="T8" fmla="*/ 2 w 66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36">
                  <a:moveTo>
                    <a:pt x="2" y="36"/>
                  </a:moveTo>
                  <a:cubicBezTo>
                    <a:pt x="23" y="25"/>
                    <a:pt x="44" y="13"/>
                    <a:pt x="65" y="1"/>
                  </a:cubicBezTo>
                  <a:cubicBezTo>
                    <a:pt x="66" y="0"/>
                    <a:pt x="65" y="0"/>
                    <a:pt x="64" y="1"/>
                  </a:cubicBezTo>
                  <a:cubicBezTo>
                    <a:pt x="43" y="13"/>
                    <a:pt x="22" y="25"/>
                    <a:pt x="1" y="35"/>
                  </a:cubicBezTo>
                  <a:cubicBezTo>
                    <a:pt x="0" y="36"/>
                    <a:pt x="1" y="36"/>
                    <a:pt x="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9284"/>
            <p:cNvSpPr/>
            <p:nvPr/>
          </p:nvSpPr>
          <p:spPr bwMode="auto">
            <a:xfrm>
              <a:off x="36513" y="222250"/>
              <a:ext cx="165100" cy="79375"/>
            </a:xfrm>
            <a:custGeom>
              <a:avLst/>
              <a:gdLst>
                <a:gd name="T0" fmla="*/ 42 w 44"/>
                <a:gd name="T1" fmla="*/ 0 h 21"/>
                <a:gd name="T2" fmla="*/ 1 w 44"/>
                <a:gd name="T3" fmla="*/ 20 h 21"/>
                <a:gd name="T4" fmla="*/ 2 w 44"/>
                <a:gd name="T5" fmla="*/ 21 h 21"/>
                <a:gd name="T6" fmla="*/ 43 w 44"/>
                <a:gd name="T7" fmla="*/ 0 h 21"/>
                <a:gd name="T8" fmla="*/ 42 w 44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1">
                  <a:moveTo>
                    <a:pt x="42" y="0"/>
                  </a:moveTo>
                  <a:cubicBezTo>
                    <a:pt x="28" y="7"/>
                    <a:pt x="14" y="13"/>
                    <a:pt x="1" y="20"/>
                  </a:cubicBezTo>
                  <a:cubicBezTo>
                    <a:pt x="0" y="21"/>
                    <a:pt x="1" y="21"/>
                    <a:pt x="2" y="21"/>
                  </a:cubicBezTo>
                  <a:cubicBezTo>
                    <a:pt x="15" y="13"/>
                    <a:pt x="29" y="7"/>
                    <a:pt x="43" y="0"/>
                  </a:cubicBezTo>
                  <a:cubicBezTo>
                    <a:pt x="44" y="0"/>
                    <a:pt x="42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9285"/>
            <p:cNvSpPr/>
            <p:nvPr/>
          </p:nvSpPr>
          <p:spPr bwMode="auto">
            <a:xfrm>
              <a:off x="292100" y="139700"/>
              <a:ext cx="52388" cy="30163"/>
            </a:xfrm>
            <a:custGeom>
              <a:avLst/>
              <a:gdLst>
                <a:gd name="T0" fmla="*/ 13 w 14"/>
                <a:gd name="T1" fmla="*/ 0 h 8"/>
                <a:gd name="T2" fmla="*/ 1 w 14"/>
                <a:gd name="T3" fmla="*/ 7 h 8"/>
                <a:gd name="T4" fmla="*/ 2 w 14"/>
                <a:gd name="T5" fmla="*/ 8 h 8"/>
                <a:gd name="T6" fmla="*/ 14 w 14"/>
                <a:gd name="T7" fmla="*/ 1 h 8"/>
                <a:gd name="T8" fmla="*/ 13 w 14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3" y="0"/>
                  </a:moveTo>
                  <a:cubicBezTo>
                    <a:pt x="9" y="3"/>
                    <a:pt x="5" y="5"/>
                    <a:pt x="1" y="7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6" y="6"/>
                    <a:pt x="10" y="3"/>
                    <a:pt x="14" y="1"/>
                  </a:cubicBezTo>
                  <a:cubicBezTo>
                    <a:pt x="14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9286"/>
            <p:cNvSpPr/>
            <p:nvPr/>
          </p:nvSpPr>
          <p:spPr bwMode="auto">
            <a:xfrm>
              <a:off x="371475" y="84137"/>
              <a:ext cx="82550" cy="44450"/>
            </a:xfrm>
            <a:custGeom>
              <a:avLst/>
              <a:gdLst>
                <a:gd name="T0" fmla="*/ 21 w 22"/>
                <a:gd name="T1" fmla="*/ 0 h 12"/>
                <a:gd name="T2" fmla="*/ 0 w 22"/>
                <a:gd name="T3" fmla="*/ 11 h 12"/>
                <a:gd name="T4" fmla="*/ 1 w 22"/>
                <a:gd name="T5" fmla="*/ 12 h 12"/>
                <a:gd name="T6" fmla="*/ 21 w 22"/>
                <a:gd name="T7" fmla="*/ 1 h 12"/>
                <a:gd name="T8" fmla="*/ 21 w 2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2">
                  <a:moveTo>
                    <a:pt x="21" y="0"/>
                  </a:moveTo>
                  <a:cubicBezTo>
                    <a:pt x="14" y="4"/>
                    <a:pt x="7" y="7"/>
                    <a:pt x="0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8" y="8"/>
                    <a:pt x="15" y="4"/>
                    <a:pt x="21" y="1"/>
                  </a:cubicBezTo>
                  <a:cubicBezTo>
                    <a:pt x="22" y="0"/>
                    <a:pt x="21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9287"/>
            <p:cNvSpPr/>
            <p:nvPr/>
          </p:nvSpPr>
          <p:spPr bwMode="auto">
            <a:xfrm>
              <a:off x="374650" y="79375"/>
              <a:ext cx="74613" cy="38100"/>
            </a:xfrm>
            <a:custGeom>
              <a:avLst/>
              <a:gdLst>
                <a:gd name="T0" fmla="*/ 2 w 20"/>
                <a:gd name="T1" fmla="*/ 9 h 10"/>
                <a:gd name="T2" fmla="*/ 19 w 20"/>
                <a:gd name="T3" fmla="*/ 0 h 10"/>
                <a:gd name="T4" fmla="*/ 18 w 20"/>
                <a:gd name="T5" fmla="*/ 0 h 10"/>
                <a:gd name="T6" fmla="*/ 1 w 20"/>
                <a:gd name="T7" fmla="*/ 9 h 10"/>
                <a:gd name="T8" fmla="*/ 2 w 20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0">
                  <a:moveTo>
                    <a:pt x="2" y="9"/>
                  </a:moveTo>
                  <a:cubicBezTo>
                    <a:pt x="7" y="6"/>
                    <a:pt x="13" y="3"/>
                    <a:pt x="19" y="0"/>
                  </a:cubicBezTo>
                  <a:cubicBezTo>
                    <a:pt x="20" y="0"/>
                    <a:pt x="19" y="0"/>
                    <a:pt x="18" y="0"/>
                  </a:cubicBezTo>
                  <a:cubicBezTo>
                    <a:pt x="12" y="3"/>
                    <a:pt x="7" y="6"/>
                    <a:pt x="1" y="9"/>
                  </a:cubicBezTo>
                  <a:cubicBezTo>
                    <a:pt x="0" y="9"/>
                    <a:pt x="1" y="10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9288"/>
            <p:cNvSpPr/>
            <p:nvPr/>
          </p:nvSpPr>
          <p:spPr bwMode="auto">
            <a:xfrm>
              <a:off x="273050" y="142875"/>
              <a:ext cx="53975" cy="30163"/>
            </a:xfrm>
            <a:custGeom>
              <a:avLst/>
              <a:gdLst>
                <a:gd name="T0" fmla="*/ 1 w 14"/>
                <a:gd name="T1" fmla="*/ 8 h 8"/>
                <a:gd name="T2" fmla="*/ 13 w 14"/>
                <a:gd name="T3" fmla="*/ 1 h 8"/>
                <a:gd name="T4" fmla="*/ 13 w 14"/>
                <a:gd name="T5" fmla="*/ 0 h 8"/>
                <a:gd name="T6" fmla="*/ 1 w 14"/>
                <a:gd name="T7" fmla="*/ 7 h 8"/>
                <a:gd name="T8" fmla="*/ 1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5" y="5"/>
                    <a:pt x="9" y="3"/>
                    <a:pt x="13" y="1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2"/>
                    <a:pt x="5" y="5"/>
                    <a:pt x="1" y="7"/>
                  </a:cubicBezTo>
                  <a:cubicBezTo>
                    <a:pt x="0" y="7"/>
                    <a:pt x="1" y="8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9289"/>
            <p:cNvSpPr/>
            <p:nvPr/>
          </p:nvSpPr>
          <p:spPr bwMode="auto">
            <a:xfrm>
              <a:off x="41275" y="219075"/>
              <a:ext cx="146050" cy="71438"/>
            </a:xfrm>
            <a:custGeom>
              <a:avLst/>
              <a:gdLst>
                <a:gd name="T0" fmla="*/ 1 w 39"/>
                <a:gd name="T1" fmla="*/ 19 h 19"/>
                <a:gd name="T2" fmla="*/ 38 w 39"/>
                <a:gd name="T3" fmla="*/ 1 h 19"/>
                <a:gd name="T4" fmla="*/ 38 w 39"/>
                <a:gd name="T5" fmla="*/ 0 h 19"/>
                <a:gd name="T6" fmla="*/ 1 w 39"/>
                <a:gd name="T7" fmla="*/ 18 h 19"/>
                <a:gd name="T8" fmla="*/ 1 w 39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9">
                  <a:moveTo>
                    <a:pt x="1" y="19"/>
                  </a:moveTo>
                  <a:cubicBezTo>
                    <a:pt x="14" y="13"/>
                    <a:pt x="26" y="7"/>
                    <a:pt x="38" y="1"/>
                  </a:cubicBezTo>
                  <a:cubicBezTo>
                    <a:pt x="39" y="0"/>
                    <a:pt x="38" y="0"/>
                    <a:pt x="38" y="0"/>
                  </a:cubicBezTo>
                  <a:cubicBezTo>
                    <a:pt x="25" y="7"/>
                    <a:pt x="13" y="13"/>
                    <a:pt x="1" y="18"/>
                  </a:cubicBezTo>
                  <a:cubicBezTo>
                    <a:pt x="0" y="19"/>
                    <a:pt x="1" y="19"/>
                    <a:pt x="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9290"/>
            <p:cNvSpPr/>
            <p:nvPr/>
          </p:nvSpPr>
          <p:spPr bwMode="auto">
            <a:xfrm>
              <a:off x="36513" y="211137"/>
              <a:ext cx="98425" cy="52388"/>
            </a:xfrm>
            <a:custGeom>
              <a:avLst/>
              <a:gdLst>
                <a:gd name="T0" fmla="*/ 25 w 26"/>
                <a:gd name="T1" fmla="*/ 0 h 14"/>
                <a:gd name="T2" fmla="*/ 1 w 26"/>
                <a:gd name="T3" fmla="*/ 13 h 14"/>
                <a:gd name="T4" fmla="*/ 2 w 26"/>
                <a:gd name="T5" fmla="*/ 13 h 14"/>
                <a:gd name="T6" fmla="*/ 26 w 26"/>
                <a:gd name="T7" fmla="*/ 0 h 14"/>
                <a:gd name="T8" fmla="*/ 25 w 2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4">
                  <a:moveTo>
                    <a:pt x="25" y="0"/>
                  </a:moveTo>
                  <a:cubicBezTo>
                    <a:pt x="17" y="5"/>
                    <a:pt x="9" y="9"/>
                    <a:pt x="1" y="13"/>
                  </a:cubicBezTo>
                  <a:cubicBezTo>
                    <a:pt x="0" y="14"/>
                    <a:pt x="2" y="13"/>
                    <a:pt x="2" y="13"/>
                  </a:cubicBezTo>
                  <a:cubicBezTo>
                    <a:pt x="10" y="9"/>
                    <a:pt x="18" y="5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9291"/>
            <p:cNvSpPr/>
            <p:nvPr/>
          </p:nvSpPr>
          <p:spPr bwMode="auto">
            <a:xfrm>
              <a:off x="187325" y="117475"/>
              <a:ext cx="96838" cy="63500"/>
            </a:xfrm>
            <a:custGeom>
              <a:avLst/>
              <a:gdLst>
                <a:gd name="T0" fmla="*/ 25 w 26"/>
                <a:gd name="T1" fmla="*/ 0 h 17"/>
                <a:gd name="T2" fmla="*/ 0 w 26"/>
                <a:gd name="T3" fmla="*/ 16 h 17"/>
                <a:gd name="T4" fmla="*/ 1 w 26"/>
                <a:gd name="T5" fmla="*/ 16 h 17"/>
                <a:gd name="T6" fmla="*/ 26 w 26"/>
                <a:gd name="T7" fmla="*/ 1 h 17"/>
                <a:gd name="T8" fmla="*/ 25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5" y="0"/>
                  </a:moveTo>
                  <a:cubicBezTo>
                    <a:pt x="16" y="5"/>
                    <a:pt x="8" y="10"/>
                    <a:pt x="0" y="16"/>
                  </a:cubicBezTo>
                  <a:cubicBezTo>
                    <a:pt x="0" y="16"/>
                    <a:pt x="1" y="17"/>
                    <a:pt x="1" y="16"/>
                  </a:cubicBezTo>
                  <a:cubicBezTo>
                    <a:pt x="9" y="11"/>
                    <a:pt x="17" y="6"/>
                    <a:pt x="26" y="1"/>
                  </a:cubicBezTo>
                  <a:cubicBezTo>
                    <a:pt x="26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9292"/>
            <p:cNvSpPr/>
            <p:nvPr/>
          </p:nvSpPr>
          <p:spPr bwMode="auto">
            <a:xfrm>
              <a:off x="363538" y="42862"/>
              <a:ext cx="52388" cy="28575"/>
            </a:xfrm>
            <a:custGeom>
              <a:avLst/>
              <a:gdLst>
                <a:gd name="T0" fmla="*/ 13 w 14"/>
                <a:gd name="T1" fmla="*/ 0 h 8"/>
                <a:gd name="T2" fmla="*/ 1 w 14"/>
                <a:gd name="T3" fmla="*/ 7 h 8"/>
                <a:gd name="T4" fmla="*/ 2 w 14"/>
                <a:gd name="T5" fmla="*/ 7 h 8"/>
                <a:gd name="T6" fmla="*/ 13 w 14"/>
                <a:gd name="T7" fmla="*/ 1 h 8"/>
                <a:gd name="T8" fmla="*/ 13 w 14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3" y="0"/>
                  </a:moveTo>
                  <a:cubicBezTo>
                    <a:pt x="9" y="2"/>
                    <a:pt x="5" y="4"/>
                    <a:pt x="1" y="7"/>
                  </a:cubicBezTo>
                  <a:cubicBezTo>
                    <a:pt x="0" y="7"/>
                    <a:pt x="1" y="8"/>
                    <a:pt x="2" y="7"/>
                  </a:cubicBezTo>
                  <a:cubicBezTo>
                    <a:pt x="5" y="5"/>
                    <a:pt x="9" y="3"/>
                    <a:pt x="13" y="1"/>
                  </a:cubicBezTo>
                  <a:cubicBezTo>
                    <a:pt x="14" y="1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9293"/>
            <p:cNvSpPr/>
            <p:nvPr/>
          </p:nvSpPr>
          <p:spPr bwMode="auto">
            <a:xfrm>
              <a:off x="363538" y="42862"/>
              <a:ext cx="49213" cy="22225"/>
            </a:xfrm>
            <a:custGeom>
              <a:avLst/>
              <a:gdLst>
                <a:gd name="T0" fmla="*/ 2 w 13"/>
                <a:gd name="T1" fmla="*/ 6 h 6"/>
                <a:gd name="T2" fmla="*/ 12 w 13"/>
                <a:gd name="T3" fmla="*/ 1 h 6"/>
                <a:gd name="T4" fmla="*/ 11 w 13"/>
                <a:gd name="T5" fmla="*/ 0 h 6"/>
                <a:gd name="T6" fmla="*/ 1 w 13"/>
                <a:gd name="T7" fmla="*/ 5 h 6"/>
                <a:gd name="T8" fmla="*/ 2 w 1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6">
                  <a:moveTo>
                    <a:pt x="2" y="6"/>
                  </a:moveTo>
                  <a:cubicBezTo>
                    <a:pt x="5" y="4"/>
                    <a:pt x="8" y="2"/>
                    <a:pt x="12" y="1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8" y="2"/>
                    <a:pt x="4" y="3"/>
                    <a:pt x="1" y="5"/>
                  </a:cubicBezTo>
                  <a:cubicBezTo>
                    <a:pt x="0" y="6"/>
                    <a:pt x="1" y="6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9294"/>
            <p:cNvSpPr/>
            <p:nvPr/>
          </p:nvSpPr>
          <p:spPr bwMode="auto">
            <a:xfrm>
              <a:off x="168275" y="101600"/>
              <a:ext cx="120650" cy="71438"/>
            </a:xfrm>
            <a:custGeom>
              <a:avLst/>
              <a:gdLst>
                <a:gd name="T0" fmla="*/ 1 w 32"/>
                <a:gd name="T1" fmla="*/ 18 h 19"/>
                <a:gd name="T2" fmla="*/ 31 w 32"/>
                <a:gd name="T3" fmla="*/ 2 h 19"/>
                <a:gd name="T4" fmla="*/ 31 w 32"/>
                <a:gd name="T5" fmla="*/ 1 h 19"/>
                <a:gd name="T6" fmla="*/ 0 w 32"/>
                <a:gd name="T7" fmla="*/ 18 h 19"/>
                <a:gd name="T8" fmla="*/ 1 w 32"/>
                <a:gd name="T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1" y="18"/>
                  </a:moveTo>
                  <a:cubicBezTo>
                    <a:pt x="11" y="13"/>
                    <a:pt x="21" y="7"/>
                    <a:pt x="31" y="2"/>
                  </a:cubicBezTo>
                  <a:cubicBezTo>
                    <a:pt x="32" y="1"/>
                    <a:pt x="31" y="0"/>
                    <a:pt x="31" y="1"/>
                  </a:cubicBezTo>
                  <a:cubicBezTo>
                    <a:pt x="21" y="6"/>
                    <a:pt x="10" y="12"/>
                    <a:pt x="0" y="18"/>
                  </a:cubicBezTo>
                  <a:cubicBezTo>
                    <a:pt x="0" y="18"/>
                    <a:pt x="0" y="19"/>
                    <a:pt x="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9295"/>
            <p:cNvSpPr/>
            <p:nvPr/>
          </p:nvSpPr>
          <p:spPr bwMode="auto">
            <a:xfrm>
              <a:off x="30163" y="200025"/>
              <a:ext cx="88900" cy="52388"/>
            </a:xfrm>
            <a:custGeom>
              <a:avLst/>
              <a:gdLst>
                <a:gd name="T0" fmla="*/ 2 w 24"/>
                <a:gd name="T1" fmla="*/ 13 h 14"/>
                <a:gd name="T2" fmla="*/ 24 w 24"/>
                <a:gd name="T3" fmla="*/ 1 h 14"/>
                <a:gd name="T4" fmla="*/ 23 w 24"/>
                <a:gd name="T5" fmla="*/ 1 h 14"/>
                <a:gd name="T6" fmla="*/ 1 w 24"/>
                <a:gd name="T7" fmla="*/ 13 h 14"/>
                <a:gd name="T8" fmla="*/ 2 w 24"/>
                <a:gd name="T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4">
                  <a:moveTo>
                    <a:pt x="2" y="13"/>
                  </a:moveTo>
                  <a:cubicBezTo>
                    <a:pt x="9" y="9"/>
                    <a:pt x="16" y="5"/>
                    <a:pt x="24" y="1"/>
                  </a:cubicBezTo>
                  <a:cubicBezTo>
                    <a:pt x="24" y="0"/>
                    <a:pt x="23" y="1"/>
                    <a:pt x="23" y="1"/>
                  </a:cubicBezTo>
                  <a:cubicBezTo>
                    <a:pt x="15" y="5"/>
                    <a:pt x="8" y="9"/>
                    <a:pt x="1" y="13"/>
                  </a:cubicBezTo>
                  <a:cubicBezTo>
                    <a:pt x="0" y="14"/>
                    <a:pt x="1" y="13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9296"/>
            <p:cNvSpPr/>
            <p:nvPr/>
          </p:nvSpPr>
          <p:spPr bwMode="auto">
            <a:xfrm>
              <a:off x="36513" y="166687"/>
              <a:ext cx="52388" cy="33338"/>
            </a:xfrm>
            <a:custGeom>
              <a:avLst/>
              <a:gdLst>
                <a:gd name="T0" fmla="*/ 13 w 14"/>
                <a:gd name="T1" fmla="*/ 0 h 9"/>
                <a:gd name="T2" fmla="*/ 1 w 14"/>
                <a:gd name="T3" fmla="*/ 8 h 9"/>
                <a:gd name="T4" fmla="*/ 1 w 14"/>
                <a:gd name="T5" fmla="*/ 9 h 9"/>
                <a:gd name="T6" fmla="*/ 14 w 14"/>
                <a:gd name="T7" fmla="*/ 1 h 9"/>
                <a:gd name="T8" fmla="*/ 13 w 14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13" y="0"/>
                  </a:moveTo>
                  <a:cubicBezTo>
                    <a:pt x="9" y="3"/>
                    <a:pt x="5" y="6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6"/>
                    <a:pt x="10" y="4"/>
                    <a:pt x="14" y="1"/>
                  </a:cubicBezTo>
                  <a:cubicBezTo>
                    <a:pt x="14" y="0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9297"/>
            <p:cNvSpPr/>
            <p:nvPr/>
          </p:nvSpPr>
          <p:spPr bwMode="auto">
            <a:xfrm>
              <a:off x="127000" y="19050"/>
              <a:ext cx="225425" cy="123825"/>
            </a:xfrm>
            <a:custGeom>
              <a:avLst/>
              <a:gdLst>
                <a:gd name="T0" fmla="*/ 59 w 60"/>
                <a:gd name="T1" fmla="*/ 0 h 33"/>
                <a:gd name="T2" fmla="*/ 1 w 60"/>
                <a:gd name="T3" fmla="*/ 32 h 33"/>
                <a:gd name="T4" fmla="*/ 1 w 60"/>
                <a:gd name="T5" fmla="*/ 33 h 33"/>
                <a:gd name="T6" fmla="*/ 60 w 60"/>
                <a:gd name="T7" fmla="*/ 0 h 33"/>
                <a:gd name="T8" fmla="*/ 59 w 60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3">
                  <a:moveTo>
                    <a:pt x="59" y="0"/>
                  </a:moveTo>
                  <a:cubicBezTo>
                    <a:pt x="39" y="10"/>
                    <a:pt x="20" y="21"/>
                    <a:pt x="1" y="32"/>
                  </a:cubicBezTo>
                  <a:cubicBezTo>
                    <a:pt x="0" y="33"/>
                    <a:pt x="1" y="33"/>
                    <a:pt x="1" y="33"/>
                  </a:cubicBezTo>
                  <a:cubicBezTo>
                    <a:pt x="20" y="21"/>
                    <a:pt x="40" y="11"/>
                    <a:pt x="60" y="0"/>
                  </a:cubicBezTo>
                  <a:cubicBezTo>
                    <a:pt x="60" y="0"/>
                    <a:pt x="59" y="0"/>
                    <a:pt x="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9298"/>
            <p:cNvSpPr/>
            <p:nvPr/>
          </p:nvSpPr>
          <p:spPr bwMode="auto">
            <a:xfrm>
              <a:off x="123825" y="15875"/>
              <a:ext cx="225425" cy="123825"/>
            </a:xfrm>
            <a:custGeom>
              <a:avLst/>
              <a:gdLst>
                <a:gd name="T0" fmla="*/ 2 w 60"/>
                <a:gd name="T1" fmla="*/ 33 h 33"/>
                <a:gd name="T2" fmla="*/ 59 w 60"/>
                <a:gd name="T3" fmla="*/ 1 h 33"/>
                <a:gd name="T4" fmla="*/ 58 w 60"/>
                <a:gd name="T5" fmla="*/ 0 h 33"/>
                <a:gd name="T6" fmla="*/ 1 w 60"/>
                <a:gd name="T7" fmla="*/ 32 h 33"/>
                <a:gd name="T8" fmla="*/ 2 w 6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3">
                  <a:moveTo>
                    <a:pt x="2" y="33"/>
                  </a:moveTo>
                  <a:cubicBezTo>
                    <a:pt x="21" y="21"/>
                    <a:pt x="40" y="11"/>
                    <a:pt x="59" y="1"/>
                  </a:cubicBezTo>
                  <a:cubicBezTo>
                    <a:pt x="60" y="0"/>
                    <a:pt x="59" y="0"/>
                    <a:pt x="58" y="0"/>
                  </a:cubicBezTo>
                  <a:cubicBezTo>
                    <a:pt x="39" y="11"/>
                    <a:pt x="20" y="21"/>
                    <a:pt x="1" y="32"/>
                  </a:cubicBezTo>
                  <a:cubicBezTo>
                    <a:pt x="0" y="33"/>
                    <a:pt x="2" y="33"/>
                    <a:pt x="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9299"/>
            <p:cNvSpPr/>
            <p:nvPr/>
          </p:nvSpPr>
          <p:spPr bwMode="auto">
            <a:xfrm>
              <a:off x="41275" y="161925"/>
              <a:ext cx="44450" cy="26988"/>
            </a:xfrm>
            <a:custGeom>
              <a:avLst/>
              <a:gdLst>
                <a:gd name="T0" fmla="*/ 2 w 12"/>
                <a:gd name="T1" fmla="*/ 7 h 7"/>
                <a:gd name="T2" fmla="*/ 11 w 12"/>
                <a:gd name="T3" fmla="*/ 1 h 7"/>
                <a:gd name="T4" fmla="*/ 11 w 12"/>
                <a:gd name="T5" fmla="*/ 1 h 7"/>
                <a:gd name="T6" fmla="*/ 1 w 12"/>
                <a:gd name="T7" fmla="*/ 6 h 7"/>
                <a:gd name="T8" fmla="*/ 2 w 12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2" y="7"/>
                  </a:moveTo>
                  <a:cubicBezTo>
                    <a:pt x="5" y="5"/>
                    <a:pt x="8" y="3"/>
                    <a:pt x="11" y="1"/>
                  </a:cubicBezTo>
                  <a:cubicBezTo>
                    <a:pt x="12" y="1"/>
                    <a:pt x="11" y="0"/>
                    <a:pt x="11" y="1"/>
                  </a:cubicBezTo>
                  <a:cubicBezTo>
                    <a:pt x="7" y="2"/>
                    <a:pt x="4" y="4"/>
                    <a:pt x="1" y="6"/>
                  </a:cubicBezTo>
                  <a:cubicBezTo>
                    <a:pt x="0" y="7"/>
                    <a:pt x="1" y="7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29480" y="189230"/>
            <a:ext cx="3093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项目团队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会议纪要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</a:p>
        </p:txBody>
      </p:sp>
      <p:cxnSp>
        <p:nvCxnSpPr>
          <p:cNvPr id="95" name="直接连接符 94"/>
          <p:cNvCxnSpPr>
            <a:stCxn id="91" idx="3"/>
          </p:cNvCxnSpPr>
          <p:nvPr/>
        </p:nvCxnSpPr>
        <p:spPr>
          <a:xfrm>
            <a:off x="7823200" y="419735"/>
            <a:ext cx="4150995" cy="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681595" y="476250"/>
            <a:ext cx="4177030" cy="63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" y="764540"/>
            <a:ext cx="5664200" cy="1282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95" y="2132965"/>
            <a:ext cx="5987415" cy="44564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9660" y="649605"/>
            <a:ext cx="6243955" cy="42900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9705" y="4580890"/>
            <a:ext cx="4547235" cy="2494915"/>
          </a:xfrm>
          <a:prstGeom prst="rect">
            <a:avLst/>
          </a:prstGeom>
        </p:spPr>
      </p:pic>
      <p:grpSp>
        <p:nvGrpSpPr>
          <p:cNvPr id="49" name="Group 60"/>
          <p:cNvGrpSpPr/>
          <p:nvPr/>
        </p:nvGrpSpPr>
        <p:grpSpPr bwMode="auto">
          <a:xfrm>
            <a:off x="11479181" y="6091137"/>
            <a:ext cx="529799" cy="638257"/>
            <a:chOff x="0" y="0"/>
            <a:chExt cx="671513" cy="80962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0" name="Freeform 9255"/>
            <p:cNvSpPr>
              <a:spLocks noEditPoints="1"/>
            </p:cNvSpPr>
            <p:nvPr/>
          </p:nvSpPr>
          <p:spPr bwMode="auto">
            <a:xfrm>
              <a:off x="0" y="68262"/>
              <a:ext cx="671513" cy="741363"/>
            </a:xfrm>
            <a:custGeom>
              <a:avLst/>
              <a:gdLst>
                <a:gd name="T0" fmla="*/ 169 w 179"/>
                <a:gd name="T1" fmla="*/ 117 h 197"/>
                <a:gd name="T2" fmla="*/ 171 w 179"/>
                <a:gd name="T3" fmla="*/ 52 h 197"/>
                <a:gd name="T4" fmla="*/ 166 w 179"/>
                <a:gd name="T5" fmla="*/ 21 h 197"/>
                <a:gd name="T6" fmla="*/ 157 w 179"/>
                <a:gd name="T7" fmla="*/ 14 h 197"/>
                <a:gd name="T8" fmla="*/ 157 w 179"/>
                <a:gd name="T9" fmla="*/ 14 h 197"/>
                <a:gd name="T10" fmla="*/ 157 w 179"/>
                <a:gd name="T11" fmla="*/ 13 h 197"/>
                <a:gd name="T12" fmla="*/ 157 w 179"/>
                <a:gd name="T13" fmla="*/ 13 h 197"/>
                <a:gd name="T14" fmla="*/ 157 w 179"/>
                <a:gd name="T15" fmla="*/ 13 h 197"/>
                <a:gd name="T16" fmla="*/ 157 w 179"/>
                <a:gd name="T17" fmla="*/ 14 h 197"/>
                <a:gd name="T18" fmla="*/ 157 w 179"/>
                <a:gd name="T19" fmla="*/ 14 h 197"/>
                <a:gd name="T20" fmla="*/ 157 w 179"/>
                <a:gd name="T21" fmla="*/ 17 h 197"/>
                <a:gd name="T22" fmla="*/ 154 w 179"/>
                <a:gd name="T23" fmla="*/ 18 h 197"/>
                <a:gd name="T24" fmla="*/ 141 w 179"/>
                <a:gd name="T25" fmla="*/ 32 h 197"/>
                <a:gd name="T26" fmla="*/ 119 w 179"/>
                <a:gd name="T27" fmla="*/ 37 h 197"/>
                <a:gd name="T28" fmla="*/ 110 w 179"/>
                <a:gd name="T29" fmla="*/ 35 h 197"/>
                <a:gd name="T30" fmla="*/ 82 w 179"/>
                <a:gd name="T31" fmla="*/ 37 h 197"/>
                <a:gd name="T32" fmla="*/ 60 w 179"/>
                <a:gd name="T33" fmla="*/ 37 h 197"/>
                <a:gd name="T34" fmla="*/ 44 w 179"/>
                <a:gd name="T35" fmla="*/ 36 h 197"/>
                <a:gd name="T36" fmla="*/ 5 w 179"/>
                <a:gd name="T37" fmla="*/ 93 h 197"/>
                <a:gd name="T38" fmla="*/ 26 w 179"/>
                <a:gd name="T39" fmla="*/ 197 h 197"/>
                <a:gd name="T40" fmla="*/ 110 w 179"/>
                <a:gd name="T41" fmla="*/ 196 h 197"/>
                <a:gd name="T42" fmla="*/ 111 w 179"/>
                <a:gd name="T43" fmla="*/ 196 h 197"/>
                <a:gd name="T44" fmla="*/ 162 w 179"/>
                <a:gd name="T45" fmla="*/ 194 h 197"/>
                <a:gd name="T46" fmla="*/ 167 w 179"/>
                <a:gd name="T47" fmla="*/ 60 h 197"/>
                <a:gd name="T48" fmla="*/ 166 w 179"/>
                <a:gd name="T49" fmla="*/ 101 h 197"/>
                <a:gd name="T50" fmla="*/ 168 w 179"/>
                <a:gd name="T51" fmla="*/ 139 h 197"/>
                <a:gd name="T52" fmla="*/ 167 w 179"/>
                <a:gd name="T53" fmla="*/ 138 h 197"/>
                <a:gd name="T54" fmla="*/ 167 w 179"/>
                <a:gd name="T55" fmla="*/ 142 h 197"/>
                <a:gd name="T56" fmla="*/ 166 w 179"/>
                <a:gd name="T57" fmla="*/ 180 h 197"/>
                <a:gd name="T58" fmla="*/ 158 w 179"/>
                <a:gd name="T59" fmla="*/ 188 h 197"/>
                <a:gd name="T60" fmla="*/ 129 w 179"/>
                <a:gd name="T61" fmla="*/ 189 h 197"/>
                <a:gd name="T62" fmla="*/ 66 w 179"/>
                <a:gd name="T63" fmla="*/ 190 h 197"/>
                <a:gd name="T64" fmla="*/ 41 w 179"/>
                <a:gd name="T65" fmla="*/ 190 h 197"/>
                <a:gd name="T66" fmla="*/ 13 w 179"/>
                <a:gd name="T67" fmla="*/ 181 h 197"/>
                <a:gd name="T68" fmla="*/ 11 w 179"/>
                <a:gd name="T69" fmla="*/ 174 h 197"/>
                <a:gd name="T70" fmla="*/ 13 w 179"/>
                <a:gd name="T71" fmla="*/ 119 h 197"/>
                <a:gd name="T72" fmla="*/ 17 w 179"/>
                <a:gd name="T73" fmla="*/ 19 h 197"/>
                <a:gd name="T74" fmla="*/ 48 w 179"/>
                <a:gd name="T75" fmla="*/ 41 h 197"/>
                <a:gd name="T76" fmla="*/ 145 w 179"/>
                <a:gd name="T77" fmla="*/ 36 h 197"/>
                <a:gd name="T78" fmla="*/ 156 w 179"/>
                <a:gd name="T79" fmla="*/ 26 h 197"/>
                <a:gd name="T80" fmla="*/ 157 w 179"/>
                <a:gd name="T81" fmla="*/ 24 h 197"/>
                <a:gd name="T82" fmla="*/ 158 w 179"/>
                <a:gd name="T83" fmla="*/ 18 h 197"/>
                <a:gd name="T84" fmla="*/ 160 w 179"/>
                <a:gd name="T85" fmla="*/ 17 h 197"/>
                <a:gd name="T86" fmla="*/ 167 w 179"/>
                <a:gd name="T87" fmla="*/ 5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9" h="197">
                  <a:moveTo>
                    <a:pt x="171" y="136"/>
                  </a:moveTo>
                  <a:cubicBezTo>
                    <a:pt x="170" y="143"/>
                    <a:pt x="170" y="133"/>
                    <a:pt x="170" y="133"/>
                  </a:cubicBezTo>
                  <a:cubicBezTo>
                    <a:pt x="168" y="128"/>
                    <a:pt x="169" y="122"/>
                    <a:pt x="169" y="117"/>
                  </a:cubicBezTo>
                  <a:cubicBezTo>
                    <a:pt x="170" y="118"/>
                    <a:pt x="169" y="109"/>
                    <a:pt x="169" y="107"/>
                  </a:cubicBezTo>
                  <a:cubicBezTo>
                    <a:pt x="170" y="108"/>
                    <a:pt x="170" y="108"/>
                    <a:pt x="171" y="109"/>
                  </a:cubicBezTo>
                  <a:cubicBezTo>
                    <a:pt x="170" y="100"/>
                    <a:pt x="169" y="51"/>
                    <a:pt x="171" y="52"/>
                  </a:cubicBezTo>
                  <a:cubicBezTo>
                    <a:pt x="171" y="47"/>
                    <a:pt x="170" y="38"/>
                    <a:pt x="170" y="32"/>
                  </a:cubicBezTo>
                  <a:cubicBezTo>
                    <a:pt x="171" y="39"/>
                    <a:pt x="170" y="32"/>
                    <a:pt x="171" y="31"/>
                  </a:cubicBezTo>
                  <a:cubicBezTo>
                    <a:pt x="171" y="27"/>
                    <a:pt x="170" y="24"/>
                    <a:pt x="166" y="21"/>
                  </a:cubicBezTo>
                  <a:cubicBezTo>
                    <a:pt x="170" y="24"/>
                    <a:pt x="159" y="11"/>
                    <a:pt x="162" y="14"/>
                  </a:cubicBezTo>
                  <a:cubicBezTo>
                    <a:pt x="160" y="14"/>
                    <a:pt x="159" y="14"/>
                    <a:pt x="158" y="14"/>
                  </a:cubicBezTo>
                  <a:cubicBezTo>
                    <a:pt x="158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3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6" y="13"/>
                    <a:pt x="157" y="13"/>
                  </a:cubicBezTo>
                  <a:cubicBezTo>
                    <a:pt x="156" y="14"/>
                    <a:pt x="156" y="14"/>
                    <a:pt x="156" y="15"/>
                  </a:cubicBezTo>
                  <a:cubicBezTo>
                    <a:pt x="156" y="15"/>
                    <a:pt x="156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6" y="15"/>
                    <a:pt x="157" y="15"/>
                    <a:pt x="157" y="16"/>
                  </a:cubicBezTo>
                  <a:cubicBezTo>
                    <a:pt x="157" y="16"/>
                    <a:pt x="157" y="16"/>
                    <a:pt x="157" y="17"/>
                  </a:cubicBezTo>
                  <a:cubicBezTo>
                    <a:pt x="156" y="17"/>
                    <a:pt x="155" y="16"/>
                    <a:pt x="155" y="17"/>
                  </a:cubicBezTo>
                  <a:cubicBezTo>
                    <a:pt x="155" y="16"/>
                    <a:pt x="155" y="16"/>
                    <a:pt x="156" y="15"/>
                  </a:cubicBezTo>
                  <a:cubicBezTo>
                    <a:pt x="155" y="16"/>
                    <a:pt x="154" y="15"/>
                    <a:pt x="154" y="18"/>
                  </a:cubicBezTo>
                  <a:cubicBezTo>
                    <a:pt x="154" y="18"/>
                    <a:pt x="154" y="19"/>
                    <a:pt x="154" y="21"/>
                  </a:cubicBezTo>
                  <a:cubicBezTo>
                    <a:pt x="152" y="22"/>
                    <a:pt x="152" y="21"/>
                    <a:pt x="153" y="19"/>
                  </a:cubicBezTo>
                  <a:cubicBezTo>
                    <a:pt x="148" y="27"/>
                    <a:pt x="152" y="29"/>
                    <a:pt x="141" y="32"/>
                  </a:cubicBezTo>
                  <a:cubicBezTo>
                    <a:pt x="139" y="32"/>
                    <a:pt x="124" y="35"/>
                    <a:pt x="120" y="36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119" y="36"/>
                    <a:pt x="119" y="37"/>
                    <a:pt x="119" y="37"/>
                  </a:cubicBezTo>
                  <a:cubicBezTo>
                    <a:pt x="119" y="37"/>
                    <a:pt x="119" y="36"/>
                    <a:pt x="119" y="36"/>
                  </a:cubicBezTo>
                  <a:cubicBezTo>
                    <a:pt x="116" y="37"/>
                    <a:pt x="110" y="35"/>
                    <a:pt x="109" y="34"/>
                  </a:cubicBezTo>
                  <a:cubicBezTo>
                    <a:pt x="110" y="34"/>
                    <a:pt x="108" y="34"/>
                    <a:pt x="110" y="35"/>
                  </a:cubicBezTo>
                  <a:cubicBezTo>
                    <a:pt x="103" y="34"/>
                    <a:pt x="92" y="38"/>
                    <a:pt x="88" y="37"/>
                  </a:cubicBezTo>
                  <a:cubicBezTo>
                    <a:pt x="88" y="37"/>
                    <a:pt x="89" y="36"/>
                    <a:pt x="89" y="36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2" y="37"/>
                    <a:pt x="87" y="35"/>
                    <a:pt x="87" y="35"/>
                  </a:cubicBezTo>
                  <a:cubicBezTo>
                    <a:pt x="83" y="36"/>
                    <a:pt x="64" y="38"/>
                    <a:pt x="66" y="36"/>
                  </a:cubicBezTo>
                  <a:cubicBezTo>
                    <a:pt x="64" y="37"/>
                    <a:pt x="62" y="37"/>
                    <a:pt x="60" y="37"/>
                  </a:cubicBezTo>
                  <a:cubicBezTo>
                    <a:pt x="60" y="37"/>
                    <a:pt x="61" y="37"/>
                    <a:pt x="62" y="36"/>
                  </a:cubicBezTo>
                  <a:cubicBezTo>
                    <a:pt x="56" y="35"/>
                    <a:pt x="50" y="37"/>
                    <a:pt x="45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39" y="35"/>
                    <a:pt x="35" y="32"/>
                    <a:pt x="31" y="30"/>
                  </a:cubicBezTo>
                  <a:cubicBezTo>
                    <a:pt x="28" y="28"/>
                    <a:pt x="19" y="13"/>
                    <a:pt x="23" y="13"/>
                  </a:cubicBezTo>
                  <a:cubicBezTo>
                    <a:pt x="0" y="0"/>
                    <a:pt x="5" y="85"/>
                    <a:pt x="5" y="93"/>
                  </a:cubicBezTo>
                  <a:cubicBezTo>
                    <a:pt x="5" y="94"/>
                    <a:pt x="7" y="113"/>
                    <a:pt x="6" y="121"/>
                  </a:cubicBezTo>
                  <a:cubicBezTo>
                    <a:pt x="5" y="137"/>
                    <a:pt x="3" y="156"/>
                    <a:pt x="5" y="172"/>
                  </a:cubicBezTo>
                  <a:cubicBezTo>
                    <a:pt x="6" y="186"/>
                    <a:pt x="10" y="197"/>
                    <a:pt x="26" y="197"/>
                  </a:cubicBezTo>
                  <a:cubicBezTo>
                    <a:pt x="34" y="197"/>
                    <a:pt x="41" y="196"/>
                    <a:pt x="48" y="195"/>
                  </a:cubicBezTo>
                  <a:cubicBezTo>
                    <a:pt x="51" y="195"/>
                    <a:pt x="65" y="194"/>
                    <a:pt x="62" y="196"/>
                  </a:cubicBezTo>
                  <a:cubicBezTo>
                    <a:pt x="78" y="194"/>
                    <a:pt x="94" y="195"/>
                    <a:pt x="110" y="196"/>
                  </a:cubicBezTo>
                  <a:cubicBezTo>
                    <a:pt x="110" y="196"/>
                    <a:pt x="111" y="196"/>
                    <a:pt x="111" y="196"/>
                  </a:cubicBezTo>
                  <a:cubicBezTo>
                    <a:pt x="111" y="196"/>
                    <a:pt x="111" y="196"/>
                    <a:pt x="111" y="196"/>
                  </a:cubicBezTo>
                  <a:cubicBezTo>
                    <a:pt x="111" y="196"/>
                    <a:pt x="111" y="196"/>
                    <a:pt x="111" y="196"/>
                  </a:cubicBezTo>
                  <a:cubicBezTo>
                    <a:pt x="125" y="197"/>
                    <a:pt x="140" y="197"/>
                    <a:pt x="155" y="195"/>
                  </a:cubicBezTo>
                  <a:cubicBezTo>
                    <a:pt x="155" y="197"/>
                    <a:pt x="148" y="195"/>
                    <a:pt x="148" y="197"/>
                  </a:cubicBezTo>
                  <a:cubicBezTo>
                    <a:pt x="151" y="196"/>
                    <a:pt x="162" y="194"/>
                    <a:pt x="162" y="194"/>
                  </a:cubicBezTo>
                  <a:cubicBezTo>
                    <a:pt x="179" y="184"/>
                    <a:pt x="172" y="146"/>
                    <a:pt x="171" y="136"/>
                  </a:cubicBezTo>
                  <a:close/>
                  <a:moveTo>
                    <a:pt x="168" y="58"/>
                  </a:moveTo>
                  <a:cubicBezTo>
                    <a:pt x="168" y="59"/>
                    <a:pt x="167" y="60"/>
                    <a:pt x="167" y="60"/>
                  </a:cubicBezTo>
                  <a:cubicBezTo>
                    <a:pt x="167" y="65"/>
                    <a:pt x="166" y="69"/>
                    <a:pt x="167" y="74"/>
                  </a:cubicBezTo>
                  <a:cubicBezTo>
                    <a:pt x="167" y="83"/>
                    <a:pt x="168" y="93"/>
                    <a:pt x="167" y="102"/>
                  </a:cubicBezTo>
                  <a:cubicBezTo>
                    <a:pt x="166" y="101"/>
                    <a:pt x="166" y="101"/>
                    <a:pt x="166" y="101"/>
                  </a:cubicBezTo>
                  <a:cubicBezTo>
                    <a:pt x="166" y="109"/>
                    <a:pt x="169" y="118"/>
                    <a:pt x="165" y="124"/>
                  </a:cubicBezTo>
                  <a:cubicBezTo>
                    <a:pt x="166" y="124"/>
                    <a:pt x="166" y="123"/>
                    <a:pt x="167" y="123"/>
                  </a:cubicBezTo>
                  <a:cubicBezTo>
                    <a:pt x="167" y="125"/>
                    <a:pt x="169" y="138"/>
                    <a:pt x="168" y="139"/>
                  </a:cubicBezTo>
                  <a:cubicBezTo>
                    <a:pt x="167" y="139"/>
                    <a:pt x="167" y="139"/>
                    <a:pt x="167" y="138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7" y="138"/>
                    <a:pt x="166" y="138"/>
                    <a:pt x="166" y="137"/>
                  </a:cubicBezTo>
                  <a:cubicBezTo>
                    <a:pt x="165" y="135"/>
                    <a:pt x="166" y="143"/>
                    <a:pt x="167" y="142"/>
                  </a:cubicBezTo>
                  <a:cubicBezTo>
                    <a:pt x="167" y="146"/>
                    <a:pt x="167" y="162"/>
                    <a:pt x="168" y="168"/>
                  </a:cubicBezTo>
                  <a:cubicBezTo>
                    <a:pt x="167" y="168"/>
                    <a:pt x="167" y="169"/>
                    <a:pt x="167" y="168"/>
                  </a:cubicBezTo>
                  <a:cubicBezTo>
                    <a:pt x="167" y="171"/>
                    <a:pt x="167" y="177"/>
                    <a:pt x="166" y="180"/>
                  </a:cubicBezTo>
                  <a:cubicBezTo>
                    <a:pt x="167" y="179"/>
                    <a:pt x="167" y="178"/>
                    <a:pt x="167" y="177"/>
                  </a:cubicBezTo>
                  <a:cubicBezTo>
                    <a:pt x="168" y="178"/>
                    <a:pt x="168" y="180"/>
                    <a:pt x="166" y="182"/>
                  </a:cubicBezTo>
                  <a:cubicBezTo>
                    <a:pt x="167" y="183"/>
                    <a:pt x="161" y="186"/>
                    <a:pt x="158" y="188"/>
                  </a:cubicBezTo>
                  <a:cubicBezTo>
                    <a:pt x="158" y="188"/>
                    <a:pt x="160" y="188"/>
                    <a:pt x="161" y="188"/>
                  </a:cubicBezTo>
                  <a:cubicBezTo>
                    <a:pt x="157" y="189"/>
                    <a:pt x="151" y="191"/>
                    <a:pt x="146" y="190"/>
                  </a:cubicBezTo>
                  <a:cubicBezTo>
                    <a:pt x="149" y="191"/>
                    <a:pt x="123" y="190"/>
                    <a:pt x="129" y="189"/>
                  </a:cubicBezTo>
                  <a:cubicBezTo>
                    <a:pt x="118" y="189"/>
                    <a:pt x="101" y="187"/>
                    <a:pt x="91" y="190"/>
                  </a:cubicBezTo>
                  <a:cubicBezTo>
                    <a:pt x="88" y="189"/>
                    <a:pt x="64" y="192"/>
                    <a:pt x="63" y="190"/>
                  </a:cubicBezTo>
                  <a:cubicBezTo>
                    <a:pt x="64" y="190"/>
                    <a:pt x="65" y="190"/>
                    <a:pt x="66" y="190"/>
                  </a:cubicBezTo>
                  <a:cubicBezTo>
                    <a:pt x="60" y="185"/>
                    <a:pt x="47" y="191"/>
                    <a:pt x="40" y="191"/>
                  </a:cubicBezTo>
                  <a:cubicBezTo>
                    <a:pt x="42" y="190"/>
                    <a:pt x="45" y="190"/>
                    <a:pt x="47" y="189"/>
                  </a:cubicBezTo>
                  <a:cubicBezTo>
                    <a:pt x="45" y="189"/>
                    <a:pt x="42" y="189"/>
                    <a:pt x="41" y="190"/>
                  </a:cubicBezTo>
                  <a:cubicBezTo>
                    <a:pt x="39" y="190"/>
                    <a:pt x="30" y="191"/>
                    <a:pt x="27" y="191"/>
                  </a:cubicBezTo>
                  <a:cubicBezTo>
                    <a:pt x="22" y="190"/>
                    <a:pt x="15" y="187"/>
                    <a:pt x="12" y="182"/>
                  </a:cubicBezTo>
                  <a:cubicBezTo>
                    <a:pt x="12" y="182"/>
                    <a:pt x="13" y="182"/>
                    <a:pt x="13" y="181"/>
                  </a:cubicBezTo>
                  <a:cubicBezTo>
                    <a:pt x="13" y="182"/>
                    <a:pt x="12" y="181"/>
                    <a:pt x="11" y="180"/>
                  </a:cubicBezTo>
                  <a:cubicBezTo>
                    <a:pt x="11" y="179"/>
                    <a:pt x="11" y="178"/>
                    <a:pt x="11" y="177"/>
                  </a:cubicBezTo>
                  <a:cubicBezTo>
                    <a:pt x="13" y="177"/>
                    <a:pt x="12" y="170"/>
                    <a:pt x="11" y="174"/>
                  </a:cubicBezTo>
                  <a:cubicBezTo>
                    <a:pt x="11" y="172"/>
                    <a:pt x="11" y="169"/>
                    <a:pt x="11" y="166"/>
                  </a:cubicBezTo>
                  <a:cubicBezTo>
                    <a:pt x="12" y="168"/>
                    <a:pt x="11" y="156"/>
                    <a:pt x="11" y="153"/>
                  </a:cubicBezTo>
                  <a:cubicBezTo>
                    <a:pt x="12" y="142"/>
                    <a:pt x="12" y="130"/>
                    <a:pt x="13" y="119"/>
                  </a:cubicBezTo>
                  <a:cubicBezTo>
                    <a:pt x="13" y="108"/>
                    <a:pt x="18" y="84"/>
                    <a:pt x="12" y="76"/>
                  </a:cubicBezTo>
                  <a:cubicBezTo>
                    <a:pt x="16" y="73"/>
                    <a:pt x="11" y="50"/>
                    <a:pt x="11" y="45"/>
                  </a:cubicBezTo>
                  <a:cubicBezTo>
                    <a:pt x="11" y="34"/>
                    <a:pt x="14" y="29"/>
                    <a:pt x="17" y="19"/>
                  </a:cubicBezTo>
                  <a:cubicBezTo>
                    <a:pt x="13" y="30"/>
                    <a:pt x="37" y="38"/>
                    <a:pt x="42" y="41"/>
                  </a:cubicBezTo>
                  <a:cubicBezTo>
                    <a:pt x="26" y="38"/>
                    <a:pt x="49" y="45"/>
                    <a:pt x="54" y="42"/>
                  </a:cubicBezTo>
                  <a:cubicBezTo>
                    <a:pt x="53" y="43"/>
                    <a:pt x="49" y="42"/>
                    <a:pt x="48" y="41"/>
                  </a:cubicBezTo>
                  <a:cubicBezTo>
                    <a:pt x="54" y="40"/>
                    <a:pt x="67" y="45"/>
                    <a:pt x="71" y="42"/>
                  </a:cubicBezTo>
                  <a:cubicBezTo>
                    <a:pt x="84" y="39"/>
                    <a:pt x="99" y="40"/>
                    <a:pt x="112" y="41"/>
                  </a:cubicBezTo>
                  <a:cubicBezTo>
                    <a:pt x="124" y="43"/>
                    <a:pt x="134" y="40"/>
                    <a:pt x="145" y="36"/>
                  </a:cubicBezTo>
                  <a:cubicBezTo>
                    <a:pt x="147" y="36"/>
                    <a:pt x="155" y="33"/>
                    <a:pt x="153" y="31"/>
                  </a:cubicBezTo>
                  <a:cubicBezTo>
                    <a:pt x="154" y="29"/>
                    <a:pt x="155" y="27"/>
                    <a:pt x="155" y="26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56" y="26"/>
                    <a:pt x="156" y="26"/>
                    <a:pt x="156" y="25"/>
                  </a:cubicBezTo>
                  <a:cubicBezTo>
                    <a:pt x="156" y="25"/>
                    <a:pt x="156" y="25"/>
                    <a:pt x="156" y="25"/>
                  </a:cubicBezTo>
                  <a:cubicBezTo>
                    <a:pt x="156" y="24"/>
                    <a:pt x="157" y="24"/>
                    <a:pt x="157" y="24"/>
                  </a:cubicBezTo>
                  <a:cubicBezTo>
                    <a:pt x="158" y="23"/>
                    <a:pt x="158" y="23"/>
                    <a:pt x="159" y="22"/>
                  </a:cubicBezTo>
                  <a:cubicBezTo>
                    <a:pt x="159" y="22"/>
                    <a:pt x="159" y="21"/>
                    <a:pt x="158" y="21"/>
                  </a:cubicBezTo>
                  <a:cubicBezTo>
                    <a:pt x="157" y="20"/>
                    <a:pt x="157" y="19"/>
                    <a:pt x="158" y="18"/>
                  </a:cubicBezTo>
                  <a:cubicBezTo>
                    <a:pt x="158" y="18"/>
                    <a:pt x="158" y="18"/>
                    <a:pt x="158" y="18"/>
                  </a:cubicBezTo>
                  <a:cubicBezTo>
                    <a:pt x="158" y="17"/>
                    <a:pt x="158" y="17"/>
                    <a:pt x="159" y="17"/>
                  </a:cubicBezTo>
                  <a:cubicBezTo>
                    <a:pt x="159" y="17"/>
                    <a:pt x="159" y="17"/>
                    <a:pt x="160" y="17"/>
                  </a:cubicBezTo>
                  <a:cubicBezTo>
                    <a:pt x="161" y="17"/>
                    <a:pt x="161" y="17"/>
                    <a:pt x="161" y="17"/>
                  </a:cubicBezTo>
                  <a:cubicBezTo>
                    <a:pt x="163" y="18"/>
                    <a:pt x="165" y="19"/>
                    <a:pt x="166" y="22"/>
                  </a:cubicBezTo>
                  <a:cubicBezTo>
                    <a:pt x="170" y="32"/>
                    <a:pt x="169" y="47"/>
                    <a:pt x="167" y="57"/>
                  </a:cubicBezTo>
                  <a:cubicBezTo>
                    <a:pt x="169" y="58"/>
                    <a:pt x="169" y="54"/>
                    <a:pt x="169" y="58"/>
                  </a:cubicBezTo>
                  <a:cubicBezTo>
                    <a:pt x="166" y="55"/>
                    <a:pt x="169" y="62"/>
                    <a:pt x="168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9256"/>
            <p:cNvSpPr>
              <a:spLocks noEditPoints="1"/>
            </p:cNvSpPr>
            <p:nvPr/>
          </p:nvSpPr>
          <p:spPr bwMode="auto">
            <a:xfrm>
              <a:off x="74613" y="0"/>
              <a:ext cx="500063" cy="200025"/>
            </a:xfrm>
            <a:custGeom>
              <a:avLst/>
              <a:gdLst>
                <a:gd name="T0" fmla="*/ 20 w 133"/>
                <a:gd name="T1" fmla="*/ 45 h 53"/>
                <a:gd name="T2" fmla="*/ 22 w 133"/>
                <a:gd name="T3" fmla="*/ 46 h 53"/>
                <a:gd name="T4" fmla="*/ 44 w 133"/>
                <a:gd name="T5" fmla="*/ 47 h 53"/>
                <a:gd name="T6" fmla="*/ 57 w 133"/>
                <a:gd name="T7" fmla="*/ 47 h 53"/>
                <a:gd name="T8" fmla="*/ 115 w 133"/>
                <a:gd name="T9" fmla="*/ 48 h 53"/>
                <a:gd name="T10" fmla="*/ 126 w 133"/>
                <a:gd name="T11" fmla="*/ 25 h 53"/>
                <a:gd name="T12" fmla="*/ 74 w 133"/>
                <a:gd name="T13" fmla="*/ 1 h 53"/>
                <a:gd name="T14" fmla="*/ 40 w 133"/>
                <a:gd name="T15" fmla="*/ 10 h 53"/>
                <a:gd name="T16" fmla="*/ 24 w 133"/>
                <a:gd name="T17" fmla="*/ 20 h 53"/>
                <a:gd name="T18" fmla="*/ 25 w 133"/>
                <a:gd name="T19" fmla="*/ 43 h 53"/>
                <a:gd name="T20" fmla="*/ 25 w 133"/>
                <a:gd name="T21" fmla="*/ 43 h 53"/>
                <a:gd name="T22" fmla="*/ 26 w 133"/>
                <a:gd name="T23" fmla="*/ 44 h 53"/>
                <a:gd name="T24" fmla="*/ 26 w 133"/>
                <a:gd name="T25" fmla="*/ 43 h 53"/>
                <a:gd name="T26" fmla="*/ 32 w 133"/>
                <a:gd name="T27" fmla="*/ 45 h 53"/>
                <a:gd name="T28" fmla="*/ 33 w 133"/>
                <a:gd name="T29" fmla="*/ 44 h 53"/>
                <a:gd name="T30" fmla="*/ 62 w 133"/>
                <a:gd name="T31" fmla="*/ 36 h 53"/>
                <a:gd name="T32" fmla="*/ 61 w 133"/>
                <a:gd name="T33" fmla="*/ 31 h 53"/>
                <a:gd name="T34" fmla="*/ 60 w 133"/>
                <a:gd name="T35" fmla="*/ 23 h 53"/>
                <a:gd name="T36" fmla="*/ 63 w 133"/>
                <a:gd name="T37" fmla="*/ 19 h 53"/>
                <a:gd name="T38" fmla="*/ 65 w 133"/>
                <a:gd name="T39" fmla="*/ 21 h 53"/>
                <a:gd name="T40" fmla="*/ 77 w 133"/>
                <a:gd name="T41" fmla="*/ 23 h 53"/>
                <a:gd name="T42" fmla="*/ 65 w 133"/>
                <a:gd name="T43" fmla="*/ 36 h 53"/>
                <a:gd name="T44" fmla="*/ 62 w 133"/>
                <a:gd name="T45" fmla="*/ 17 h 53"/>
                <a:gd name="T46" fmla="*/ 68 w 133"/>
                <a:gd name="T47" fmla="*/ 42 h 53"/>
                <a:gd name="T48" fmla="*/ 68 w 133"/>
                <a:gd name="T49" fmla="*/ 42 h 53"/>
                <a:gd name="T50" fmla="*/ 49 w 133"/>
                <a:gd name="T51" fmla="*/ 9 h 53"/>
                <a:gd name="T52" fmla="*/ 14 w 133"/>
                <a:gd name="T53" fmla="*/ 32 h 53"/>
                <a:gd name="T54" fmla="*/ 19 w 133"/>
                <a:gd name="T55" fmla="*/ 25 h 53"/>
                <a:gd name="T56" fmla="*/ 44 w 133"/>
                <a:gd name="T57" fmla="*/ 16 h 53"/>
                <a:gd name="T58" fmla="*/ 63 w 133"/>
                <a:gd name="T59" fmla="*/ 6 h 53"/>
                <a:gd name="T60" fmla="*/ 84 w 133"/>
                <a:gd name="T61" fmla="*/ 7 h 53"/>
                <a:gd name="T62" fmla="*/ 89 w 133"/>
                <a:gd name="T63" fmla="*/ 10 h 53"/>
                <a:gd name="T64" fmla="*/ 94 w 133"/>
                <a:gd name="T65" fmla="*/ 12 h 53"/>
                <a:gd name="T66" fmla="*/ 117 w 133"/>
                <a:gd name="T67" fmla="*/ 27 h 53"/>
                <a:gd name="T68" fmla="*/ 76 w 133"/>
                <a:gd name="T69" fmla="*/ 42 h 53"/>
                <a:gd name="T70" fmla="*/ 72 w 133"/>
                <a:gd name="T71" fmla="*/ 41 h 53"/>
                <a:gd name="T72" fmla="*/ 82 w 133"/>
                <a:gd name="T73" fmla="*/ 39 h 53"/>
                <a:gd name="T74" fmla="*/ 72 w 133"/>
                <a:gd name="T75" fmla="*/ 14 h 53"/>
                <a:gd name="T76" fmla="*/ 70 w 133"/>
                <a:gd name="T77" fmla="*/ 15 h 53"/>
                <a:gd name="T78" fmla="*/ 61 w 133"/>
                <a:gd name="T79" fmla="*/ 17 h 53"/>
                <a:gd name="T80" fmla="*/ 60 w 133"/>
                <a:gd name="T81" fmla="*/ 16 h 53"/>
                <a:gd name="T82" fmla="*/ 58 w 133"/>
                <a:gd name="T83" fmla="*/ 15 h 53"/>
                <a:gd name="T84" fmla="*/ 57 w 133"/>
                <a:gd name="T85" fmla="*/ 18 h 53"/>
                <a:gd name="T86" fmla="*/ 57 w 133"/>
                <a:gd name="T87" fmla="*/ 19 h 53"/>
                <a:gd name="T88" fmla="*/ 56 w 133"/>
                <a:gd name="T89" fmla="*/ 19 h 53"/>
                <a:gd name="T90" fmla="*/ 56 w 133"/>
                <a:gd name="T91" fmla="*/ 22 h 53"/>
                <a:gd name="T92" fmla="*/ 55 w 133"/>
                <a:gd name="T93" fmla="*/ 30 h 53"/>
                <a:gd name="T94" fmla="*/ 55 w 133"/>
                <a:gd name="T95" fmla="*/ 36 h 53"/>
                <a:gd name="T96" fmla="*/ 59 w 133"/>
                <a:gd name="T97" fmla="*/ 37 h 53"/>
                <a:gd name="T98" fmla="*/ 56 w 133"/>
                <a:gd name="T99" fmla="*/ 43 h 53"/>
                <a:gd name="T100" fmla="*/ 32 w 133"/>
                <a:gd name="T101" fmla="*/ 42 h 53"/>
                <a:gd name="T102" fmla="*/ 26 w 133"/>
                <a:gd name="T103" fmla="*/ 43 h 53"/>
                <a:gd name="T104" fmla="*/ 25 w 133"/>
                <a:gd name="T105" fmla="*/ 43 h 53"/>
                <a:gd name="T106" fmla="*/ 23 w 133"/>
                <a:gd name="T107" fmla="*/ 44 h 53"/>
                <a:gd name="T108" fmla="*/ 24 w 133"/>
                <a:gd name="T109" fmla="*/ 45 h 53"/>
                <a:gd name="T110" fmla="*/ 23 w 133"/>
                <a:gd name="T111" fmla="*/ 45 h 53"/>
                <a:gd name="T112" fmla="*/ 22 w 133"/>
                <a:gd name="T113" fmla="*/ 44 h 53"/>
                <a:gd name="T114" fmla="*/ 22 w 133"/>
                <a:gd name="T115" fmla="*/ 43 h 53"/>
                <a:gd name="T116" fmla="*/ 21 w 133"/>
                <a:gd name="T117" fmla="*/ 43 h 53"/>
                <a:gd name="T118" fmla="*/ 58 w 133"/>
                <a:gd name="T119" fmla="*/ 1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3" h="53">
                  <a:moveTo>
                    <a:pt x="15" y="44"/>
                  </a:moveTo>
                  <a:cubicBezTo>
                    <a:pt x="15" y="43"/>
                    <a:pt x="18" y="44"/>
                    <a:pt x="20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5"/>
                    <a:pt x="20" y="45"/>
                    <a:pt x="21" y="45"/>
                  </a:cubicBezTo>
                  <a:cubicBezTo>
                    <a:pt x="21" y="45"/>
                    <a:pt x="22" y="45"/>
                    <a:pt x="22" y="45"/>
                  </a:cubicBezTo>
                  <a:cubicBezTo>
                    <a:pt x="20" y="46"/>
                    <a:pt x="20" y="46"/>
                    <a:pt x="22" y="46"/>
                  </a:cubicBezTo>
                  <a:cubicBezTo>
                    <a:pt x="23" y="46"/>
                    <a:pt x="23" y="46"/>
                    <a:pt x="23" y="45"/>
                  </a:cubicBezTo>
                  <a:cubicBezTo>
                    <a:pt x="23" y="45"/>
                    <a:pt x="24" y="45"/>
                    <a:pt x="24" y="45"/>
                  </a:cubicBezTo>
                  <a:cubicBezTo>
                    <a:pt x="25" y="48"/>
                    <a:pt x="39" y="52"/>
                    <a:pt x="44" y="47"/>
                  </a:cubicBezTo>
                  <a:cubicBezTo>
                    <a:pt x="45" y="49"/>
                    <a:pt x="46" y="48"/>
                    <a:pt x="48" y="49"/>
                  </a:cubicBezTo>
                  <a:cubicBezTo>
                    <a:pt x="53" y="49"/>
                    <a:pt x="56" y="45"/>
                    <a:pt x="59" y="46"/>
                  </a:cubicBezTo>
                  <a:cubicBezTo>
                    <a:pt x="59" y="47"/>
                    <a:pt x="58" y="48"/>
                    <a:pt x="57" y="47"/>
                  </a:cubicBezTo>
                  <a:cubicBezTo>
                    <a:pt x="58" y="52"/>
                    <a:pt x="65" y="46"/>
                    <a:pt x="69" y="47"/>
                  </a:cubicBezTo>
                  <a:cubicBezTo>
                    <a:pt x="67" y="50"/>
                    <a:pt x="84" y="48"/>
                    <a:pt x="86" y="48"/>
                  </a:cubicBezTo>
                  <a:cubicBezTo>
                    <a:pt x="95" y="48"/>
                    <a:pt x="107" y="53"/>
                    <a:pt x="115" y="48"/>
                  </a:cubicBezTo>
                  <a:cubicBezTo>
                    <a:pt x="116" y="49"/>
                    <a:pt x="128" y="44"/>
                    <a:pt x="126" y="42"/>
                  </a:cubicBezTo>
                  <a:cubicBezTo>
                    <a:pt x="124" y="41"/>
                    <a:pt x="128" y="40"/>
                    <a:pt x="129" y="39"/>
                  </a:cubicBezTo>
                  <a:cubicBezTo>
                    <a:pt x="133" y="36"/>
                    <a:pt x="128" y="29"/>
                    <a:pt x="126" y="25"/>
                  </a:cubicBezTo>
                  <a:cubicBezTo>
                    <a:pt x="123" y="21"/>
                    <a:pt x="113" y="21"/>
                    <a:pt x="108" y="20"/>
                  </a:cubicBezTo>
                  <a:cubicBezTo>
                    <a:pt x="100" y="20"/>
                    <a:pt x="96" y="10"/>
                    <a:pt x="91" y="6"/>
                  </a:cubicBezTo>
                  <a:cubicBezTo>
                    <a:pt x="86" y="0"/>
                    <a:pt x="81" y="1"/>
                    <a:pt x="74" y="1"/>
                  </a:cubicBezTo>
                  <a:cubicBezTo>
                    <a:pt x="69" y="1"/>
                    <a:pt x="65" y="1"/>
                    <a:pt x="61" y="1"/>
                  </a:cubicBezTo>
                  <a:cubicBezTo>
                    <a:pt x="57" y="1"/>
                    <a:pt x="47" y="6"/>
                    <a:pt x="51" y="1"/>
                  </a:cubicBezTo>
                  <a:cubicBezTo>
                    <a:pt x="50" y="2"/>
                    <a:pt x="41" y="8"/>
                    <a:pt x="40" y="10"/>
                  </a:cubicBezTo>
                  <a:cubicBezTo>
                    <a:pt x="41" y="10"/>
                    <a:pt x="41" y="12"/>
                    <a:pt x="41" y="12"/>
                  </a:cubicBezTo>
                  <a:cubicBezTo>
                    <a:pt x="39" y="13"/>
                    <a:pt x="36" y="20"/>
                    <a:pt x="36" y="20"/>
                  </a:cubicBezTo>
                  <a:cubicBezTo>
                    <a:pt x="36" y="19"/>
                    <a:pt x="23" y="20"/>
                    <a:pt x="24" y="20"/>
                  </a:cubicBezTo>
                  <a:cubicBezTo>
                    <a:pt x="18" y="21"/>
                    <a:pt x="0" y="34"/>
                    <a:pt x="15" y="44"/>
                  </a:cubicBezTo>
                  <a:close/>
                  <a:moveTo>
                    <a:pt x="25" y="44"/>
                  </a:moveTo>
                  <a:cubicBezTo>
                    <a:pt x="25" y="44"/>
                    <a:pt x="25" y="44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lose/>
                  <a:moveTo>
                    <a:pt x="26" y="44"/>
                  </a:moveTo>
                  <a:cubicBezTo>
                    <a:pt x="26" y="44"/>
                    <a:pt x="25" y="44"/>
                    <a:pt x="25" y="44"/>
                  </a:cubicBezTo>
                  <a:cubicBezTo>
                    <a:pt x="25" y="44"/>
                    <a:pt x="25" y="44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4"/>
                  </a:cubicBezTo>
                  <a:close/>
                  <a:moveTo>
                    <a:pt x="32" y="45"/>
                  </a:moveTo>
                  <a:cubicBezTo>
                    <a:pt x="32" y="45"/>
                    <a:pt x="32" y="45"/>
                    <a:pt x="32" y="44"/>
                  </a:cubicBezTo>
                  <a:cubicBezTo>
                    <a:pt x="32" y="44"/>
                    <a:pt x="32" y="44"/>
                    <a:pt x="33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4"/>
                    <a:pt x="32" y="45"/>
                    <a:pt x="32" y="45"/>
                  </a:cubicBezTo>
                  <a:close/>
                  <a:moveTo>
                    <a:pt x="65" y="36"/>
                  </a:moveTo>
                  <a:cubicBezTo>
                    <a:pt x="64" y="36"/>
                    <a:pt x="63" y="36"/>
                    <a:pt x="62" y="36"/>
                  </a:cubicBezTo>
                  <a:cubicBezTo>
                    <a:pt x="65" y="35"/>
                    <a:pt x="62" y="34"/>
                    <a:pt x="61" y="34"/>
                  </a:cubicBezTo>
                  <a:cubicBezTo>
                    <a:pt x="62" y="35"/>
                    <a:pt x="61" y="35"/>
                    <a:pt x="59" y="34"/>
                  </a:cubicBezTo>
                  <a:cubicBezTo>
                    <a:pt x="64" y="31"/>
                    <a:pt x="57" y="33"/>
                    <a:pt x="61" y="31"/>
                  </a:cubicBezTo>
                  <a:cubicBezTo>
                    <a:pt x="60" y="30"/>
                    <a:pt x="59" y="30"/>
                    <a:pt x="58" y="30"/>
                  </a:cubicBezTo>
                  <a:cubicBezTo>
                    <a:pt x="58" y="30"/>
                    <a:pt x="58" y="26"/>
                    <a:pt x="59" y="23"/>
                  </a:cubicBezTo>
                  <a:cubicBezTo>
                    <a:pt x="59" y="23"/>
                    <a:pt x="60" y="23"/>
                    <a:pt x="60" y="23"/>
                  </a:cubicBezTo>
                  <a:cubicBezTo>
                    <a:pt x="60" y="24"/>
                    <a:pt x="60" y="22"/>
                    <a:pt x="60" y="22"/>
                  </a:cubicBezTo>
                  <a:cubicBezTo>
                    <a:pt x="60" y="22"/>
                    <a:pt x="61" y="21"/>
                    <a:pt x="63" y="22"/>
                  </a:cubicBezTo>
                  <a:cubicBezTo>
                    <a:pt x="61" y="20"/>
                    <a:pt x="64" y="23"/>
                    <a:pt x="63" y="19"/>
                  </a:cubicBezTo>
                  <a:cubicBezTo>
                    <a:pt x="64" y="21"/>
                    <a:pt x="62" y="21"/>
                    <a:pt x="65" y="21"/>
                  </a:cubicBezTo>
                  <a:cubicBezTo>
                    <a:pt x="65" y="21"/>
                    <a:pt x="65" y="21"/>
                    <a:pt x="64" y="20"/>
                  </a:cubicBezTo>
                  <a:cubicBezTo>
                    <a:pt x="65" y="20"/>
                    <a:pt x="65" y="21"/>
                    <a:pt x="65" y="21"/>
                  </a:cubicBezTo>
                  <a:cubicBezTo>
                    <a:pt x="65" y="20"/>
                    <a:pt x="66" y="17"/>
                    <a:pt x="66" y="18"/>
                  </a:cubicBezTo>
                  <a:cubicBezTo>
                    <a:pt x="67" y="20"/>
                    <a:pt x="66" y="17"/>
                    <a:pt x="66" y="20"/>
                  </a:cubicBezTo>
                  <a:cubicBezTo>
                    <a:pt x="69" y="20"/>
                    <a:pt x="75" y="18"/>
                    <a:pt x="77" y="23"/>
                  </a:cubicBezTo>
                  <a:cubicBezTo>
                    <a:pt x="77" y="24"/>
                    <a:pt x="78" y="26"/>
                    <a:pt x="78" y="27"/>
                  </a:cubicBezTo>
                  <a:cubicBezTo>
                    <a:pt x="77" y="27"/>
                    <a:pt x="79" y="31"/>
                    <a:pt x="78" y="32"/>
                  </a:cubicBezTo>
                  <a:cubicBezTo>
                    <a:pt x="76" y="34"/>
                    <a:pt x="64" y="39"/>
                    <a:pt x="65" y="36"/>
                  </a:cubicBezTo>
                  <a:close/>
                  <a:moveTo>
                    <a:pt x="62" y="17"/>
                  </a:moveTo>
                  <a:cubicBezTo>
                    <a:pt x="62" y="17"/>
                    <a:pt x="62" y="17"/>
                    <a:pt x="63" y="17"/>
                  </a:cubicBezTo>
                  <a:cubicBezTo>
                    <a:pt x="63" y="17"/>
                    <a:pt x="62" y="17"/>
                    <a:pt x="62" y="17"/>
                  </a:cubicBezTo>
                  <a:close/>
                  <a:moveTo>
                    <a:pt x="71" y="18"/>
                  </a:moveTo>
                  <a:cubicBezTo>
                    <a:pt x="71" y="18"/>
                    <a:pt x="71" y="17"/>
                    <a:pt x="71" y="18"/>
                  </a:cubicBezTo>
                  <a:close/>
                  <a:moveTo>
                    <a:pt x="68" y="42"/>
                  </a:moveTo>
                  <a:cubicBezTo>
                    <a:pt x="69" y="42"/>
                    <a:pt x="70" y="42"/>
                    <a:pt x="71" y="41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0" y="42"/>
                    <a:pt x="69" y="42"/>
                    <a:pt x="68" y="42"/>
                  </a:cubicBezTo>
                  <a:close/>
                  <a:moveTo>
                    <a:pt x="77" y="47"/>
                  </a:moveTo>
                  <a:cubicBezTo>
                    <a:pt x="76" y="47"/>
                    <a:pt x="76" y="46"/>
                    <a:pt x="77" y="47"/>
                  </a:cubicBezTo>
                  <a:close/>
                  <a:moveTo>
                    <a:pt x="49" y="9"/>
                  </a:moveTo>
                  <a:cubicBezTo>
                    <a:pt x="49" y="10"/>
                    <a:pt x="48" y="10"/>
                    <a:pt x="47" y="9"/>
                  </a:cubicBezTo>
                  <a:cubicBezTo>
                    <a:pt x="48" y="9"/>
                    <a:pt x="48" y="9"/>
                    <a:pt x="49" y="9"/>
                  </a:cubicBezTo>
                  <a:close/>
                  <a:moveTo>
                    <a:pt x="14" y="32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28"/>
                    <a:pt x="14" y="25"/>
                    <a:pt x="19" y="25"/>
                  </a:cubicBezTo>
                  <a:cubicBezTo>
                    <a:pt x="19" y="27"/>
                    <a:pt x="25" y="22"/>
                    <a:pt x="27" y="24"/>
                  </a:cubicBezTo>
                  <a:cubicBezTo>
                    <a:pt x="24" y="20"/>
                    <a:pt x="33" y="25"/>
                    <a:pt x="32" y="24"/>
                  </a:cubicBezTo>
                  <a:cubicBezTo>
                    <a:pt x="37" y="25"/>
                    <a:pt x="43" y="19"/>
                    <a:pt x="44" y="16"/>
                  </a:cubicBezTo>
                  <a:cubicBezTo>
                    <a:pt x="44" y="17"/>
                    <a:pt x="45" y="15"/>
                    <a:pt x="45" y="14"/>
                  </a:cubicBezTo>
                  <a:cubicBezTo>
                    <a:pt x="43" y="8"/>
                    <a:pt x="48" y="12"/>
                    <a:pt x="49" y="9"/>
                  </a:cubicBezTo>
                  <a:cubicBezTo>
                    <a:pt x="53" y="9"/>
                    <a:pt x="60" y="7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4" y="5"/>
                    <a:pt x="65" y="5"/>
                    <a:pt x="65" y="5"/>
                  </a:cubicBezTo>
                  <a:cubicBezTo>
                    <a:pt x="72" y="3"/>
                    <a:pt x="81" y="8"/>
                    <a:pt x="84" y="7"/>
                  </a:cubicBezTo>
                  <a:cubicBezTo>
                    <a:pt x="84" y="7"/>
                    <a:pt x="85" y="7"/>
                    <a:pt x="85" y="7"/>
                  </a:cubicBezTo>
                  <a:cubicBezTo>
                    <a:pt x="87" y="8"/>
                    <a:pt x="86" y="9"/>
                    <a:pt x="85" y="8"/>
                  </a:cubicBezTo>
                  <a:cubicBezTo>
                    <a:pt x="85" y="9"/>
                    <a:pt x="87" y="10"/>
                    <a:pt x="89" y="10"/>
                  </a:cubicBezTo>
                  <a:cubicBezTo>
                    <a:pt x="89" y="11"/>
                    <a:pt x="90" y="11"/>
                    <a:pt x="90" y="11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92" y="11"/>
                    <a:pt x="93" y="12"/>
                    <a:pt x="94" y="12"/>
                  </a:cubicBezTo>
                  <a:cubicBezTo>
                    <a:pt x="88" y="11"/>
                    <a:pt x="92" y="13"/>
                    <a:pt x="92" y="12"/>
                  </a:cubicBezTo>
                  <a:cubicBezTo>
                    <a:pt x="91" y="13"/>
                    <a:pt x="103" y="26"/>
                    <a:pt x="106" y="27"/>
                  </a:cubicBezTo>
                  <a:cubicBezTo>
                    <a:pt x="106" y="26"/>
                    <a:pt x="113" y="27"/>
                    <a:pt x="117" y="27"/>
                  </a:cubicBezTo>
                  <a:cubicBezTo>
                    <a:pt x="127" y="29"/>
                    <a:pt x="123" y="34"/>
                    <a:pt x="118" y="40"/>
                  </a:cubicBezTo>
                  <a:cubicBezTo>
                    <a:pt x="114" y="46"/>
                    <a:pt x="104" y="39"/>
                    <a:pt x="99" y="44"/>
                  </a:cubicBezTo>
                  <a:cubicBezTo>
                    <a:pt x="92" y="40"/>
                    <a:pt x="82" y="47"/>
                    <a:pt x="76" y="42"/>
                  </a:cubicBezTo>
                  <a:cubicBezTo>
                    <a:pt x="82" y="42"/>
                    <a:pt x="76" y="43"/>
                    <a:pt x="78" y="41"/>
                  </a:cubicBezTo>
                  <a:cubicBezTo>
                    <a:pt x="76" y="42"/>
                    <a:pt x="74" y="42"/>
                    <a:pt x="72" y="42"/>
                  </a:cubicBezTo>
                  <a:cubicBezTo>
                    <a:pt x="72" y="42"/>
                    <a:pt x="72" y="42"/>
                    <a:pt x="72" y="41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3" y="41"/>
                    <a:pt x="74" y="40"/>
                    <a:pt x="74" y="39"/>
                  </a:cubicBezTo>
                  <a:cubicBezTo>
                    <a:pt x="74" y="42"/>
                    <a:pt x="79" y="38"/>
                    <a:pt x="82" y="39"/>
                  </a:cubicBezTo>
                  <a:cubicBezTo>
                    <a:pt x="82" y="36"/>
                    <a:pt x="86" y="30"/>
                    <a:pt x="85" y="26"/>
                  </a:cubicBezTo>
                  <a:cubicBezTo>
                    <a:pt x="83" y="22"/>
                    <a:pt x="82" y="21"/>
                    <a:pt x="81" y="17"/>
                  </a:cubicBezTo>
                  <a:cubicBezTo>
                    <a:pt x="81" y="17"/>
                    <a:pt x="72" y="15"/>
                    <a:pt x="72" y="14"/>
                  </a:cubicBezTo>
                  <a:cubicBezTo>
                    <a:pt x="73" y="14"/>
                    <a:pt x="73" y="14"/>
                    <a:pt x="73" y="12"/>
                  </a:cubicBezTo>
                  <a:cubicBezTo>
                    <a:pt x="72" y="14"/>
                    <a:pt x="71" y="14"/>
                    <a:pt x="70" y="13"/>
                  </a:cubicBezTo>
                  <a:cubicBezTo>
                    <a:pt x="70" y="14"/>
                    <a:pt x="70" y="14"/>
                    <a:pt x="70" y="15"/>
                  </a:cubicBezTo>
                  <a:cubicBezTo>
                    <a:pt x="70" y="13"/>
                    <a:pt x="65" y="14"/>
                    <a:pt x="61" y="16"/>
                  </a:cubicBezTo>
                  <a:cubicBezTo>
                    <a:pt x="61" y="16"/>
                    <a:pt x="61" y="17"/>
                    <a:pt x="62" y="17"/>
                  </a:cubicBezTo>
                  <a:cubicBezTo>
                    <a:pt x="62" y="17"/>
                    <a:pt x="62" y="17"/>
                    <a:pt x="61" y="17"/>
                  </a:cubicBezTo>
                  <a:cubicBezTo>
                    <a:pt x="61" y="17"/>
                    <a:pt x="61" y="16"/>
                    <a:pt x="61" y="16"/>
                  </a:cubicBezTo>
                  <a:cubicBezTo>
                    <a:pt x="61" y="16"/>
                    <a:pt x="61" y="16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9" y="15"/>
                    <a:pt x="59" y="15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4"/>
                    <a:pt x="57" y="10"/>
                    <a:pt x="59" y="17"/>
                  </a:cubicBezTo>
                  <a:cubicBezTo>
                    <a:pt x="58" y="18"/>
                    <a:pt x="57" y="18"/>
                    <a:pt x="57" y="18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6" y="18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6" y="19"/>
                  </a:cubicBezTo>
                  <a:cubicBezTo>
                    <a:pt x="56" y="19"/>
                    <a:pt x="57" y="19"/>
                    <a:pt x="57" y="19"/>
                  </a:cubicBezTo>
                  <a:cubicBezTo>
                    <a:pt x="56" y="19"/>
                    <a:pt x="55" y="20"/>
                    <a:pt x="55" y="20"/>
                  </a:cubicBezTo>
                  <a:cubicBezTo>
                    <a:pt x="55" y="20"/>
                    <a:pt x="56" y="21"/>
                    <a:pt x="56" y="22"/>
                  </a:cubicBezTo>
                  <a:cubicBezTo>
                    <a:pt x="56" y="24"/>
                    <a:pt x="54" y="29"/>
                    <a:pt x="54" y="29"/>
                  </a:cubicBezTo>
                  <a:cubicBezTo>
                    <a:pt x="55" y="30"/>
                    <a:pt x="56" y="30"/>
                    <a:pt x="57" y="30"/>
                  </a:cubicBezTo>
                  <a:cubicBezTo>
                    <a:pt x="56" y="31"/>
                    <a:pt x="56" y="31"/>
                    <a:pt x="55" y="30"/>
                  </a:cubicBezTo>
                  <a:cubicBezTo>
                    <a:pt x="57" y="32"/>
                    <a:pt x="57" y="33"/>
                    <a:pt x="54" y="34"/>
                  </a:cubicBezTo>
                  <a:cubicBezTo>
                    <a:pt x="55" y="35"/>
                    <a:pt x="56" y="35"/>
                    <a:pt x="56" y="34"/>
                  </a:cubicBezTo>
                  <a:cubicBezTo>
                    <a:pt x="55" y="35"/>
                    <a:pt x="54" y="36"/>
                    <a:pt x="55" y="36"/>
                  </a:cubicBezTo>
                  <a:cubicBezTo>
                    <a:pt x="56" y="36"/>
                    <a:pt x="57" y="36"/>
                    <a:pt x="58" y="36"/>
                  </a:cubicBezTo>
                  <a:cubicBezTo>
                    <a:pt x="57" y="37"/>
                    <a:pt x="57" y="38"/>
                    <a:pt x="57" y="39"/>
                  </a:cubicBezTo>
                  <a:cubicBezTo>
                    <a:pt x="58" y="39"/>
                    <a:pt x="58" y="38"/>
                    <a:pt x="59" y="37"/>
                  </a:cubicBezTo>
                  <a:cubicBezTo>
                    <a:pt x="59" y="40"/>
                    <a:pt x="61" y="40"/>
                    <a:pt x="62" y="42"/>
                  </a:cubicBezTo>
                  <a:cubicBezTo>
                    <a:pt x="63" y="42"/>
                    <a:pt x="64" y="43"/>
                    <a:pt x="65" y="43"/>
                  </a:cubicBezTo>
                  <a:cubicBezTo>
                    <a:pt x="62" y="43"/>
                    <a:pt x="59" y="43"/>
                    <a:pt x="56" y="43"/>
                  </a:cubicBezTo>
                  <a:cubicBezTo>
                    <a:pt x="49" y="43"/>
                    <a:pt x="39" y="39"/>
                    <a:pt x="33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3"/>
                    <a:pt x="32" y="43"/>
                    <a:pt x="31" y="43"/>
                  </a:cubicBezTo>
                  <a:cubicBezTo>
                    <a:pt x="31" y="43"/>
                    <a:pt x="30" y="43"/>
                    <a:pt x="30" y="43"/>
                  </a:cubicBezTo>
                  <a:cubicBezTo>
                    <a:pt x="28" y="42"/>
                    <a:pt x="27" y="42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5" y="43"/>
                  </a:cubicBezTo>
                  <a:cubicBezTo>
                    <a:pt x="26" y="42"/>
                    <a:pt x="24" y="43"/>
                    <a:pt x="23" y="44"/>
                  </a:cubicBezTo>
                  <a:cubicBezTo>
                    <a:pt x="23" y="44"/>
                    <a:pt x="22" y="44"/>
                    <a:pt x="22" y="44"/>
                  </a:cubicBezTo>
                  <a:cubicBezTo>
                    <a:pt x="22" y="44"/>
                    <a:pt x="23" y="44"/>
                    <a:pt x="23" y="44"/>
                  </a:cubicBezTo>
                  <a:cubicBezTo>
                    <a:pt x="23" y="44"/>
                    <a:pt x="22" y="44"/>
                    <a:pt x="22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3" y="44"/>
                    <a:pt x="24" y="44"/>
                    <a:pt x="24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2" y="45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3"/>
                    <a:pt x="23" y="42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3"/>
                    <a:pt x="22" y="43"/>
                    <a:pt x="21" y="43"/>
                  </a:cubicBezTo>
                  <a:cubicBezTo>
                    <a:pt x="18" y="43"/>
                    <a:pt x="14" y="41"/>
                    <a:pt x="13" y="39"/>
                  </a:cubicBezTo>
                  <a:cubicBezTo>
                    <a:pt x="14" y="38"/>
                    <a:pt x="14" y="35"/>
                    <a:pt x="14" y="32"/>
                  </a:cubicBezTo>
                  <a:close/>
                  <a:moveTo>
                    <a:pt x="58" y="16"/>
                  </a:moveTo>
                  <a:cubicBezTo>
                    <a:pt x="58" y="16"/>
                    <a:pt x="58" y="16"/>
                    <a:pt x="58" y="15"/>
                  </a:cubicBezTo>
                  <a:cubicBezTo>
                    <a:pt x="58" y="15"/>
                    <a:pt x="58" y="16"/>
                    <a:pt x="5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9257"/>
            <p:cNvSpPr/>
            <p:nvPr/>
          </p:nvSpPr>
          <p:spPr bwMode="auto">
            <a:xfrm>
              <a:off x="566738" y="757237"/>
              <a:ext cx="63500" cy="33338"/>
            </a:xfrm>
            <a:custGeom>
              <a:avLst/>
              <a:gdLst>
                <a:gd name="T0" fmla="*/ 2 w 17"/>
                <a:gd name="T1" fmla="*/ 9 h 9"/>
                <a:gd name="T2" fmla="*/ 16 w 17"/>
                <a:gd name="T3" fmla="*/ 1 h 9"/>
                <a:gd name="T4" fmla="*/ 16 w 17"/>
                <a:gd name="T5" fmla="*/ 0 h 9"/>
                <a:gd name="T6" fmla="*/ 1 w 17"/>
                <a:gd name="T7" fmla="*/ 9 h 9"/>
                <a:gd name="T8" fmla="*/ 2 w 17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">
                  <a:moveTo>
                    <a:pt x="2" y="9"/>
                  </a:moveTo>
                  <a:cubicBezTo>
                    <a:pt x="6" y="6"/>
                    <a:pt x="11" y="3"/>
                    <a:pt x="16" y="1"/>
                  </a:cubicBezTo>
                  <a:cubicBezTo>
                    <a:pt x="17" y="1"/>
                    <a:pt x="16" y="0"/>
                    <a:pt x="16" y="0"/>
                  </a:cubicBezTo>
                  <a:cubicBezTo>
                    <a:pt x="10" y="3"/>
                    <a:pt x="5" y="5"/>
                    <a:pt x="1" y="9"/>
                  </a:cubicBezTo>
                  <a:cubicBezTo>
                    <a:pt x="0" y="9"/>
                    <a:pt x="1" y="9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9258"/>
            <p:cNvSpPr/>
            <p:nvPr/>
          </p:nvSpPr>
          <p:spPr bwMode="auto">
            <a:xfrm>
              <a:off x="533400" y="730250"/>
              <a:ext cx="93663" cy="60325"/>
            </a:xfrm>
            <a:custGeom>
              <a:avLst/>
              <a:gdLst>
                <a:gd name="T0" fmla="*/ 23 w 25"/>
                <a:gd name="T1" fmla="*/ 0 h 16"/>
                <a:gd name="T2" fmla="*/ 0 w 25"/>
                <a:gd name="T3" fmla="*/ 16 h 16"/>
                <a:gd name="T4" fmla="*/ 2 w 25"/>
                <a:gd name="T5" fmla="*/ 16 h 16"/>
                <a:gd name="T6" fmla="*/ 24 w 25"/>
                <a:gd name="T7" fmla="*/ 0 h 16"/>
                <a:gd name="T8" fmla="*/ 23 w 25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6">
                  <a:moveTo>
                    <a:pt x="23" y="0"/>
                  </a:moveTo>
                  <a:cubicBezTo>
                    <a:pt x="16" y="5"/>
                    <a:pt x="8" y="11"/>
                    <a:pt x="0" y="16"/>
                  </a:cubicBezTo>
                  <a:cubicBezTo>
                    <a:pt x="0" y="16"/>
                    <a:pt x="1" y="16"/>
                    <a:pt x="2" y="16"/>
                  </a:cubicBezTo>
                  <a:cubicBezTo>
                    <a:pt x="9" y="11"/>
                    <a:pt x="17" y="6"/>
                    <a:pt x="24" y="0"/>
                  </a:cubicBezTo>
                  <a:cubicBezTo>
                    <a:pt x="25" y="0"/>
                    <a:pt x="24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9259"/>
            <p:cNvSpPr/>
            <p:nvPr/>
          </p:nvSpPr>
          <p:spPr bwMode="auto">
            <a:xfrm>
              <a:off x="484188" y="700087"/>
              <a:ext cx="146050" cy="90488"/>
            </a:xfrm>
            <a:custGeom>
              <a:avLst/>
              <a:gdLst>
                <a:gd name="T0" fmla="*/ 1 w 39"/>
                <a:gd name="T1" fmla="*/ 24 h 24"/>
                <a:gd name="T2" fmla="*/ 38 w 39"/>
                <a:gd name="T3" fmla="*/ 1 h 24"/>
                <a:gd name="T4" fmla="*/ 37 w 39"/>
                <a:gd name="T5" fmla="*/ 0 h 24"/>
                <a:gd name="T6" fmla="*/ 0 w 39"/>
                <a:gd name="T7" fmla="*/ 24 h 24"/>
                <a:gd name="T8" fmla="*/ 1 w 39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1" y="24"/>
                  </a:moveTo>
                  <a:cubicBezTo>
                    <a:pt x="13" y="16"/>
                    <a:pt x="25" y="8"/>
                    <a:pt x="38" y="1"/>
                  </a:cubicBezTo>
                  <a:cubicBezTo>
                    <a:pt x="39" y="0"/>
                    <a:pt x="38" y="0"/>
                    <a:pt x="37" y="0"/>
                  </a:cubicBezTo>
                  <a:cubicBezTo>
                    <a:pt x="25" y="7"/>
                    <a:pt x="13" y="16"/>
                    <a:pt x="0" y="24"/>
                  </a:cubicBezTo>
                  <a:cubicBezTo>
                    <a:pt x="0" y="24"/>
                    <a:pt x="1" y="24"/>
                    <a:pt x="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9260"/>
            <p:cNvSpPr/>
            <p:nvPr/>
          </p:nvSpPr>
          <p:spPr bwMode="auto">
            <a:xfrm>
              <a:off x="412750" y="650875"/>
              <a:ext cx="217488" cy="142875"/>
            </a:xfrm>
            <a:custGeom>
              <a:avLst/>
              <a:gdLst>
                <a:gd name="T0" fmla="*/ 57 w 58"/>
                <a:gd name="T1" fmla="*/ 1 h 38"/>
                <a:gd name="T2" fmla="*/ 1 w 58"/>
                <a:gd name="T3" fmla="*/ 37 h 38"/>
                <a:gd name="T4" fmla="*/ 2 w 58"/>
                <a:gd name="T5" fmla="*/ 38 h 38"/>
                <a:gd name="T6" fmla="*/ 58 w 58"/>
                <a:gd name="T7" fmla="*/ 1 h 38"/>
                <a:gd name="T8" fmla="*/ 57 w 58"/>
                <a:gd name="T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8">
                  <a:moveTo>
                    <a:pt x="57" y="1"/>
                  </a:moveTo>
                  <a:cubicBezTo>
                    <a:pt x="39" y="14"/>
                    <a:pt x="19" y="24"/>
                    <a:pt x="1" y="37"/>
                  </a:cubicBezTo>
                  <a:cubicBezTo>
                    <a:pt x="0" y="38"/>
                    <a:pt x="1" y="38"/>
                    <a:pt x="2" y="38"/>
                  </a:cubicBezTo>
                  <a:cubicBezTo>
                    <a:pt x="20" y="25"/>
                    <a:pt x="40" y="15"/>
                    <a:pt x="58" y="1"/>
                  </a:cubicBezTo>
                  <a:cubicBezTo>
                    <a:pt x="58" y="1"/>
                    <a:pt x="57" y="0"/>
                    <a:pt x="5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9261"/>
            <p:cNvSpPr/>
            <p:nvPr/>
          </p:nvSpPr>
          <p:spPr bwMode="auto">
            <a:xfrm>
              <a:off x="355600" y="628650"/>
              <a:ext cx="274638" cy="165100"/>
            </a:xfrm>
            <a:custGeom>
              <a:avLst/>
              <a:gdLst>
                <a:gd name="T0" fmla="*/ 2 w 73"/>
                <a:gd name="T1" fmla="*/ 44 h 44"/>
                <a:gd name="T2" fmla="*/ 73 w 73"/>
                <a:gd name="T3" fmla="*/ 1 h 44"/>
                <a:gd name="T4" fmla="*/ 72 w 73"/>
                <a:gd name="T5" fmla="*/ 1 h 44"/>
                <a:gd name="T6" fmla="*/ 1 w 73"/>
                <a:gd name="T7" fmla="*/ 43 h 44"/>
                <a:gd name="T8" fmla="*/ 2 w 73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4">
                  <a:moveTo>
                    <a:pt x="2" y="44"/>
                  </a:moveTo>
                  <a:cubicBezTo>
                    <a:pt x="24" y="28"/>
                    <a:pt x="47" y="13"/>
                    <a:pt x="73" y="1"/>
                  </a:cubicBezTo>
                  <a:cubicBezTo>
                    <a:pt x="73" y="1"/>
                    <a:pt x="73" y="0"/>
                    <a:pt x="72" y="1"/>
                  </a:cubicBezTo>
                  <a:cubicBezTo>
                    <a:pt x="47" y="12"/>
                    <a:pt x="24" y="28"/>
                    <a:pt x="1" y="43"/>
                  </a:cubicBezTo>
                  <a:cubicBezTo>
                    <a:pt x="0" y="44"/>
                    <a:pt x="1" y="44"/>
                    <a:pt x="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9262"/>
            <p:cNvSpPr/>
            <p:nvPr/>
          </p:nvSpPr>
          <p:spPr bwMode="auto">
            <a:xfrm>
              <a:off x="344488" y="606425"/>
              <a:ext cx="288925" cy="187325"/>
            </a:xfrm>
            <a:custGeom>
              <a:avLst/>
              <a:gdLst>
                <a:gd name="T0" fmla="*/ 75 w 77"/>
                <a:gd name="T1" fmla="*/ 1 h 50"/>
                <a:gd name="T2" fmla="*/ 0 w 77"/>
                <a:gd name="T3" fmla="*/ 50 h 50"/>
                <a:gd name="T4" fmla="*/ 1 w 77"/>
                <a:gd name="T5" fmla="*/ 50 h 50"/>
                <a:gd name="T6" fmla="*/ 76 w 77"/>
                <a:gd name="T7" fmla="*/ 1 h 50"/>
                <a:gd name="T8" fmla="*/ 75 w 77"/>
                <a:gd name="T9" fmla="*/ 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0">
                  <a:moveTo>
                    <a:pt x="75" y="1"/>
                  </a:moveTo>
                  <a:cubicBezTo>
                    <a:pt x="50" y="17"/>
                    <a:pt x="25" y="33"/>
                    <a:pt x="0" y="50"/>
                  </a:cubicBezTo>
                  <a:cubicBezTo>
                    <a:pt x="0" y="50"/>
                    <a:pt x="1" y="50"/>
                    <a:pt x="1" y="50"/>
                  </a:cubicBezTo>
                  <a:cubicBezTo>
                    <a:pt x="26" y="33"/>
                    <a:pt x="51" y="17"/>
                    <a:pt x="76" y="1"/>
                  </a:cubicBezTo>
                  <a:cubicBezTo>
                    <a:pt x="77" y="0"/>
                    <a:pt x="76" y="0"/>
                    <a:pt x="7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9263"/>
            <p:cNvSpPr/>
            <p:nvPr/>
          </p:nvSpPr>
          <p:spPr bwMode="auto">
            <a:xfrm>
              <a:off x="280988" y="576262"/>
              <a:ext cx="349250" cy="217488"/>
            </a:xfrm>
            <a:custGeom>
              <a:avLst/>
              <a:gdLst>
                <a:gd name="T0" fmla="*/ 2 w 93"/>
                <a:gd name="T1" fmla="*/ 58 h 58"/>
                <a:gd name="T2" fmla="*/ 93 w 93"/>
                <a:gd name="T3" fmla="*/ 0 h 58"/>
                <a:gd name="T4" fmla="*/ 92 w 93"/>
                <a:gd name="T5" fmla="*/ 0 h 58"/>
                <a:gd name="T6" fmla="*/ 1 w 93"/>
                <a:gd name="T7" fmla="*/ 58 h 58"/>
                <a:gd name="T8" fmla="*/ 2 w 93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58">
                  <a:moveTo>
                    <a:pt x="2" y="58"/>
                  </a:moveTo>
                  <a:cubicBezTo>
                    <a:pt x="32" y="38"/>
                    <a:pt x="61" y="18"/>
                    <a:pt x="93" y="0"/>
                  </a:cubicBezTo>
                  <a:cubicBezTo>
                    <a:pt x="93" y="0"/>
                    <a:pt x="92" y="0"/>
                    <a:pt x="92" y="0"/>
                  </a:cubicBezTo>
                  <a:cubicBezTo>
                    <a:pt x="60" y="18"/>
                    <a:pt x="31" y="38"/>
                    <a:pt x="1" y="58"/>
                  </a:cubicBezTo>
                  <a:cubicBezTo>
                    <a:pt x="0" y="58"/>
                    <a:pt x="2" y="58"/>
                    <a:pt x="2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9264"/>
            <p:cNvSpPr/>
            <p:nvPr/>
          </p:nvSpPr>
          <p:spPr bwMode="auto">
            <a:xfrm>
              <a:off x="255588" y="557212"/>
              <a:ext cx="374650" cy="236538"/>
            </a:xfrm>
            <a:custGeom>
              <a:avLst/>
              <a:gdLst>
                <a:gd name="T0" fmla="*/ 98 w 100"/>
                <a:gd name="T1" fmla="*/ 0 h 63"/>
                <a:gd name="T2" fmla="*/ 1 w 100"/>
                <a:gd name="T3" fmla="*/ 62 h 63"/>
                <a:gd name="T4" fmla="*/ 2 w 100"/>
                <a:gd name="T5" fmla="*/ 62 h 63"/>
                <a:gd name="T6" fmla="*/ 99 w 100"/>
                <a:gd name="T7" fmla="*/ 1 h 63"/>
                <a:gd name="T8" fmla="*/ 98 w 100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3">
                  <a:moveTo>
                    <a:pt x="98" y="0"/>
                  </a:moveTo>
                  <a:cubicBezTo>
                    <a:pt x="66" y="22"/>
                    <a:pt x="33" y="41"/>
                    <a:pt x="1" y="62"/>
                  </a:cubicBezTo>
                  <a:cubicBezTo>
                    <a:pt x="0" y="62"/>
                    <a:pt x="1" y="63"/>
                    <a:pt x="2" y="62"/>
                  </a:cubicBezTo>
                  <a:cubicBezTo>
                    <a:pt x="34" y="41"/>
                    <a:pt x="67" y="22"/>
                    <a:pt x="99" y="1"/>
                  </a:cubicBezTo>
                  <a:cubicBezTo>
                    <a:pt x="100" y="0"/>
                    <a:pt x="99" y="0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9265"/>
            <p:cNvSpPr/>
            <p:nvPr/>
          </p:nvSpPr>
          <p:spPr bwMode="auto">
            <a:xfrm>
              <a:off x="184150" y="515937"/>
              <a:ext cx="446088" cy="274638"/>
            </a:xfrm>
            <a:custGeom>
              <a:avLst/>
              <a:gdLst>
                <a:gd name="T0" fmla="*/ 2 w 119"/>
                <a:gd name="T1" fmla="*/ 73 h 73"/>
                <a:gd name="T2" fmla="*/ 119 w 119"/>
                <a:gd name="T3" fmla="*/ 1 h 73"/>
                <a:gd name="T4" fmla="*/ 118 w 119"/>
                <a:gd name="T5" fmla="*/ 1 h 73"/>
                <a:gd name="T6" fmla="*/ 1 w 119"/>
                <a:gd name="T7" fmla="*/ 73 h 73"/>
                <a:gd name="T8" fmla="*/ 2 w 11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73">
                  <a:moveTo>
                    <a:pt x="2" y="73"/>
                  </a:moveTo>
                  <a:cubicBezTo>
                    <a:pt x="40" y="48"/>
                    <a:pt x="77" y="21"/>
                    <a:pt x="119" y="1"/>
                  </a:cubicBezTo>
                  <a:cubicBezTo>
                    <a:pt x="119" y="1"/>
                    <a:pt x="119" y="0"/>
                    <a:pt x="118" y="1"/>
                  </a:cubicBezTo>
                  <a:cubicBezTo>
                    <a:pt x="77" y="21"/>
                    <a:pt x="40" y="48"/>
                    <a:pt x="1" y="73"/>
                  </a:cubicBezTo>
                  <a:cubicBezTo>
                    <a:pt x="0" y="73"/>
                    <a:pt x="2" y="73"/>
                    <a:pt x="2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9266"/>
            <p:cNvSpPr/>
            <p:nvPr/>
          </p:nvSpPr>
          <p:spPr bwMode="auto">
            <a:xfrm>
              <a:off x="153988" y="488950"/>
              <a:ext cx="479425" cy="304800"/>
            </a:xfrm>
            <a:custGeom>
              <a:avLst/>
              <a:gdLst>
                <a:gd name="T0" fmla="*/ 126 w 128"/>
                <a:gd name="T1" fmla="*/ 0 h 81"/>
                <a:gd name="T2" fmla="*/ 1 w 128"/>
                <a:gd name="T3" fmla="*/ 80 h 81"/>
                <a:gd name="T4" fmla="*/ 2 w 128"/>
                <a:gd name="T5" fmla="*/ 81 h 81"/>
                <a:gd name="T6" fmla="*/ 127 w 128"/>
                <a:gd name="T7" fmla="*/ 1 h 81"/>
                <a:gd name="T8" fmla="*/ 126 w 128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81">
                  <a:moveTo>
                    <a:pt x="126" y="0"/>
                  </a:moveTo>
                  <a:cubicBezTo>
                    <a:pt x="84" y="26"/>
                    <a:pt x="42" y="52"/>
                    <a:pt x="1" y="80"/>
                  </a:cubicBezTo>
                  <a:cubicBezTo>
                    <a:pt x="0" y="80"/>
                    <a:pt x="2" y="81"/>
                    <a:pt x="2" y="81"/>
                  </a:cubicBezTo>
                  <a:cubicBezTo>
                    <a:pt x="43" y="53"/>
                    <a:pt x="85" y="27"/>
                    <a:pt x="127" y="1"/>
                  </a:cubicBezTo>
                  <a:cubicBezTo>
                    <a:pt x="128" y="0"/>
                    <a:pt x="126" y="0"/>
                    <a:pt x="1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9267"/>
            <p:cNvSpPr/>
            <p:nvPr/>
          </p:nvSpPr>
          <p:spPr bwMode="auto">
            <a:xfrm>
              <a:off x="101600" y="474662"/>
              <a:ext cx="528638" cy="315913"/>
            </a:xfrm>
            <a:custGeom>
              <a:avLst/>
              <a:gdLst>
                <a:gd name="T0" fmla="*/ 2 w 141"/>
                <a:gd name="T1" fmla="*/ 83 h 84"/>
                <a:gd name="T2" fmla="*/ 140 w 141"/>
                <a:gd name="T3" fmla="*/ 1 h 84"/>
                <a:gd name="T4" fmla="*/ 139 w 141"/>
                <a:gd name="T5" fmla="*/ 1 h 84"/>
                <a:gd name="T6" fmla="*/ 1 w 141"/>
                <a:gd name="T7" fmla="*/ 83 h 84"/>
                <a:gd name="T8" fmla="*/ 2 w 141"/>
                <a:gd name="T9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84">
                  <a:moveTo>
                    <a:pt x="2" y="83"/>
                  </a:moveTo>
                  <a:cubicBezTo>
                    <a:pt x="47" y="55"/>
                    <a:pt x="92" y="26"/>
                    <a:pt x="140" y="1"/>
                  </a:cubicBezTo>
                  <a:cubicBezTo>
                    <a:pt x="141" y="1"/>
                    <a:pt x="140" y="0"/>
                    <a:pt x="139" y="1"/>
                  </a:cubicBezTo>
                  <a:cubicBezTo>
                    <a:pt x="92" y="25"/>
                    <a:pt x="47" y="55"/>
                    <a:pt x="1" y="83"/>
                  </a:cubicBezTo>
                  <a:cubicBezTo>
                    <a:pt x="0" y="83"/>
                    <a:pt x="1" y="84"/>
                    <a:pt x="2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9268"/>
            <p:cNvSpPr/>
            <p:nvPr/>
          </p:nvSpPr>
          <p:spPr bwMode="auto">
            <a:xfrm>
              <a:off x="85725" y="471487"/>
              <a:ext cx="544513" cy="319088"/>
            </a:xfrm>
            <a:custGeom>
              <a:avLst/>
              <a:gdLst>
                <a:gd name="T0" fmla="*/ 143 w 145"/>
                <a:gd name="T1" fmla="*/ 0 h 85"/>
                <a:gd name="T2" fmla="*/ 1 w 145"/>
                <a:gd name="T3" fmla="*/ 84 h 85"/>
                <a:gd name="T4" fmla="*/ 1 w 145"/>
                <a:gd name="T5" fmla="*/ 85 h 85"/>
                <a:gd name="T6" fmla="*/ 144 w 145"/>
                <a:gd name="T7" fmla="*/ 0 h 85"/>
                <a:gd name="T8" fmla="*/ 143 w 145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85">
                  <a:moveTo>
                    <a:pt x="143" y="0"/>
                  </a:moveTo>
                  <a:cubicBezTo>
                    <a:pt x="96" y="29"/>
                    <a:pt x="47" y="55"/>
                    <a:pt x="1" y="84"/>
                  </a:cubicBezTo>
                  <a:cubicBezTo>
                    <a:pt x="0" y="85"/>
                    <a:pt x="1" y="85"/>
                    <a:pt x="1" y="85"/>
                  </a:cubicBezTo>
                  <a:cubicBezTo>
                    <a:pt x="48" y="55"/>
                    <a:pt x="97" y="30"/>
                    <a:pt x="144" y="0"/>
                  </a:cubicBezTo>
                  <a:cubicBezTo>
                    <a:pt x="145" y="0"/>
                    <a:pt x="143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9269"/>
            <p:cNvSpPr/>
            <p:nvPr/>
          </p:nvSpPr>
          <p:spPr bwMode="auto">
            <a:xfrm>
              <a:off x="36513" y="422275"/>
              <a:ext cx="593725" cy="330200"/>
            </a:xfrm>
            <a:custGeom>
              <a:avLst/>
              <a:gdLst>
                <a:gd name="T0" fmla="*/ 2 w 158"/>
                <a:gd name="T1" fmla="*/ 88 h 88"/>
                <a:gd name="T2" fmla="*/ 158 w 158"/>
                <a:gd name="T3" fmla="*/ 1 h 88"/>
                <a:gd name="T4" fmla="*/ 157 w 158"/>
                <a:gd name="T5" fmla="*/ 0 h 88"/>
                <a:gd name="T6" fmla="*/ 1 w 158"/>
                <a:gd name="T7" fmla="*/ 87 h 88"/>
                <a:gd name="T8" fmla="*/ 2 w 158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88">
                  <a:moveTo>
                    <a:pt x="2" y="88"/>
                  </a:moveTo>
                  <a:cubicBezTo>
                    <a:pt x="55" y="61"/>
                    <a:pt x="104" y="27"/>
                    <a:pt x="158" y="1"/>
                  </a:cubicBezTo>
                  <a:cubicBezTo>
                    <a:pt x="158" y="1"/>
                    <a:pt x="158" y="0"/>
                    <a:pt x="157" y="0"/>
                  </a:cubicBezTo>
                  <a:cubicBezTo>
                    <a:pt x="103" y="26"/>
                    <a:pt x="54" y="61"/>
                    <a:pt x="1" y="87"/>
                  </a:cubicBezTo>
                  <a:cubicBezTo>
                    <a:pt x="0" y="87"/>
                    <a:pt x="1" y="88"/>
                    <a:pt x="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9270"/>
            <p:cNvSpPr/>
            <p:nvPr/>
          </p:nvSpPr>
          <p:spPr bwMode="auto">
            <a:xfrm>
              <a:off x="30163" y="358775"/>
              <a:ext cx="596900" cy="368300"/>
            </a:xfrm>
            <a:custGeom>
              <a:avLst/>
              <a:gdLst>
                <a:gd name="T0" fmla="*/ 157 w 159"/>
                <a:gd name="T1" fmla="*/ 0 h 98"/>
                <a:gd name="T2" fmla="*/ 1 w 159"/>
                <a:gd name="T3" fmla="*/ 97 h 98"/>
                <a:gd name="T4" fmla="*/ 2 w 159"/>
                <a:gd name="T5" fmla="*/ 98 h 98"/>
                <a:gd name="T6" fmla="*/ 158 w 159"/>
                <a:gd name="T7" fmla="*/ 1 h 98"/>
                <a:gd name="T8" fmla="*/ 157 w 159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8">
                  <a:moveTo>
                    <a:pt x="157" y="0"/>
                  </a:moveTo>
                  <a:cubicBezTo>
                    <a:pt x="105" y="33"/>
                    <a:pt x="50" y="59"/>
                    <a:pt x="1" y="97"/>
                  </a:cubicBezTo>
                  <a:cubicBezTo>
                    <a:pt x="0" y="98"/>
                    <a:pt x="2" y="98"/>
                    <a:pt x="2" y="98"/>
                  </a:cubicBezTo>
                  <a:cubicBezTo>
                    <a:pt x="51" y="60"/>
                    <a:pt x="106" y="33"/>
                    <a:pt x="158" y="1"/>
                  </a:cubicBezTo>
                  <a:cubicBezTo>
                    <a:pt x="159" y="0"/>
                    <a:pt x="158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9271"/>
            <p:cNvSpPr/>
            <p:nvPr/>
          </p:nvSpPr>
          <p:spPr bwMode="auto">
            <a:xfrm>
              <a:off x="30163" y="350837"/>
              <a:ext cx="600075" cy="338138"/>
            </a:xfrm>
            <a:custGeom>
              <a:avLst/>
              <a:gdLst>
                <a:gd name="T0" fmla="*/ 1 w 160"/>
                <a:gd name="T1" fmla="*/ 90 h 90"/>
                <a:gd name="T2" fmla="*/ 159 w 160"/>
                <a:gd name="T3" fmla="*/ 1 h 90"/>
                <a:gd name="T4" fmla="*/ 158 w 160"/>
                <a:gd name="T5" fmla="*/ 0 h 90"/>
                <a:gd name="T6" fmla="*/ 1 w 160"/>
                <a:gd name="T7" fmla="*/ 89 h 90"/>
                <a:gd name="T8" fmla="*/ 1 w 16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90">
                  <a:moveTo>
                    <a:pt x="1" y="90"/>
                  </a:moveTo>
                  <a:cubicBezTo>
                    <a:pt x="54" y="61"/>
                    <a:pt x="103" y="24"/>
                    <a:pt x="159" y="1"/>
                  </a:cubicBezTo>
                  <a:cubicBezTo>
                    <a:pt x="160" y="0"/>
                    <a:pt x="159" y="0"/>
                    <a:pt x="158" y="0"/>
                  </a:cubicBezTo>
                  <a:cubicBezTo>
                    <a:pt x="102" y="23"/>
                    <a:pt x="54" y="60"/>
                    <a:pt x="1" y="89"/>
                  </a:cubicBezTo>
                  <a:cubicBezTo>
                    <a:pt x="0" y="90"/>
                    <a:pt x="0" y="90"/>
                    <a:pt x="1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9272"/>
            <p:cNvSpPr/>
            <p:nvPr/>
          </p:nvSpPr>
          <p:spPr bwMode="auto">
            <a:xfrm>
              <a:off x="30163" y="331787"/>
              <a:ext cx="536575" cy="342900"/>
            </a:xfrm>
            <a:custGeom>
              <a:avLst/>
              <a:gdLst>
                <a:gd name="T0" fmla="*/ 2 w 143"/>
                <a:gd name="T1" fmla="*/ 79 h 91"/>
                <a:gd name="T2" fmla="*/ 71 w 143"/>
                <a:gd name="T3" fmla="*/ 39 h 91"/>
                <a:gd name="T4" fmla="*/ 135 w 143"/>
                <a:gd name="T5" fmla="*/ 5 h 91"/>
                <a:gd name="T6" fmla="*/ 1 w 143"/>
                <a:gd name="T7" fmla="*/ 90 h 91"/>
                <a:gd name="T8" fmla="*/ 2 w 143"/>
                <a:gd name="T9" fmla="*/ 90 h 91"/>
                <a:gd name="T10" fmla="*/ 142 w 143"/>
                <a:gd name="T11" fmla="*/ 1 h 91"/>
                <a:gd name="T12" fmla="*/ 141 w 143"/>
                <a:gd name="T13" fmla="*/ 0 h 91"/>
                <a:gd name="T14" fmla="*/ 1 w 143"/>
                <a:gd name="T15" fmla="*/ 78 h 91"/>
                <a:gd name="T16" fmla="*/ 2 w 143"/>
                <a:gd name="T17" fmla="*/ 7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91">
                  <a:moveTo>
                    <a:pt x="2" y="79"/>
                  </a:moveTo>
                  <a:cubicBezTo>
                    <a:pt x="25" y="67"/>
                    <a:pt x="48" y="53"/>
                    <a:pt x="71" y="39"/>
                  </a:cubicBezTo>
                  <a:cubicBezTo>
                    <a:pt x="92" y="27"/>
                    <a:pt x="116" y="17"/>
                    <a:pt x="135" y="5"/>
                  </a:cubicBezTo>
                  <a:cubicBezTo>
                    <a:pt x="91" y="34"/>
                    <a:pt x="44" y="58"/>
                    <a:pt x="1" y="90"/>
                  </a:cubicBezTo>
                  <a:cubicBezTo>
                    <a:pt x="0" y="90"/>
                    <a:pt x="1" y="91"/>
                    <a:pt x="2" y="90"/>
                  </a:cubicBezTo>
                  <a:cubicBezTo>
                    <a:pt x="46" y="57"/>
                    <a:pt x="96" y="32"/>
                    <a:pt x="142" y="1"/>
                  </a:cubicBezTo>
                  <a:cubicBezTo>
                    <a:pt x="143" y="1"/>
                    <a:pt x="142" y="0"/>
                    <a:pt x="141" y="0"/>
                  </a:cubicBezTo>
                  <a:cubicBezTo>
                    <a:pt x="93" y="23"/>
                    <a:pt x="49" y="53"/>
                    <a:pt x="1" y="78"/>
                  </a:cubicBezTo>
                  <a:cubicBezTo>
                    <a:pt x="0" y="79"/>
                    <a:pt x="1" y="79"/>
                    <a:pt x="2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273"/>
            <p:cNvSpPr/>
            <p:nvPr/>
          </p:nvSpPr>
          <p:spPr bwMode="auto">
            <a:xfrm>
              <a:off x="33338" y="257175"/>
              <a:ext cx="566738" cy="349250"/>
            </a:xfrm>
            <a:custGeom>
              <a:avLst/>
              <a:gdLst>
                <a:gd name="T0" fmla="*/ 2 w 151"/>
                <a:gd name="T1" fmla="*/ 82 h 93"/>
                <a:gd name="T2" fmla="*/ 69 w 151"/>
                <a:gd name="T3" fmla="*/ 42 h 93"/>
                <a:gd name="T4" fmla="*/ 105 w 151"/>
                <a:gd name="T5" fmla="*/ 21 h 93"/>
                <a:gd name="T6" fmla="*/ 131 w 151"/>
                <a:gd name="T7" fmla="*/ 9 h 93"/>
                <a:gd name="T8" fmla="*/ 143 w 151"/>
                <a:gd name="T9" fmla="*/ 5 h 93"/>
                <a:gd name="T10" fmla="*/ 0 w 151"/>
                <a:gd name="T11" fmla="*/ 93 h 93"/>
                <a:gd name="T12" fmla="*/ 1 w 151"/>
                <a:gd name="T13" fmla="*/ 93 h 93"/>
                <a:gd name="T14" fmla="*/ 150 w 151"/>
                <a:gd name="T15" fmla="*/ 1 h 93"/>
                <a:gd name="T16" fmla="*/ 150 w 151"/>
                <a:gd name="T17" fmla="*/ 0 h 93"/>
                <a:gd name="T18" fmla="*/ 1 w 151"/>
                <a:gd name="T19" fmla="*/ 81 h 93"/>
                <a:gd name="T20" fmla="*/ 2 w 151"/>
                <a:gd name="T21" fmla="*/ 8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93">
                  <a:moveTo>
                    <a:pt x="2" y="82"/>
                  </a:moveTo>
                  <a:cubicBezTo>
                    <a:pt x="24" y="69"/>
                    <a:pt x="46" y="55"/>
                    <a:pt x="69" y="42"/>
                  </a:cubicBezTo>
                  <a:cubicBezTo>
                    <a:pt x="81" y="34"/>
                    <a:pt x="93" y="28"/>
                    <a:pt x="105" y="21"/>
                  </a:cubicBezTo>
                  <a:cubicBezTo>
                    <a:pt x="114" y="17"/>
                    <a:pt x="122" y="13"/>
                    <a:pt x="131" y="9"/>
                  </a:cubicBezTo>
                  <a:cubicBezTo>
                    <a:pt x="129" y="10"/>
                    <a:pt x="148" y="1"/>
                    <a:pt x="143" y="5"/>
                  </a:cubicBezTo>
                  <a:cubicBezTo>
                    <a:pt x="98" y="37"/>
                    <a:pt x="46" y="61"/>
                    <a:pt x="0" y="93"/>
                  </a:cubicBezTo>
                  <a:cubicBezTo>
                    <a:pt x="0" y="93"/>
                    <a:pt x="1" y="93"/>
                    <a:pt x="1" y="93"/>
                  </a:cubicBezTo>
                  <a:cubicBezTo>
                    <a:pt x="50" y="60"/>
                    <a:pt x="103" y="34"/>
                    <a:pt x="150" y="1"/>
                  </a:cubicBezTo>
                  <a:cubicBezTo>
                    <a:pt x="151" y="0"/>
                    <a:pt x="150" y="0"/>
                    <a:pt x="150" y="0"/>
                  </a:cubicBezTo>
                  <a:cubicBezTo>
                    <a:pt x="97" y="21"/>
                    <a:pt x="50" y="52"/>
                    <a:pt x="1" y="81"/>
                  </a:cubicBezTo>
                  <a:cubicBezTo>
                    <a:pt x="1" y="82"/>
                    <a:pt x="2" y="82"/>
                    <a:pt x="2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9274"/>
            <p:cNvSpPr/>
            <p:nvPr/>
          </p:nvSpPr>
          <p:spPr bwMode="auto">
            <a:xfrm>
              <a:off x="41275" y="188912"/>
              <a:ext cx="588963" cy="338138"/>
            </a:xfrm>
            <a:custGeom>
              <a:avLst/>
              <a:gdLst>
                <a:gd name="T0" fmla="*/ 156 w 157"/>
                <a:gd name="T1" fmla="*/ 1 h 90"/>
                <a:gd name="T2" fmla="*/ 1 w 157"/>
                <a:gd name="T3" fmla="*/ 89 h 90"/>
                <a:gd name="T4" fmla="*/ 1 w 157"/>
                <a:gd name="T5" fmla="*/ 90 h 90"/>
                <a:gd name="T6" fmla="*/ 157 w 157"/>
                <a:gd name="T7" fmla="*/ 1 h 90"/>
                <a:gd name="T8" fmla="*/ 156 w 157"/>
                <a:gd name="T9" fmla="*/ 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90">
                  <a:moveTo>
                    <a:pt x="156" y="1"/>
                  </a:moveTo>
                  <a:cubicBezTo>
                    <a:pt x="104" y="29"/>
                    <a:pt x="50" y="56"/>
                    <a:pt x="1" y="89"/>
                  </a:cubicBezTo>
                  <a:cubicBezTo>
                    <a:pt x="0" y="90"/>
                    <a:pt x="1" y="90"/>
                    <a:pt x="1" y="90"/>
                  </a:cubicBezTo>
                  <a:cubicBezTo>
                    <a:pt x="51" y="57"/>
                    <a:pt x="104" y="30"/>
                    <a:pt x="157" y="1"/>
                  </a:cubicBezTo>
                  <a:cubicBezTo>
                    <a:pt x="157" y="1"/>
                    <a:pt x="157" y="0"/>
                    <a:pt x="15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9275"/>
            <p:cNvSpPr/>
            <p:nvPr/>
          </p:nvSpPr>
          <p:spPr bwMode="auto">
            <a:xfrm>
              <a:off x="36513" y="185737"/>
              <a:ext cx="590550" cy="319088"/>
            </a:xfrm>
            <a:custGeom>
              <a:avLst/>
              <a:gdLst>
                <a:gd name="T0" fmla="*/ 2 w 157"/>
                <a:gd name="T1" fmla="*/ 85 h 85"/>
                <a:gd name="T2" fmla="*/ 157 w 157"/>
                <a:gd name="T3" fmla="*/ 1 h 85"/>
                <a:gd name="T4" fmla="*/ 156 w 157"/>
                <a:gd name="T5" fmla="*/ 0 h 85"/>
                <a:gd name="T6" fmla="*/ 1 w 157"/>
                <a:gd name="T7" fmla="*/ 85 h 85"/>
                <a:gd name="T8" fmla="*/ 2 w 157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85">
                  <a:moveTo>
                    <a:pt x="2" y="85"/>
                  </a:moveTo>
                  <a:cubicBezTo>
                    <a:pt x="53" y="56"/>
                    <a:pt x="103" y="25"/>
                    <a:pt x="157" y="1"/>
                  </a:cubicBezTo>
                  <a:cubicBezTo>
                    <a:pt x="157" y="1"/>
                    <a:pt x="157" y="0"/>
                    <a:pt x="156" y="0"/>
                  </a:cubicBezTo>
                  <a:cubicBezTo>
                    <a:pt x="102" y="25"/>
                    <a:pt x="52" y="55"/>
                    <a:pt x="1" y="85"/>
                  </a:cubicBezTo>
                  <a:cubicBezTo>
                    <a:pt x="0" y="85"/>
                    <a:pt x="2" y="85"/>
                    <a:pt x="2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9276"/>
            <p:cNvSpPr/>
            <p:nvPr/>
          </p:nvSpPr>
          <p:spPr bwMode="auto">
            <a:xfrm>
              <a:off x="41275" y="169862"/>
              <a:ext cx="585788" cy="315913"/>
            </a:xfrm>
            <a:custGeom>
              <a:avLst/>
              <a:gdLst>
                <a:gd name="T0" fmla="*/ 155 w 156"/>
                <a:gd name="T1" fmla="*/ 0 h 84"/>
                <a:gd name="T2" fmla="*/ 1 w 156"/>
                <a:gd name="T3" fmla="*/ 84 h 84"/>
                <a:gd name="T4" fmla="*/ 2 w 156"/>
                <a:gd name="T5" fmla="*/ 84 h 84"/>
                <a:gd name="T6" fmla="*/ 156 w 156"/>
                <a:gd name="T7" fmla="*/ 1 h 84"/>
                <a:gd name="T8" fmla="*/ 155 w 156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4">
                  <a:moveTo>
                    <a:pt x="155" y="0"/>
                  </a:moveTo>
                  <a:cubicBezTo>
                    <a:pt x="104" y="28"/>
                    <a:pt x="51" y="54"/>
                    <a:pt x="1" y="84"/>
                  </a:cubicBezTo>
                  <a:cubicBezTo>
                    <a:pt x="0" y="84"/>
                    <a:pt x="2" y="84"/>
                    <a:pt x="2" y="84"/>
                  </a:cubicBezTo>
                  <a:cubicBezTo>
                    <a:pt x="52" y="54"/>
                    <a:pt x="105" y="29"/>
                    <a:pt x="156" y="1"/>
                  </a:cubicBezTo>
                  <a:cubicBezTo>
                    <a:pt x="156" y="0"/>
                    <a:pt x="155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9277"/>
            <p:cNvSpPr/>
            <p:nvPr/>
          </p:nvSpPr>
          <p:spPr bwMode="auto">
            <a:xfrm>
              <a:off x="41275" y="161925"/>
              <a:ext cx="585788" cy="315913"/>
            </a:xfrm>
            <a:custGeom>
              <a:avLst/>
              <a:gdLst>
                <a:gd name="T0" fmla="*/ 2 w 156"/>
                <a:gd name="T1" fmla="*/ 84 h 84"/>
                <a:gd name="T2" fmla="*/ 155 w 156"/>
                <a:gd name="T3" fmla="*/ 1 h 84"/>
                <a:gd name="T4" fmla="*/ 154 w 156"/>
                <a:gd name="T5" fmla="*/ 1 h 84"/>
                <a:gd name="T6" fmla="*/ 1 w 156"/>
                <a:gd name="T7" fmla="*/ 83 h 84"/>
                <a:gd name="T8" fmla="*/ 2 w 15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4">
                  <a:moveTo>
                    <a:pt x="2" y="84"/>
                  </a:moveTo>
                  <a:cubicBezTo>
                    <a:pt x="53" y="58"/>
                    <a:pt x="103" y="26"/>
                    <a:pt x="155" y="1"/>
                  </a:cubicBezTo>
                  <a:cubicBezTo>
                    <a:pt x="156" y="1"/>
                    <a:pt x="155" y="0"/>
                    <a:pt x="154" y="1"/>
                  </a:cubicBezTo>
                  <a:cubicBezTo>
                    <a:pt x="102" y="26"/>
                    <a:pt x="53" y="57"/>
                    <a:pt x="1" y="83"/>
                  </a:cubicBezTo>
                  <a:cubicBezTo>
                    <a:pt x="0" y="83"/>
                    <a:pt x="1" y="84"/>
                    <a:pt x="2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9278"/>
            <p:cNvSpPr/>
            <p:nvPr/>
          </p:nvSpPr>
          <p:spPr bwMode="auto">
            <a:xfrm>
              <a:off x="44450" y="215900"/>
              <a:ext cx="439738" cy="239713"/>
            </a:xfrm>
            <a:custGeom>
              <a:avLst/>
              <a:gdLst>
                <a:gd name="T0" fmla="*/ 115 w 117"/>
                <a:gd name="T1" fmla="*/ 0 h 64"/>
                <a:gd name="T2" fmla="*/ 0 w 117"/>
                <a:gd name="T3" fmla="*/ 63 h 64"/>
                <a:gd name="T4" fmla="*/ 1 w 117"/>
                <a:gd name="T5" fmla="*/ 64 h 64"/>
                <a:gd name="T6" fmla="*/ 116 w 117"/>
                <a:gd name="T7" fmla="*/ 1 h 64"/>
                <a:gd name="T8" fmla="*/ 115 w 11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64">
                  <a:moveTo>
                    <a:pt x="115" y="0"/>
                  </a:moveTo>
                  <a:cubicBezTo>
                    <a:pt x="76" y="21"/>
                    <a:pt x="37" y="40"/>
                    <a:pt x="0" y="63"/>
                  </a:cubicBezTo>
                  <a:cubicBezTo>
                    <a:pt x="0" y="64"/>
                    <a:pt x="1" y="64"/>
                    <a:pt x="1" y="64"/>
                  </a:cubicBezTo>
                  <a:cubicBezTo>
                    <a:pt x="38" y="40"/>
                    <a:pt x="77" y="21"/>
                    <a:pt x="116" y="1"/>
                  </a:cubicBezTo>
                  <a:cubicBezTo>
                    <a:pt x="117" y="0"/>
                    <a:pt x="115" y="0"/>
                    <a:pt x="1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9279"/>
            <p:cNvSpPr/>
            <p:nvPr/>
          </p:nvSpPr>
          <p:spPr bwMode="auto">
            <a:xfrm>
              <a:off x="41275" y="219075"/>
              <a:ext cx="385763" cy="206375"/>
            </a:xfrm>
            <a:custGeom>
              <a:avLst/>
              <a:gdLst>
                <a:gd name="T0" fmla="*/ 2 w 103"/>
                <a:gd name="T1" fmla="*/ 55 h 55"/>
                <a:gd name="T2" fmla="*/ 103 w 103"/>
                <a:gd name="T3" fmla="*/ 1 h 55"/>
                <a:gd name="T4" fmla="*/ 102 w 103"/>
                <a:gd name="T5" fmla="*/ 1 h 55"/>
                <a:gd name="T6" fmla="*/ 1 w 103"/>
                <a:gd name="T7" fmla="*/ 55 h 55"/>
                <a:gd name="T8" fmla="*/ 2 w 103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5">
                  <a:moveTo>
                    <a:pt x="2" y="55"/>
                  </a:moveTo>
                  <a:cubicBezTo>
                    <a:pt x="36" y="38"/>
                    <a:pt x="68" y="18"/>
                    <a:pt x="103" y="1"/>
                  </a:cubicBezTo>
                  <a:cubicBezTo>
                    <a:pt x="103" y="0"/>
                    <a:pt x="102" y="0"/>
                    <a:pt x="102" y="1"/>
                  </a:cubicBezTo>
                  <a:cubicBezTo>
                    <a:pt x="68" y="18"/>
                    <a:pt x="35" y="38"/>
                    <a:pt x="1" y="55"/>
                  </a:cubicBezTo>
                  <a:cubicBezTo>
                    <a:pt x="0" y="55"/>
                    <a:pt x="1" y="55"/>
                    <a:pt x="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9280"/>
            <p:cNvSpPr/>
            <p:nvPr/>
          </p:nvSpPr>
          <p:spPr bwMode="auto">
            <a:xfrm>
              <a:off x="41275" y="219075"/>
              <a:ext cx="319088" cy="184150"/>
            </a:xfrm>
            <a:custGeom>
              <a:avLst/>
              <a:gdLst>
                <a:gd name="T0" fmla="*/ 84 w 85"/>
                <a:gd name="T1" fmla="*/ 0 h 49"/>
                <a:gd name="T2" fmla="*/ 1 w 85"/>
                <a:gd name="T3" fmla="*/ 48 h 49"/>
                <a:gd name="T4" fmla="*/ 2 w 85"/>
                <a:gd name="T5" fmla="*/ 49 h 49"/>
                <a:gd name="T6" fmla="*/ 84 w 85"/>
                <a:gd name="T7" fmla="*/ 1 h 49"/>
                <a:gd name="T8" fmla="*/ 84 w 85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9">
                  <a:moveTo>
                    <a:pt x="84" y="0"/>
                  </a:moveTo>
                  <a:cubicBezTo>
                    <a:pt x="56" y="16"/>
                    <a:pt x="28" y="31"/>
                    <a:pt x="1" y="48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29" y="32"/>
                    <a:pt x="57" y="17"/>
                    <a:pt x="84" y="1"/>
                  </a:cubicBezTo>
                  <a:cubicBezTo>
                    <a:pt x="85" y="0"/>
                    <a:pt x="84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9281"/>
            <p:cNvSpPr/>
            <p:nvPr/>
          </p:nvSpPr>
          <p:spPr bwMode="auto">
            <a:xfrm>
              <a:off x="431800" y="120650"/>
              <a:ext cx="115888" cy="60325"/>
            </a:xfrm>
            <a:custGeom>
              <a:avLst/>
              <a:gdLst>
                <a:gd name="T0" fmla="*/ 29 w 31"/>
                <a:gd name="T1" fmla="*/ 1 h 16"/>
                <a:gd name="T2" fmla="*/ 1 w 31"/>
                <a:gd name="T3" fmla="*/ 15 h 16"/>
                <a:gd name="T4" fmla="*/ 1 w 31"/>
                <a:gd name="T5" fmla="*/ 16 h 16"/>
                <a:gd name="T6" fmla="*/ 30 w 31"/>
                <a:gd name="T7" fmla="*/ 1 h 16"/>
                <a:gd name="T8" fmla="*/ 29 w 31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6">
                  <a:moveTo>
                    <a:pt x="29" y="1"/>
                  </a:moveTo>
                  <a:cubicBezTo>
                    <a:pt x="20" y="6"/>
                    <a:pt x="10" y="10"/>
                    <a:pt x="1" y="15"/>
                  </a:cubicBezTo>
                  <a:cubicBezTo>
                    <a:pt x="0" y="16"/>
                    <a:pt x="1" y="16"/>
                    <a:pt x="1" y="16"/>
                  </a:cubicBezTo>
                  <a:cubicBezTo>
                    <a:pt x="11" y="11"/>
                    <a:pt x="20" y="6"/>
                    <a:pt x="30" y="1"/>
                  </a:cubicBezTo>
                  <a:cubicBezTo>
                    <a:pt x="31" y="1"/>
                    <a:pt x="29" y="0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9282"/>
            <p:cNvSpPr/>
            <p:nvPr/>
          </p:nvSpPr>
          <p:spPr bwMode="auto">
            <a:xfrm>
              <a:off x="363538" y="95250"/>
              <a:ext cx="142875" cy="74613"/>
            </a:xfrm>
            <a:custGeom>
              <a:avLst/>
              <a:gdLst>
                <a:gd name="T0" fmla="*/ 1 w 38"/>
                <a:gd name="T1" fmla="*/ 20 h 20"/>
                <a:gd name="T2" fmla="*/ 37 w 38"/>
                <a:gd name="T3" fmla="*/ 0 h 20"/>
                <a:gd name="T4" fmla="*/ 37 w 38"/>
                <a:gd name="T5" fmla="*/ 0 h 20"/>
                <a:gd name="T6" fmla="*/ 0 w 38"/>
                <a:gd name="T7" fmla="*/ 19 h 20"/>
                <a:gd name="T8" fmla="*/ 1 w 38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1" y="20"/>
                  </a:moveTo>
                  <a:cubicBezTo>
                    <a:pt x="13" y="13"/>
                    <a:pt x="25" y="6"/>
                    <a:pt x="37" y="0"/>
                  </a:cubicBezTo>
                  <a:cubicBezTo>
                    <a:pt x="38" y="0"/>
                    <a:pt x="37" y="0"/>
                    <a:pt x="37" y="0"/>
                  </a:cubicBezTo>
                  <a:cubicBezTo>
                    <a:pt x="25" y="6"/>
                    <a:pt x="12" y="12"/>
                    <a:pt x="0" y="19"/>
                  </a:cubicBezTo>
                  <a:cubicBezTo>
                    <a:pt x="0" y="20"/>
                    <a:pt x="1" y="20"/>
                    <a:pt x="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9283"/>
            <p:cNvSpPr/>
            <p:nvPr/>
          </p:nvSpPr>
          <p:spPr bwMode="auto">
            <a:xfrm>
              <a:off x="36513" y="215900"/>
              <a:ext cx="247650" cy="134938"/>
            </a:xfrm>
            <a:custGeom>
              <a:avLst/>
              <a:gdLst>
                <a:gd name="T0" fmla="*/ 2 w 66"/>
                <a:gd name="T1" fmla="*/ 36 h 36"/>
                <a:gd name="T2" fmla="*/ 65 w 66"/>
                <a:gd name="T3" fmla="*/ 1 h 36"/>
                <a:gd name="T4" fmla="*/ 64 w 66"/>
                <a:gd name="T5" fmla="*/ 1 h 36"/>
                <a:gd name="T6" fmla="*/ 1 w 66"/>
                <a:gd name="T7" fmla="*/ 35 h 36"/>
                <a:gd name="T8" fmla="*/ 2 w 66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36">
                  <a:moveTo>
                    <a:pt x="2" y="36"/>
                  </a:moveTo>
                  <a:cubicBezTo>
                    <a:pt x="23" y="25"/>
                    <a:pt x="44" y="13"/>
                    <a:pt x="65" y="1"/>
                  </a:cubicBezTo>
                  <a:cubicBezTo>
                    <a:pt x="66" y="0"/>
                    <a:pt x="65" y="0"/>
                    <a:pt x="64" y="1"/>
                  </a:cubicBezTo>
                  <a:cubicBezTo>
                    <a:pt x="43" y="13"/>
                    <a:pt x="22" y="25"/>
                    <a:pt x="1" y="35"/>
                  </a:cubicBezTo>
                  <a:cubicBezTo>
                    <a:pt x="0" y="36"/>
                    <a:pt x="1" y="36"/>
                    <a:pt x="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9284"/>
            <p:cNvSpPr/>
            <p:nvPr/>
          </p:nvSpPr>
          <p:spPr bwMode="auto">
            <a:xfrm>
              <a:off x="36513" y="222250"/>
              <a:ext cx="165100" cy="79375"/>
            </a:xfrm>
            <a:custGeom>
              <a:avLst/>
              <a:gdLst>
                <a:gd name="T0" fmla="*/ 42 w 44"/>
                <a:gd name="T1" fmla="*/ 0 h 21"/>
                <a:gd name="T2" fmla="*/ 1 w 44"/>
                <a:gd name="T3" fmla="*/ 20 h 21"/>
                <a:gd name="T4" fmla="*/ 2 w 44"/>
                <a:gd name="T5" fmla="*/ 21 h 21"/>
                <a:gd name="T6" fmla="*/ 43 w 44"/>
                <a:gd name="T7" fmla="*/ 0 h 21"/>
                <a:gd name="T8" fmla="*/ 42 w 44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1">
                  <a:moveTo>
                    <a:pt x="42" y="0"/>
                  </a:moveTo>
                  <a:cubicBezTo>
                    <a:pt x="28" y="7"/>
                    <a:pt x="14" y="13"/>
                    <a:pt x="1" y="20"/>
                  </a:cubicBezTo>
                  <a:cubicBezTo>
                    <a:pt x="0" y="21"/>
                    <a:pt x="1" y="21"/>
                    <a:pt x="2" y="21"/>
                  </a:cubicBezTo>
                  <a:cubicBezTo>
                    <a:pt x="15" y="13"/>
                    <a:pt x="29" y="7"/>
                    <a:pt x="43" y="0"/>
                  </a:cubicBezTo>
                  <a:cubicBezTo>
                    <a:pt x="44" y="0"/>
                    <a:pt x="42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9285"/>
            <p:cNvSpPr/>
            <p:nvPr/>
          </p:nvSpPr>
          <p:spPr bwMode="auto">
            <a:xfrm>
              <a:off x="292100" y="139700"/>
              <a:ext cx="52388" cy="30163"/>
            </a:xfrm>
            <a:custGeom>
              <a:avLst/>
              <a:gdLst>
                <a:gd name="T0" fmla="*/ 13 w 14"/>
                <a:gd name="T1" fmla="*/ 0 h 8"/>
                <a:gd name="T2" fmla="*/ 1 w 14"/>
                <a:gd name="T3" fmla="*/ 7 h 8"/>
                <a:gd name="T4" fmla="*/ 2 w 14"/>
                <a:gd name="T5" fmla="*/ 8 h 8"/>
                <a:gd name="T6" fmla="*/ 14 w 14"/>
                <a:gd name="T7" fmla="*/ 1 h 8"/>
                <a:gd name="T8" fmla="*/ 13 w 14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3" y="0"/>
                  </a:moveTo>
                  <a:cubicBezTo>
                    <a:pt x="9" y="3"/>
                    <a:pt x="5" y="5"/>
                    <a:pt x="1" y="7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6" y="6"/>
                    <a:pt x="10" y="3"/>
                    <a:pt x="14" y="1"/>
                  </a:cubicBezTo>
                  <a:cubicBezTo>
                    <a:pt x="14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9286"/>
            <p:cNvSpPr/>
            <p:nvPr/>
          </p:nvSpPr>
          <p:spPr bwMode="auto">
            <a:xfrm>
              <a:off x="371475" y="84137"/>
              <a:ext cx="82550" cy="44450"/>
            </a:xfrm>
            <a:custGeom>
              <a:avLst/>
              <a:gdLst>
                <a:gd name="T0" fmla="*/ 21 w 22"/>
                <a:gd name="T1" fmla="*/ 0 h 12"/>
                <a:gd name="T2" fmla="*/ 0 w 22"/>
                <a:gd name="T3" fmla="*/ 11 h 12"/>
                <a:gd name="T4" fmla="*/ 1 w 22"/>
                <a:gd name="T5" fmla="*/ 12 h 12"/>
                <a:gd name="T6" fmla="*/ 21 w 22"/>
                <a:gd name="T7" fmla="*/ 1 h 12"/>
                <a:gd name="T8" fmla="*/ 21 w 2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2">
                  <a:moveTo>
                    <a:pt x="21" y="0"/>
                  </a:moveTo>
                  <a:cubicBezTo>
                    <a:pt x="14" y="4"/>
                    <a:pt x="7" y="7"/>
                    <a:pt x="0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8" y="8"/>
                    <a:pt x="15" y="4"/>
                    <a:pt x="21" y="1"/>
                  </a:cubicBezTo>
                  <a:cubicBezTo>
                    <a:pt x="22" y="0"/>
                    <a:pt x="21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9287"/>
            <p:cNvSpPr/>
            <p:nvPr/>
          </p:nvSpPr>
          <p:spPr bwMode="auto">
            <a:xfrm>
              <a:off x="374650" y="79375"/>
              <a:ext cx="74613" cy="38100"/>
            </a:xfrm>
            <a:custGeom>
              <a:avLst/>
              <a:gdLst>
                <a:gd name="T0" fmla="*/ 2 w 20"/>
                <a:gd name="T1" fmla="*/ 9 h 10"/>
                <a:gd name="T2" fmla="*/ 19 w 20"/>
                <a:gd name="T3" fmla="*/ 0 h 10"/>
                <a:gd name="T4" fmla="*/ 18 w 20"/>
                <a:gd name="T5" fmla="*/ 0 h 10"/>
                <a:gd name="T6" fmla="*/ 1 w 20"/>
                <a:gd name="T7" fmla="*/ 9 h 10"/>
                <a:gd name="T8" fmla="*/ 2 w 20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0">
                  <a:moveTo>
                    <a:pt x="2" y="9"/>
                  </a:moveTo>
                  <a:cubicBezTo>
                    <a:pt x="7" y="6"/>
                    <a:pt x="13" y="3"/>
                    <a:pt x="19" y="0"/>
                  </a:cubicBezTo>
                  <a:cubicBezTo>
                    <a:pt x="20" y="0"/>
                    <a:pt x="19" y="0"/>
                    <a:pt x="18" y="0"/>
                  </a:cubicBezTo>
                  <a:cubicBezTo>
                    <a:pt x="12" y="3"/>
                    <a:pt x="7" y="6"/>
                    <a:pt x="1" y="9"/>
                  </a:cubicBezTo>
                  <a:cubicBezTo>
                    <a:pt x="0" y="9"/>
                    <a:pt x="1" y="10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9288"/>
            <p:cNvSpPr/>
            <p:nvPr/>
          </p:nvSpPr>
          <p:spPr bwMode="auto">
            <a:xfrm>
              <a:off x="273050" y="142875"/>
              <a:ext cx="53975" cy="30163"/>
            </a:xfrm>
            <a:custGeom>
              <a:avLst/>
              <a:gdLst>
                <a:gd name="T0" fmla="*/ 1 w 14"/>
                <a:gd name="T1" fmla="*/ 8 h 8"/>
                <a:gd name="T2" fmla="*/ 13 w 14"/>
                <a:gd name="T3" fmla="*/ 1 h 8"/>
                <a:gd name="T4" fmla="*/ 13 w 14"/>
                <a:gd name="T5" fmla="*/ 0 h 8"/>
                <a:gd name="T6" fmla="*/ 1 w 14"/>
                <a:gd name="T7" fmla="*/ 7 h 8"/>
                <a:gd name="T8" fmla="*/ 1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5" y="5"/>
                    <a:pt x="9" y="3"/>
                    <a:pt x="13" y="1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2"/>
                    <a:pt x="5" y="5"/>
                    <a:pt x="1" y="7"/>
                  </a:cubicBezTo>
                  <a:cubicBezTo>
                    <a:pt x="0" y="7"/>
                    <a:pt x="1" y="8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9289"/>
            <p:cNvSpPr/>
            <p:nvPr/>
          </p:nvSpPr>
          <p:spPr bwMode="auto">
            <a:xfrm>
              <a:off x="41275" y="219075"/>
              <a:ext cx="146050" cy="71438"/>
            </a:xfrm>
            <a:custGeom>
              <a:avLst/>
              <a:gdLst>
                <a:gd name="T0" fmla="*/ 1 w 39"/>
                <a:gd name="T1" fmla="*/ 19 h 19"/>
                <a:gd name="T2" fmla="*/ 38 w 39"/>
                <a:gd name="T3" fmla="*/ 1 h 19"/>
                <a:gd name="T4" fmla="*/ 38 w 39"/>
                <a:gd name="T5" fmla="*/ 0 h 19"/>
                <a:gd name="T6" fmla="*/ 1 w 39"/>
                <a:gd name="T7" fmla="*/ 18 h 19"/>
                <a:gd name="T8" fmla="*/ 1 w 39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9">
                  <a:moveTo>
                    <a:pt x="1" y="19"/>
                  </a:moveTo>
                  <a:cubicBezTo>
                    <a:pt x="14" y="13"/>
                    <a:pt x="26" y="7"/>
                    <a:pt x="38" y="1"/>
                  </a:cubicBezTo>
                  <a:cubicBezTo>
                    <a:pt x="39" y="0"/>
                    <a:pt x="38" y="0"/>
                    <a:pt x="38" y="0"/>
                  </a:cubicBezTo>
                  <a:cubicBezTo>
                    <a:pt x="25" y="7"/>
                    <a:pt x="13" y="13"/>
                    <a:pt x="1" y="18"/>
                  </a:cubicBezTo>
                  <a:cubicBezTo>
                    <a:pt x="0" y="19"/>
                    <a:pt x="1" y="19"/>
                    <a:pt x="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9290"/>
            <p:cNvSpPr/>
            <p:nvPr/>
          </p:nvSpPr>
          <p:spPr bwMode="auto">
            <a:xfrm>
              <a:off x="36513" y="211137"/>
              <a:ext cx="98425" cy="52388"/>
            </a:xfrm>
            <a:custGeom>
              <a:avLst/>
              <a:gdLst>
                <a:gd name="T0" fmla="*/ 25 w 26"/>
                <a:gd name="T1" fmla="*/ 0 h 14"/>
                <a:gd name="T2" fmla="*/ 1 w 26"/>
                <a:gd name="T3" fmla="*/ 13 h 14"/>
                <a:gd name="T4" fmla="*/ 2 w 26"/>
                <a:gd name="T5" fmla="*/ 13 h 14"/>
                <a:gd name="T6" fmla="*/ 26 w 26"/>
                <a:gd name="T7" fmla="*/ 0 h 14"/>
                <a:gd name="T8" fmla="*/ 25 w 2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4">
                  <a:moveTo>
                    <a:pt x="25" y="0"/>
                  </a:moveTo>
                  <a:cubicBezTo>
                    <a:pt x="17" y="5"/>
                    <a:pt x="9" y="9"/>
                    <a:pt x="1" y="13"/>
                  </a:cubicBezTo>
                  <a:cubicBezTo>
                    <a:pt x="0" y="14"/>
                    <a:pt x="2" y="13"/>
                    <a:pt x="2" y="13"/>
                  </a:cubicBezTo>
                  <a:cubicBezTo>
                    <a:pt x="10" y="9"/>
                    <a:pt x="18" y="5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9291"/>
            <p:cNvSpPr/>
            <p:nvPr/>
          </p:nvSpPr>
          <p:spPr bwMode="auto">
            <a:xfrm>
              <a:off x="187325" y="117475"/>
              <a:ext cx="96838" cy="63500"/>
            </a:xfrm>
            <a:custGeom>
              <a:avLst/>
              <a:gdLst>
                <a:gd name="T0" fmla="*/ 25 w 26"/>
                <a:gd name="T1" fmla="*/ 0 h 17"/>
                <a:gd name="T2" fmla="*/ 0 w 26"/>
                <a:gd name="T3" fmla="*/ 16 h 17"/>
                <a:gd name="T4" fmla="*/ 1 w 26"/>
                <a:gd name="T5" fmla="*/ 16 h 17"/>
                <a:gd name="T6" fmla="*/ 26 w 26"/>
                <a:gd name="T7" fmla="*/ 1 h 17"/>
                <a:gd name="T8" fmla="*/ 25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5" y="0"/>
                  </a:moveTo>
                  <a:cubicBezTo>
                    <a:pt x="16" y="5"/>
                    <a:pt x="8" y="10"/>
                    <a:pt x="0" y="16"/>
                  </a:cubicBezTo>
                  <a:cubicBezTo>
                    <a:pt x="0" y="16"/>
                    <a:pt x="1" y="17"/>
                    <a:pt x="1" y="16"/>
                  </a:cubicBezTo>
                  <a:cubicBezTo>
                    <a:pt x="9" y="11"/>
                    <a:pt x="17" y="6"/>
                    <a:pt x="26" y="1"/>
                  </a:cubicBezTo>
                  <a:cubicBezTo>
                    <a:pt x="26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9292"/>
            <p:cNvSpPr/>
            <p:nvPr/>
          </p:nvSpPr>
          <p:spPr bwMode="auto">
            <a:xfrm>
              <a:off x="363538" y="42862"/>
              <a:ext cx="52388" cy="28575"/>
            </a:xfrm>
            <a:custGeom>
              <a:avLst/>
              <a:gdLst>
                <a:gd name="T0" fmla="*/ 13 w 14"/>
                <a:gd name="T1" fmla="*/ 0 h 8"/>
                <a:gd name="T2" fmla="*/ 1 w 14"/>
                <a:gd name="T3" fmla="*/ 7 h 8"/>
                <a:gd name="T4" fmla="*/ 2 w 14"/>
                <a:gd name="T5" fmla="*/ 7 h 8"/>
                <a:gd name="T6" fmla="*/ 13 w 14"/>
                <a:gd name="T7" fmla="*/ 1 h 8"/>
                <a:gd name="T8" fmla="*/ 13 w 14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3" y="0"/>
                  </a:moveTo>
                  <a:cubicBezTo>
                    <a:pt x="9" y="2"/>
                    <a:pt x="5" y="4"/>
                    <a:pt x="1" y="7"/>
                  </a:cubicBezTo>
                  <a:cubicBezTo>
                    <a:pt x="0" y="7"/>
                    <a:pt x="1" y="8"/>
                    <a:pt x="2" y="7"/>
                  </a:cubicBezTo>
                  <a:cubicBezTo>
                    <a:pt x="5" y="5"/>
                    <a:pt x="9" y="3"/>
                    <a:pt x="13" y="1"/>
                  </a:cubicBezTo>
                  <a:cubicBezTo>
                    <a:pt x="14" y="1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9293"/>
            <p:cNvSpPr/>
            <p:nvPr/>
          </p:nvSpPr>
          <p:spPr bwMode="auto">
            <a:xfrm>
              <a:off x="363538" y="42862"/>
              <a:ext cx="49213" cy="22225"/>
            </a:xfrm>
            <a:custGeom>
              <a:avLst/>
              <a:gdLst>
                <a:gd name="T0" fmla="*/ 2 w 13"/>
                <a:gd name="T1" fmla="*/ 6 h 6"/>
                <a:gd name="T2" fmla="*/ 12 w 13"/>
                <a:gd name="T3" fmla="*/ 1 h 6"/>
                <a:gd name="T4" fmla="*/ 11 w 13"/>
                <a:gd name="T5" fmla="*/ 0 h 6"/>
                <a:gd name="T6" fmla="*/ 1 w 13"/>
                <a:gd name="T7" fmla="*/ 5 h 6"/>
                <a:gd name="T8" fmla="*/ 2 w 1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6">
                  <a:moveTo>
                    <a:pt x="2" y="6"/>
                  </a:moveTo>
                  <a:cubicBezTo>
                    <a:pt x="5" y="4"/>
                    <a:pt x="8" y="2"/>
                    <a:pt x="12" y="1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8" y="2"/>
                    <a:pt x="4" y="3"/>
                    <a:pt x="1" y="5"/>
                  </a:cubicBezTo>
                  <a:cubicBezTo>
                    <a:pt x="0" y="6"/>
                    <a:pt x="1" y="6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9294"/>
            <p:cNvSpPr/>
            <p:nvPr/>
          </p:nvSpPr>
          <p:spPr bwMode="auto">
            <a:xfrm>
              <a:off x="168275" y="101600"/>
              <a:ext cx="120650" cy="71438"/>
            </a:xfrm>
            <a:custGeom>
              <a:avLst/>
              <a:gdLst>
                <a:gd name="T0" fmla="*/ 1 w 32"/>
                <a:gd name="T1" fmla="*/ 18 h 19"/>
                <a:gd name="T2" fmla="*/ 31 w 32"/>
                <a:gd name="T3" fmla="*/ 2 h 19"/>
                <a:gd name="T4" fmla="*/ 31 w 32"/>
                <a:gd name="T5" fmla="*/ 1 h 19"/>
                <a:gd name="T6" fmla="*/ 0 w 32"/>
                <a:gd name="T7" fmla="*/ 18 h 19"/>
                <a:gd name="T8" fmla="*/ 1 w 32"/>
                <a:gd name="T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1" y="18"/>
                  </a:moveTo>
                  <a:cubicBezTo>
                    <a:pt x="11" y="13"/>
                    <a:pt x="21" y="7"/>
                    <a:pt x="31" y="2"/>
                  </a:cubicBezTo>
                  <a:cubicBezTo>
                    <a:pt x="32" y="1"/>
                    <a:pt x="31" y="0"/>
                    <a:pt x="31" y="1"/>
                  </a:cubicBezTo>
                  <a:cubicBezTo>
                    <a:pt x="21" y="6"/>
                    <a:pt x="10" y="12"/>
                    <a:pt x="0" y="18"/>
                  </a:cubicBezTo>
                  <a:cubicBezTo>
                    <a:pt x="0" y="18"/>
                    <a:pt x="0" y="19"/>
                    <a:pt x="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9295"/>
            <p:cNvSpPr/>
            <p:nvPr/>
          </p:nvSpPr>
          <p:spPr bwMode="auto">
            <a:xfrm>
              <a:off x="30163" y="200025"/>
              <a:ext cx="88900" cy="52388"/>
            </a:xfrm>
            <a:custGeom>
              <a:avLst/>
              <a:gdLst>
                <a:gd name="T0" fmla="*/ 2 w 24"/>
                <a:gd name="T1" fmla="*/ 13 h 14"/>
                <a:gd name="T2" fmla="*/ 24 w 24"/>
                <a:gd name="T3" fmla="*/ 1 h 14"/>
                <a:gd name="T4" fmla="*/ 23 w 24"/>
                <a:gd name="T5" fmla="*/ 1 h 14"/>
                <a:gd name="T6" fmla="*/ 1 w 24"/>
                <a:gd name="T7" fmla="*/ 13 h 14"/>
                <a:gd name="T8" fmla="*/ 2 w 24"/>
                <a:gd name="T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4">
                  <a:moveTo>
                    <a:pt x="2" y="13"/>
                  </a:moveTo>
                  <a:cubicBezTo>
                    <a:pt x="9" y="9"/>
                    <a:pt x="16" y="5"/>
                    <a:pt x="24" y="1"/>
                  </a:cubicBezTo>
                  <a:cubicBezTo>
                    <a:pt x="24" y="0"/>
                    <a:pt x="23" y="1"/>
                    <a:pt x="23" y="1"/>
                  </a:cubicBezTo>
                  <a:cubicBezTo>
                    <a:pt x="15" y="5"/>
                    <a:pt x="8" y="9"/>
                    <a:pt x="1" y="13"/>
                  </a:cubicBezTo>
                  <a:cubicBezTo>
                    <a:pt x="0" y="14"/>
                    <a:pt x="1" y="13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9296"/>
            <p:cNvSpPr/>
            <p:nvPr/>
          </p:nvSpPr>
          <p:spPr bwMode="auto">
            <a:xfrm>
              <a:off x="36513" y="166687"/>
              <a:ext cx="52388" cy="33338"/>
            </a:xfrm>
            <a:custGeom>
              <a:avLst/>
              <a:gdLst>
                <a:gd name="T0" fmla="*/ 13 w 14"/>
                <a:gd name="T1" fmla="*/ 0 h 9"/>
                <a:gd name="T2" fmla="*/ 1 w 14"/>
                <a:gd name="T3" fmla="*/ 8 h 9"/>
                <a:gd name="T4" fmla="*/ 1 w 14"/>
                <a:gd name="T5" fmla="*/ 9 h 9"/>
                <a:gd name="T6" fmla="*/ 14 w 14"/>
                <a:gd name="T7" fmla="*/ 1 h 9"/>
                <a:gd name="T8" fmla="*/ 13 w 14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13" y="0"/>
                  </a:moveTo>
                  <a:cubicBezTo>
                    <a:pt x="9" y="3"/>
                    <a:pt x="5" y="6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6"/>
                    <a:pt x="10" y="4"/>
                    <a:pt x="14" y="1"/>
                  </a:cubicBezTo>
                  <a:cubicBezTo>
                    <a:pt x="14" y="0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9297"/>
            <p:cNvSpPr/>
            <p:nvPr/>
          </p:nvSpPr>
          <p:spPr bwMode="auto">
            <a:xfrm>
              <a:off x="127000" y="19050"/>
              <a:ext cx="225425" cy="123825"/>
            </a:xfrm>
            <a:custGeom>
              <a:avLst/>
              <a:gdLst>
                <a:gd name="T0" fmla="*/ 59 w 60"/>
                <a:gd name="T1" fmla="*/ 0 h 33"/>
                <a:gd name="T2" fmla="*/ 1 w 60"/>
                <a:gd name="T3" fmla="*/ 32 h 33"/>
                <a:gd name="T4" fmla="*/ 1 w 60"/>
                <a:gd name="T5" fmla="*/ 33 h 33"/>
                <a:gd name="T6" fmla="*/ 60 w 60"/>
                <a:gd name="T7" fmla="*/ 0 h 33"/>
                <a:gd name="T8" fmla="*/ 59 w 60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3">
                  <a:moveTo>
                    <a:pt x="59" y="0"/>
                  </a:moveTo>
                  <a:cubicBezTo>
                    <a:pt x="39" y="10"/>
                    <a:pt x="20" y="21"/>
                    <a:pt x="1" y="32"/>
                  </a:cubicBezTo>
                  <a:cubicBezTo>
                    <a:pt x="0" y="33"/>
                    <a:pt x="1" y="33"/>
                    <a:pt x="1" y="33"/>
                  </a:cubicBezTo>
                  <a:cubicBezTo>
                    <a:pt x="20" y="21"/>
                    <a:pt x="40" y="11"/>
                    <a:pt x="60" y="0"/>
                  </a:cubicBezTo>
                  <a:cubicBezTo>
                    <a:pt x="60" y="0"/>
                    <a:pt x="59" y="0"/>
                    <a:pt x="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9298"/>
            <p:cNvSpPr/>
            <p:nvPr/>
          </p:nvSpPr>
          <p:spPr bwMode="auto">
            <a:xfrm>
              <a:off x="123825" y="15875"/>
              <a:ext cx="225425" cy="123825"/>
            </a:xfrm>
            <a:custGeom>
              <a:avLst/>
              <a:gdLst>
                <a:gd name="T0" fmla="*/ 2 w 60"/>
                <a:gd name="T1" fmla="*/ 33 h 33"/>
                <a:gd name="T2" fmla="*/ 59 w 60"/>
                <a:gd name="T3" fmla="*/ 1 h 33"/>
                <a:gd name="T4" fmla="*/ 58 w 60"/>
                <a:gd name="T5" fmla="*/ 0 h 33"/>
                <a:gd name="T6" fmla="*/ 1 w 60"/>
                <a:gd name="T7" fmla="*/ 32 h 33"/>
                <a:gd name="T8" fmla="*/ 2 w 6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3">
                  <a:moveTo>
                    <a:pt x="2" y="33"/>
                  </a:moveTo>
                  <a:cubicBezTo>
                    <a:pt x="21" y="21"/>
                    <a:pt x="40" y="11"/>
                    <a:pt x="59" y="1"/>
                  </a:cubicBezTo>
                  <a:cubicBezTo>
                    <a:pt x="60" y="0"/>
                    <a:pt x="59" y="0"/>
                    <a:pt x="58" y="0"/>
                  </a:cubicBezTo>
                  <a:cubicBezTo>
                    <a:pt x="39" y="11"/>
                    <a:pt x="20" y="21"/>
                    <a:pt x="1" y="32"/>
                  </a:cubicBezTo>
                  <a:cubicBezTo>
                    <a:pt x="0" y="33"/>
                    <a:pt x="2" y="33"/>
                    <a:pt x="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9299"/>
            <p:cNvSpPr/>
            <p:nvPr/>
          </p:nvSpPr>
          <p:spPr bwMode="auto">
            <a:xfrm>
              <a:off x="41275" y="161925"/>
              <a:ext cx="44450" cy="26988"/>
            </a:xfrm>
            <a:custGeom>
              <a:avLst/>
              <a:gdLst>
                <a:gd name="T0" fmla="*/ 2 w 12"/>
                <a:gd name="T1" fmla="*/ 7 h 7"/>
                <a:gd name="T2" fmla="*/ 11 w 12"/>
                <a:gd name="T3" fmla="*/ 1 h 7"/>
                <a:gd name="T4" fmla="*/ 11 w 12"/>
                <a:gd name="T5" fmla="*/ 1 h 7"/>
                <a:gd name="T6" fmla="*/ 1 w 12"/>
                <a:gd name="T7" fmla="*/ 6 h 7"/>
                <a:gd name="T8" fmla="*/ 2 w 12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2" y="7"/>
                  </a:moveTo>
                  <a:cubicBezTo>
                    <a:pt x="5" y="5"/>
                    <a:pt x="8" y="3"/>
                    <a:pt x="11" y="1"/>
                  </a:cubicBezTo>
                  <a:cubicBezTo>
                    <a:pt x="12" y="1"/>
                    <a:pt x="11" y="0"/>
                    <a:pt x="11" y="1"/>
                  </a:cubicBezTo>
                  <a:cubicBezTo>
                    <a:pt x="7" y="2"/>
                    <a:pt x="4" y="4"/>
                    <a:pt x="1" y="6"/>
                  </a:cubicBezTo>
                  <a:cubicBezTo>
                    <a:pt x="0" y="7"/>
                    <a:pt x="1" y="7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接连接符 67"/>
          <p:cNvCxnSpPr/>
          <p:nvPr/>
        </p:nvCxnSpPr>
        <p:spPr>
          <a:xfrm>
            <a:off x="2957847" y="2435945"/>
            <a:ext cx="61926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957847" y="2493144"/>
            <a:ext cx="61926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1344930" y="2493010"/>
            <a:ext cx="947610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THANKS!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2957847" y="3357240"/>
            <a:ext cx="61926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2957847" y="3414439"/>
            <a:ext cx="61926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4213326" y="3579497"/>
            <a:ext cx="368173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汇报人：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G07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日期：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2022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年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日</a:t>
            </a:r>
            <a:endParaRPr lang="en-US" altLang="zh-CN" sz="1600" dirty="0">
              <a:solidFill>
                <a:srgbClr val="F77A0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120" y="3916680"/>
            <a:ext cx="2527935" cy="2527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8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接连接符 67"/>
          <p:cNvCxnSpPr/>
          <p:nvPr/>
        </p:nvCxnSpPr>
        <p:spPr>
          <a:xfrm>
            <a:off x="2957847" y="2435945"/>
            <a:ext cx="61926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957847" y="2493144"/>
            <a:ext cx="61926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1344930" y="2493010"/>
            <a:ext cx="947610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一丶项目章程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2957847" y="3357240"/>
            <a:ext cx="61926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2957847" y="3414439"/>
            <a:ext cx="61926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4181475" y="2997200"/>
            <a:ext cx="3832860" cy="3832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70648" y="188640"/>
            <a:ext cx="26230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840740" y="836295"/>
            <a:ext cx="7427595" cy="5815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/>
            <a:r>
              <a:rPr lang="zh-CN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项目章程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l"/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项目名称：零柒学习平台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l"/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项目授权日期：2月2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l"/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项目开始日期：2月2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l"/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项目结束日期：6月1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</a:t>
            </a:r>
          </a:p>
          <a:p>
            <a:pPr indent="0" algn="l"/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关键日程里程碑：</a:t>
            </a:r>
          </a:p>
          <a:p>
            <a:pPr indent="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第一周：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学生分组信息</a:t>
            </a:r>
          </a:p>
          <a:p>
            <a:pPr indent="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第二周：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软件需求工程项目计划</a:t>
            </a:r>
          </a:p>
          <a:p>
            <a:pPr indent="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第四周至第七周：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UML作业</a:t>
            </a:r>
          </a:p>
          <a:p>
            <a:pPr indent="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第十一周：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软件需求规格说明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SRS</a:t>
            </a:r>
            <a:endParaRPr 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第十三周：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UML基础知识测试</a:t>
            </a:r>
          </a:p>
          <a:p>
            <a:pPr indent="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第十四周：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软件需求变更文档</a:t>
            </a:r>
          </a:p>
          <a:p>
            <a:pPr indent="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第十五周：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文档改进</a:t>
            </a:r>
          </a:p>
          <a:p>
            <a:pPr indent="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第十六周：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项目收尾 - -  课程作业评审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3" cstate="screen">
            <a:biLevel thresh="25000"/>
          </a:blip>
          <a:stretch>
            <a:fillRect/>
          </a:stretch>
        </p:blipFill>
        <p:spPr>
          <a:xfrm>
            <a:off x="7393940" y="1124585"/>
            <a:ext cx="3898900" cy="4291965"/>
          </a:xfrm>
          <a:prstGeom prst="rect">
            <a:avLst/>
          </a:prstGeom>
        </p:spPr>
      </p:pic>
      <p:grpSp>
        <p:nvGrpSpPr>
          <p:cNvPr id="154" name="组合 153"/>
          <p:cNvGrpSpPr/>
          <p:nvPr/>
        </p:nvGrpSpPr>
        <p:grpSpPr>
          <a:xfrm>
            <a:off x="3291587" y="766844"/>
            <a:ext cx="731899" cy="556578"/>
            <a:chOff x="4095751" y="2149476"/>
            <a:chExt cx="854074" cy="64928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5" name="Freeform 981"/>
            <p:cNvSpPr/>
            <p:nvPr/>
          </p:nvSpPr>
          <p:spPr bwMode="auto">
            <a:xfrm>
              <a:off x="4114801" y="2484438"/>
              <a:ext cx="41275" cy="42863"/>
            </a:xfrm>
            <a:custGeom>
              <a:avLst/>
              <a:gdLst/>
              <a:ahLst/>
              <a:cxnLst>
                <a:cxn ang="0">
                  <a:pos x="72" y="1"/>
                </a:cxn>
                <a:cxn ang="0">
                  <a:pos x="72" y="1"/>
                </a:cxn>
                <a:cxn ang="0">
                  <a:pos x="51" y="17"/>
                </a:cxn>
                <a:cxn ang="0">
                  <a:pos x="33" y="34"/>
                </a:cxn>
                <a:cxn ang="0">
                  <a:pos x="23" y="45"/>
                </a:cxn>
                <a:cxn ang="0">
                  <a:pos x="15" y="54"/>
                </a:cxn>
                <a:cxn ang="0">
                  <a:pos x="8" y="64"/>
                </a:cxn>
                <a:cxn ang="0">
                  <a:pos x="1" y="76"/>
                </a:cxn>
                <a:cxn ang="0">
                  <a:pos x="1" y="76"/>
                </a:cxn>
                <a:cxn ang="0">
                  <a:pos x="0" y="78"/>
                </a:cxn>
                <a:cxn ang="0">
                  <a:pos x="1" y="79"/>
                </a:cxn>
                <a:cxn ang="0">
                  <a:pos x="2" y="81"/>
                </a:cxn>
                <a:cxn ang="0">
                  <a:pos x="3" y="82"/>
                </a:cxn>
                <a:cxn ang="0">
                  <a:pos x="4" y="83"/>
                </a:cxn>
                <a:cxn ang="0">
                  <a:pos x="6" y="83"/>
                </a:cxn>
                <a:cxn ang="0">
                  <a:pos x="8" y="82"/>
                </a:cxn>
                <a:cxn ang="0">
                  <a:pos x="9" y="80"/>
                </a:cxn>
                <a:cxn ang="0">
                  <a:pos x="9" y="80"/>
                </a:cxn>
                <a:cxn ang="0">
                  <a:pos x="15" y="70"/>
                </a:cxn>
                <a:cxn ang="0">
                  <a:pos x="23" y="60"/>
                </a:cxn>
                <a:cxn ang="0">
                  <a:pos x="31" y="51"/>
                </a:cxn>
                <a:cxn ang="0">
                  <a:pos x="39" y="42"/>
                </a:cxn>
                <a:cxn ang="0">
                  <a:pos x="58" y="25"/>
                </a:cxn>
                <a:cxn ang="0">
                  <a:pos x="77" y="9"/>
                </a:cxn>
                <a:cxn ang="0">
                  <a:pos x="77" y="9"/>
                </a:cxn>
                <a:cxn ang="0">
                  <a:pos x="78" y="7"/>
                </a:cxn>
                <a:cxn ang="0">
                  <a:pos x="79" y="6"/>
                </a:cxn>
                <a:cxn ang="0">
                  <a:pos x="78" y="2"/>
                </a:cxn>
                <a:cxn ang="0">
                  <a:pos x="77" y="1"/>
                </a:cxn>
                <a:cxn ang="0">
                  <a:pos x="75" y="0"/>
                </a:cxn>
                <a:cxn ang="0">
                  <a:pos x="74" y="0"/>
                </a:cxn>
                <a:cxn ang="0">
                  <a:pos x="72" y="1"/>
                </a:cxn>
                <a:cxn ang="0">
                  <a:pos x="72" y="1"/>
                </a:cxn>
              </a:cxnLst>
              <a:rect l="0" t="0" r="r" b="b"/>
              <a:pathLst>
                <a:path w="79" h="83">
                  <a:moveTo>
                    <a:pt x="72" y="1"/>
                  </a:moveTo>
                  <a:lnTo>
                    <a:pt x="72" y="1"/>
                  </a:lnTo>
                  <a:lnTo>
                    <a:pt x="51" y="17"/>
                  </a:lnTo>
                  <a:lnTo>
                    <a:pt x="33" y="34"/>
                  </a:lnTo>
                  <a:lnTo>
                    <a:pt x="23" y="45"/>
                  </a:lnTo>
                  <a:lnTo>
                    <a:pt x="15" y="54"/>
                  </a:lnTo>
                  <a:lnTo>
                    <a:pt x="8" y="64"/>
                  </a:lnTo>
                  <a:lnTo>
                    <a:pt x="1" y="76"/>
                  </a:lnTo>
                  <a:lnTo>
                    <a:pt x="1" y="76"/>
                  </a:lnTo>
                  <a:lnTo>
                    <a:pt x="0" y="78"/>
                  </a:lnTo>
                  <a:lnTo>
                    <a:pt x="1" y="79"/>
                  </a:lnTo>
                  <a:lnTo>
                    <a:pt x="2" y="81"/>
                  </a:lnTo>
                  <a:lnTo>
                    <a:pt x="3" y="82"/>
                  </a:lnTo>
                  <a:lnTo>
                    <a:pt x="4" y="83"/>
                  </a:lnTo>
                  <a:lnTo>
                    <a:pt x="6" y="83"/>
                  </a:lnTo>
                  <a:lnTo>
                    <a:pt x="8" y="82"/>
                  </a:lnTo>
                  <a:lnTo>
                    <a:pt x="9" y="80"/>
                  </a:lnTo>
                  <a:lnTo>
                    <a:pt x="9" y="80"/>
                  </a:lnTo>
                  <a:lnTo>
                    <a:pt x="15" y="70"/>
                  </a:lnTo>
                  <a:lnTo>
                    <a:pt x="23" y="60"/>
                  </a:lnTo>
                  <a:lnTo>
                    <a:pt x="31" y="51"/>
                  </a:lnTo>
                  <a:lnTo>
                    <a:pt x="39" y="42"/>
                  </a:lnTo>
                  <a:lnTo>
                    <a:pt x="58" y="25"/>
                  </a:lnTo>
                  <a:lnTo>
                    <a:pt x="77" y="9"/>
                  </a:lnTo>
                  <a:lnTo>
                    <a:pt x="77" y="9"/>
                  </a:lnTo>
                  <a:lnTo>
                    <a:pt x="78" y="7"/>
                  </a:lnTo>
                  <a:lnTo>
                    <a:pt x="79" y="6"/>
                  </a:lnTo>
                  <a:lnTo>
                    <a:pt x="78" y="2"/>
                  </a:lnTo>
                  <a:lnTo>
                    <a:pt x="77" y="1"/>
                  </a:lnTo>
                  <a:lnTo>
                    <a:pt x="75" y="0"/>
                  </a:lnTo>
                  <a:lnTo>
                    <a:pt x="74" y="0"/>
                  </a:lnTo>
                  <a:lnTo>
                    <a:pt x="72" y="1"/>
                  </a:lnTo>
                  <a:lnTo>
                    <a:pt x="72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6" name="Freeform 982"/>
            <p:cNvSpPr/>
            <p:nvPr/>
          </p:nvSpPr>
          <p:spPr bwMode="auto">
            <a:xfrm>
              <a:off x="4122738" y="2492376"/>
              <a:ext cx="60325" cy="63500"/>
            </a:xfrm>
            <a:custGeom>
              <a:avLst/>
              <a:gdLst/>
              <a:ahLst/>
              <a:cxnLst>
                <a:cxn ang="0">
                  <a:pos x="106" y="1"/>
                </a:cxn>
                <a:cxn ang="0">
                  <a:pos x="106" y="1"/>
                </a:cxn>
                <a:cxn ang="0">
                  <a:pos x="44" y="63"/>
                </a:cxn>
                <a:cxn ang="0">
                  <a:pos x="44" y="63"/>
                </a:cxn>
                <a:cxn ang="0">
                  <a:pos x="20" y="87"/>
                </a:cxn>
                <a:cxn ang="0">
                  <a:pos x="10" y="99"/>
                </a:cxn>
                <a:cxn ang="0">
                  <a:pos x="4" y="105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0" y="117"/>
                </a:cxn>
                <a:cxn ang="0">
                  <a:pos x="2" y="119"/>
                </a:cxn>
                <a:cxn ang="0">
                  <a:pos x="4" y="120"/>
                </a:cxn>
                <a:cxn ang="0">
                  <a:pos x="6" y="120"/>
                </a:cxn>
                <a:cxn ang="0">
                  <a:pos x="7" y="119"/>
                </a:cxn>
                <a:cxn ang="0">
                  <a:pos x="8" y="118"/>
                </a:cxn>
                <a:cxn ang="0">
                  <a:pos x="8" y="118"/>
                </a:cxn>
                <a:cxn ang="0">
                  <a:pos x="13" y="110"/>
                </a:cxn>
                <a:cxn ang="0">
                  <a:pos x="18" y="103"/>
                </a:cxn>
                <a:cxn ang="0">
                  <a:pos x="30" y="90"/>
                </a:cxn>
                <a:cxn ang="0">
                  <a:pos x="55" y="65"/>
                </a:cxn>
                <a:cxn ang="0">
                  <a:pos x="55" y="65"/>
                </a:cxn>
                <a:cxn ang="0">
                  <a:pos x="113" y="7"/>
                </a:cxn>
                <a:cxn ang="0">
                  <a:pos x="113" y="7"/>
                </a:cxn>
                <a:cxn ang="0">
                  <a:pos x="114" y="6"/>
                </a:cxn>
                <a:cxn ang="0">
                  <a:pos x="114" y="4"/>
                </a:cxn>
                <a:cxn ang="0">
                  <a:pos x="114" y="2"/>
                </a:cxn>
                <a:cxn ang="0">
                  <a:pos x="113" y="1"/>
                </a:cxn>
                <a:cxn ang="0">
                  <a:pos x="111" y="0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6" y="1"/>
                </a:cxn>
                <a:cxn ang="0">
                  <a:pos x="106" y="1"/>
                </a:cxn>
              </a:cxnLst>
              <a:rect l="0" t="0" r="r" b="b"/>
              <a:pathLst>
                <a:path w="114" h="120">
                  <a:moveTo>
                    <a:pt x="106" y="1"/>
                  </a:moveTo>
                  <a:lnTo>
                    <a:pt x="106" y="1"/>
                  </a:lnTo>
                  <a:lnTo>
                    <a:pt x="44" y="63"/>
                  </a:lnTo>
                  <a:lnTo>
                    <a:pt x="44" y="63"/>
                  </a:lnTo>
                  <a:lnTo>
                    <a:pt x="20" y="87"/>
                  </a:lnTo>
                  <a:lnTo>
                    <a:pt x="10" y="99"/>
                  </a:lnTo>
                  <a:lnTo>
                    <a:pt x="4" y="105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0" y="117"/>
                  </a:lnTo>
                  <a:lnTo>
                    <a:pt x="2" y="119"/>
                  </a:lnTo>
                  <a:lnTo>
                    <a:pt x="4" y="120"/>
                  </a:lnTo>
                  <a:lnTo>
                    <a:pt x="6" y="120"/>
                  </a:lnTo>
                  <a:lnTo>
                    <a:pt x="7" y="119"/>
                  </a:lnTo>
                  <a:lnTo>
                    <a:pt x="8" y="118"/>
                  </a:lnTo>
                  <a:lnTo>
                    <a:pt x="8" y="118"/>
                  </a:lnTo>
                  <a:lnTo>
                    <a:pt x="13" y="110"/>
                  </a:lnTo>
                  <a:lnTo>
                    <a:pt x="18" y="103"/>
                  </a:lnTo>
                  <a:lnTo>
                    <a:pt x="30" y="90"/>
                  </a:lnTo>
                  <a:lnTo>
                    <a:pt x="55" y="65"/>
                  </a:lnTo>
                  <a:lnTo>
                    <a:pt x="55" y="65"/>
                  </a:lnTo>
                  <a:lnTo>
                    <a:pt x="113" y="7"/>
                  </a:lnTo>
                  <a:lnTo>
                    <a:pt x="113" y="7"/>
                  </a:lnTo>
                  <a:lnTo>
                    <a:pt x="114" y="6"/>
                  </a:lnTo>
                  <a:lnTo>
                    <a:pt x="114" y="4"/>
                  </a:lnTo>
                  <a:lnTo>
                    <a:pt x="114" y="2"/>
                  </a:lnTo>
                  <a:lnTo>
                    <a:pt x="113" y="1"/>
                  </a:lnTo>
                  <a:lnTo>
                    <a:pt x="111" y="0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6" y="1"/>
                  </a:lnTo>
                  <a:lnTo>
                    <a:pt x="106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7" name="Freeform 983"/>
            <p:cNvSpPr/>
            <p:nvPr/>
          </p:nvSpPr>
          <p:spPr bwMode="auto">
            <a:xfrm>
              <a:off x="4133851" y="2506663"/>
              <a:ext cx="88900" cy="85725"/>
            </a:xfrm>
            <a:custGeom>
              <a:avLst/>
              <a:gdLst/>
              <a:ahLst/>
              <a:cxnLst>
                <a:cxn ang="0">
                  <a:pos x="161" y="1"/>
                </a:cxn>
                <a:cxn ang="0">
                  <a:pos x="161" y="1"/>
                </a:cxn>
                <a:cxn ang="0">
                  <a:pos x="141" y="21"/>
                </a:cxn>
                <a:cxn ang="0">
                  <a:pos x="122" y="41"/>
                </a:cxn>
                <a:cxn ang="0">
                  <a:pos x="82" y="79"/>
                </a:cxn>
                <a:cxn ang="0">
                  <a:pos x="41" y="118"/>
                </a:cxn>
                <a:cxn ang="0">
                  <a:pos x="2" y="156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0"/>
                </a:cxn>
                <a:cxn ang="0">
                  <a:pos x="1" y="161"/>
                </a:cxn>
                <a:cxn ang="0">
                  <a:pos x="2" y="163"/>
                </a:cxn>
                <a:cxn ang="0">
                  <a:pos x="3" y="164"/>
                </a:cxn>
                <a:cxn ang="0">
                  <a:pos x="5" y="164"/>
                </a:cxn>
                <a:cxn ang="0">
                  <a:pos x="6" y="164"/>
                </a:cxn>
                <a:cxn ang="0">
                  <a:pos x="8" y="163"/>
                </a:cxn>
                <a:cxn ang="0">
                  <a:pos x="8" y="163"/>
                </a:cxn>
                <a:cxn ang="0">
                  <a:pos x="49" y="125"/>
                </a:cxn>
                <a:cxn ang="0">
                  <a:pos x="89" y="87"/>
                </a:cxn>
                <a:cxn ang="0">
                  <a:pos x="128" y="48"/>
                </a:cxn>
                <a:cxn ang="0">
                  <a:pos x="148" y="29"/>
                </a:cxn>
                <a:cxn ang="0">
                  <a:pos x="167" y="8"/>
                </a:cxn>
                <a:cxn ang="0">
                  <a:pos x="167" y="8"/>
                </a:cxn>
                <a:cxn ang="0">
                  <a:pos x="168" y="6"/>
                </a:cxn>
                <a:cxn ang="0">
                  <a:pos x="168" y="4"/>
                </a:cxn>
                <a:cxn ang="0">
                  <a:pos x="168" y="3"/>
                </a:cxn>
                <a:cxn ang="0">
                  <a:pos x="167" y="1"/>
                </a:cxn>
                <a:cxn ang="0">
                  <a:pos x="165" y="0"/>
                </a:cxn>
                <a:cxn ang="0">
                  <a:pos x="164" y="0"/>
                </a:cxn>
                <a:cxn ang="0">
                  <a:pos x="162" y="0"/>
                </a:cxn>
                <a:cxn ang="0">
                  <a:pos x="161" y="1"/>
                </a:cxn>
                <a:cxn ang="0">
                  <a:pos x="161" y="1"/>
                </a:cxn>
              </a:cxnLst>
              <a:rect l="0" t="0" r="r" b="b"/>
              <a:pathLst>
                <a:path w="168" h="164">
                  <a:moveTo>
                    <a:pt x="161" y="1"/>
                  </a:moveTo>
                  <a:lnTo>
                    <a:pt x="161" y="1"/>
                  </a:lnTo>
                  <a:lnTo>
                    <a:pt x="141" y="21"/>
                  </a:lnTo>
                  <a:lnTo>
                    <a:pt x="122" y="41"/>
                  </a:lnTo>
                  <a:lnTo>
                    <a:pt x="82" y="79"/>
                  </a:lnTo>
                  <a:lnTo>
                    <a:pt x="41" y="118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1" y="161"/>
                  </a:lnTo>
                  <a:lnTo>
                    <a:pt x="2" y="163"/>
                  </a:lnTo>
                  <a:lnTo>
                    <a:pt x="3" y="164"/>
                  </a:lnTo>
                  <a:lnTo>
                    <a:pt x="5" y="164"/>
                  </a:lnTo>
                  <a:lnTo>
                    <a:pt x="6" y="164"/>
                  </a:lnTo>
                  <a:lnTo>
                    <a:pt x="8" y="163"/>
                  </a:lnTo>
                  <a:lnTo>
                    <a:pt x="8" y="163"/>
                  </a:lnTo>
                  <a:lnTo>
                    <a:pt x="49" y="125"/>
                  </a:lnTo>
                  <a:lnTo>
                    <a:pt x="89" y="87"/>
                  </a:lnTo>
                  <a:lnTo>
                    <a:pt x="128" y="48"/>
                  </a:lnTo>
                  <a:lnTo>
                    <a:pt x="148" y="29"/>
                  </a:lnTo>
                  <a:lnTo>
                    <a:pt x="167" y="8"/>
                  </a:lnTo>
                  <a:lnTo>
                    <a:pt x="167" y="8"/>
                  </a:lnTo>
                  <a:lnTo>
                    <a:pt x="168" y="6"/>
                  </a:lnTo>
                  <a:lnTo>
                    <a:pt x="168" y="4"/>
                  </a:lnTo>
                  <a:lnTo>
                    <a:pt x="168" y="3"/>
                  </a:lnTo>
                  <a:lnTo>
                    <a:pt x="167" y="1"/>
                  </a:lnTo>
                  <a:lnTo>
                    <a:pt x="165" y="0"/>
                  </a:lnTo>
                  <a:lnTo>
                    <a:pt x="164" y="0"/>
                  </a:lnTo>
                  <a:lnTo>
                    <a:pt x="162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8" name="Freeform 984"/>
            <p:cNvSpPr/>
            <p:nvPr/>
          </p:nvSpPr>
          <p:spPr bwMode="auto">
            <a:xfrm>
              <a:off x="4135438" y="2541588"/>
              <a:ext cx="88900" cy="87313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162" y="1"/>
                </a:cxn>
                <a:cxn ang="0">
                  <a:pos x="150" y="9"/>
                </a:cxn>
                <a:cxn ang="0">
                  <a:pos x="140" y="19"/>
                </a:cxn>
                <a:cxn ang="0">
                  <a:pos x="119" y="37"/>
                </a:cxn>
                <a:cxn ang="0">
                  <a:pos x="81" y="78"/>
                </a:cxn>
                <a:cxn ang="0">
                  <a:pos x="81" y="78"/>
                </a:cxn>
                <a:cxn ang="0">
                  <a:pos x="71" y="88"/>
                </a:cxn>
                <a:cxn ang="0">
                  <a:pos x="58" y="97"/>
                </a:cxn>
                <a:cxn ang="0">
                  <a:pos x="47" y="107"/>
                </a:cxn>
                <a:cxn ang="0">
                  <a:pos x="35" y="116"/>
                </a:cxn>
                <a:cxn ang="0">
                  <a:pos x="35" y="116"/>
                </a:cxn>
                <a:cxn ang="0">
                  <a:pos x="26" y="126"/>
                </a:cxn>
                <a:cxn ang="0">
                  <a:pos x="17" y="136"/>
                </a:cxn>
                <a:cxn ang="0">
                  <a:pos x="8" y="147"/>
                </a:cxn>
                <a:cxn ang="0">
                  <a:pos x="1" y="158"/>
                </a:cxn>
                <a:cxn ang="0">
                  <a:pos x="1" y="158"/>
                </a:cxn>
                <a:cxn ang="0">
                  <a:pos x="0" y="160"/>
                </a:cxn>
                <a:cxn ang="0">
                  <a:pos x="0" y="162"/>
                </a:cxn>
                <a:cxn ang="0">
                  <a:pos x="1" y="163"/>
                </a:cxn>
                <a:cxn ang="0">
                  <a:pos x="2" y="165"/>
                </a:cxn>
                <a:cxn ang="0">
                  <a:pos x="4" y="165"/>
                </a:cxn>
                <a:cxn ang="0">
                  <a:pos x="6" y="165"/>
                </a:cxn>
                <a:cxn ang="0">
                  <a:pos x="7" y="165"/>
                </a:cxn>
                <a:cxn ang="0">
                  <a:pos x="9" y="163"/>
                </a:cxn>
                <a:cxn ang="0">
                  <a:pos x="9" y="163"/>
                </a:cxn>
                <a:cxn ang="0">
                  <a:pos x="17" y="152"/>
                </a:cxn>
                <a:cxn ang="0">
                  <a:pos x="25" y="142"/>
                </a:cxn>
                <a:cxn ang="0">
                  <a:pos x="33" y="132"/>
                </a:cxn>
                <a:cxn ang="0">
                  <a:pos x="43" y="123"/>
                </a:cxn>
                <a:cxn ang="0">
                  <a:pos x="62" y="106"/>
                </a:cxn>
                <a:cxn ang="0">
                  <a:pos x="82" y="89"/>
                </a:cxn>
                <a:cxn ang="0">
                  <a:pos x="82" y="89"/>
                </a:cxn>
                <a:cxn ang="0">
                  <a:pos x="92" y="80"/>
                </a:cxn>
                <a:cxn ang="0">
                  <a:pos x="103" y="69"/>
                </a:cxn>
                <a:cxn ang="0">
                  <a:pos x="120" y="49"/>
                </a:cxn>
                <a:cxn ang="0">
                  <a:pos x="120" y="49"/>
                </a:cxn>
                <a:cxn ang="0">
                  <a:pos x="132" y="38"/>
                </a:cxn>
                <a:cxn ang="0">
                  <a:pos x="142" y="28"/>
                </a:cxn>
                <a:cxn ang="0">
                  <a:pos x="166" y="9"/>
                </a:cxn>
                <a:cxn ang="0">
                  <a:pos x="166" y="9"/>
                </a:cxn>
                <a:cxn ang="0">
                  <a:pos x="168" y="7"/>
                </a:cxn>
                <a:cxn ang="0">
                  <a:pos x="168" y="6"/>
                </a:cxn>
                <a:cxn ang="0">
                  <a:pos x="167" y="2"/>
                </a:cxn>
                <a:cxn ang="0">
                  <a:pos x="166" y="1"/>
                </a:cxn>
                <a:cxn ang="0">
                  <a:pos x="165" y="0"/>
                </a:cxn>
                <a:cxn ang="0">
                  <a:pos x="163" y="0"/>
                </a:cxn>
                <a:cxn ang="0">
                  <a:pos x="162" y="1"/>
                </a:cxn>
                <a:cxn ang="0">
                  <a:pos x="162" y="1"/>
                </a:cxn>
              </a:cxnLst>
              <a:rect l="0" t="0" r="r" b="b"/>
              <a:pathLst>
                <a:path w="168" h="165">
                  <a:moveTo>
                    <a:pt x="162" y="1"/>
                  </a:moveTo>
                  <a:lnTo>
                    <a:pt x="162" y="1"/>
                  </a:lnTo>
                  <a:lnTo>
                    <a:pt x="150" y="9"/>
                  </a:lnTo>
                  <a:lnTo>
                    <a:pt x="140" y="19"/>
                  </a:lnTo>
                  <a:lnTo>
                    <a:pt x="119" y="37"/>
                  </a:lnTo>
                  <a:lnTo>
                    <a:pt x="81" y="78"/>
                  </a:lnTo>
                  <a:lnTo>
                    <a:pt x="81" y="78"/>
                  </a:lnTo>
                  <a:lnTo>
                    <a:pt x="71" y="88"/>
                  </a:lnTo>
                  <a:lnTo>
                    <a:pt x="58" y="97"/>
                  </a:lnTo>
                  <a:lnTo>
                    <a:pt x="47" y="107"/>
                  </a:lnTo>
                  <a:lnTo>
                    <a:pt x="35" y="116"/>
                  </a:lnTo>
                  <a:lnTo>
                    <a:pt x="35" y="116"/>
                  </a:lnTo>
                  <a:lnTo>
                    <a:pt x="26" y="126"/>
                  </a:lnTo>
                  <a:lnTo>
                    <a:pt x="17" y="136"/>
                  </a:lnTo>
                  <a:lnTo>
                    <a:pt x="8" y="147"/>
                  </a:lnTo>
                  <a:lnTo>
                    <a:pt x="1" y="158"/>
                  </a:lnTo>
                  <a:lnTo>
                    <a:pt x="1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1" y="163"/>
                  </a:lnTo>
                  <a:lnTo>
                    <a:pt x="2" y="165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7" y="165"/>
                  </a:lnTo>
                  <a:lnTo>
                    <a:pt x="9" y="163"/>
                  </a:lnTo>
                  <a:lnTo>
                    <a:pt x="9" y="163"/>
                  </a:lnTo>
                  <a:lnTo>
                    <a:pt x="17" y="152"/>
                  </a:lnTo>
                  <a:lnTo>
                    <a:pt x="25" y="142"/>
                  </a:lnTo>
                  <a:lnTo>
                    <a:pt x="33" y="132"/>
                  </a:lnTo>
                  <a:lnTo>
                    <a:pt x="43" y="123"/>
                  </a:lnTo>
                  <a:lnTo>
                    <a:pt x="62" y="106"/>
                  </a:lnTo>
                  <a:lnTo>
                    <a:pt x="82" y="89"/>
                  </a:lnTo>
                  <a:lnTo>
                    <a:pt x="82" y="89"/>
                  </a:lnTo>
                  <a:lnTo>
                    <a:pt x="92" y="80"/>
                  </a:lnTo>
                  <a:lnTo>
                    <a:pt x="103" y="69"/>
                  </a:lnTo>
                  <a:lnTo>
                    <a:pt x="120" y="49"/>
                  </a:lnTo>
                  <a:lnTo>
                    <a:pt x="120" y="49"/>
                  </a:lnTo>
                  <a:lnTo>
                    <a:pt x="132" y="38"/>
                  </a:lnTo>
                  <a:lnTo>
                    <a:pt x="142" y="28"/>
                  </a:lnTo>
                  <a:lnTo>
                    <a:pt x="166" y="9"/>
                  </a:lnTo>
                  <a:lnTo>
                    <a:pt x="166" y="9"/>
                  </a:lnTo>
                  <a:lnTo>
                    <a:pt x="168" y="7"/>
                  </a:lnTo>
                  <a:lnTo>
                    <a:pt x="168" y="6"/>
                  </a:lnTo>
                  <a:lnTo>
                    <a:pt x="167" y="2"/>
                  </a:lnTo>
                  <a:lnTo>
                    <a:pt x="166" y="1"/>
                  </a:lnTo>
                  <a:lnTo>
                    <a:pt x="165" y="0"/>
                  </a:lnTo>
                  <a:lnTo>
                    <a:pt x="163" y="0"/>
                  </a:lnTo>
                  <a:lnTo>
                    <a:pt x="162" y="1"/>
                  </a:lnTo>
                  <a:lnTo>
                    <a:pt x="162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9" name="Freeform 985"/>
            <p:cNvSpPr/>
            <p:nvPr/>
          </p:nvSpPr>
          <p:spPr bwMode="auto">
            <a:xfrm>
              <a:off x="4129088" y="2597151"/>
              <a:ext cx="71438" cy="68263"/>
            </a:xfrm>
            <a:custGeom>
              <a:avLst/>
              <a:gdLst/>
              <a:ahLst/>
              <a:cxnLst>
                <a:cxn ang="0">
                  <a:pos x="125" y="1"/>
                </a:cxn>
                <a:cxn ang="0">
                  <a:pos x="125" y="1"/>
                </a:cxn>
                <a:cxn ang="0">
                  <a:pos x="108" y="14"/>
                </a:cxn>
                <a:cxn ang="0">
                  <a:pos x="94" y="29"/>
                </a:cxn>
                <a:cxn ang="0">
                  <a:pos x="65" y="60"/>
                </a:cxn>
                <a:cxn ang="0">
                  <a:pos x="65" y="60"/>
                </a:cxn>
                <a:cxn ang="0">
                  <a:pos x="49" y="75"/>
                </a:cxn>
                <a:cxn ang="0">
                  <a:pos x="34" y="91"/>
                </a:cxn>
                <a:cxn ang="0">
                  <a:pos x="1" y="121"/>
                </a:cxn>
                <a:cxn ang="0">
                  <a:pos x="1" y="121"/>
                </a:cxn>
                <a:cxn ang="0">
                  <a:pos x="0" y="122"/>
                </a:cxn>
                <a:cxn ang="0">
                  <a:pos x="0" y="124"/>
                </a:cxn>
                <a:cxn ang="0">
                  <a:pos x="0" y="126"/>
                </a:cxn>
                <a:cxn ang="0">
                  <a:pos x="1" y="127"/>
                </a:cxn>
                <a:cxn ang="0">
                  <a:pos x="3" y="128"/>
                </a:cxn>
                <a:cxn ang="0">
                  <a:pos x="4" y="129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8" y="127"/>
                </a:cxn>
                <a:cxn ang="0">
                  <a:pos x="38" y="100"/>
                </a:cxn>
                <a:cxn ang="0">
                  <a:pos x="67" y="71"/>
                </a:cxn>
                <a:cxn ang="0">
                  <a:pos x="67" y="71"/>
                </a:cxn>
                <a:cxn ang="0">
                  <a:pos x="98" y="38"/>
                </a:cxn>
                <a:cxn ang="0">
                  <a:pos x="115" y="22"/>
                </a:cxn>
                <a:cxn ang="0">
                  <a:pos x="131" y="7"/>
                </a:cxn>
                <a:cxn ang="0">
                  <a:pos x="131" y="7"/>
                </a:cxn>
                <a:cxn ang="0">
                  <a:pos x="132" y="6"/>
                </a:cxn>
                <a:cxn ang="0">
                  <a:pos x="133" y="4"/>
                </a:cxn>
                <a:cxn ang="0">
                  <a:pos x="132" y="2"/>
                </a:cxn>
                <a:cxn ang="0">
                  <a:pos x="131" y="1"/>
                </a:cxn>
                <a:cxn ang="0">
                  <a:pos x="128" y="0"/>
                </a:cxn>
                <a:cxn ang="0">
                  <a:pos x="127" y="0"/>
                </a:cxn>
                <a:cxn ang="0">
                  <a:pos x="125" y="1"/>
                </a:cxn>
                <a:cxn ang="0">
                  <a:pos x="125" y="1"/>
                </a:cxn>
              </a:cxnLst>
              <a:rect l="0" t="0" r="r" b="b"/>
              <a:pathLst>
                <a:path w="133" h="129">
                  <a:moveTo>
                    <a:pt x="125" y="1"/>
                  </a:moveTo>
                  <a:lnTo>
                    <a:pt x="125" y="1"/>
                  </a:lnTo>
                  <a:lnTo>
                    <a:pt x="108" y="14"/>
                  </a:lnTo>
                  <a:lnTo>
                    <a:pt x="94" y="29"/>
                  </a:lnTo>
                  <a:lnTo>
                    <a:pt x="65" y="60"/>
                  </a:lnTo>
                  <a:lnTo>
                    <a:pt x="65" y="60"/>
                  </a:lnTo>
                  <a:lnTo>
                    <a:pt x="49" y="75"/>
                  </a:lnTo>
                  <a:lnTo>
                    <a:pt x="34" y="91"/>
                  </a:lnTo>
                  <a:lnTo>
                    <a:pt x="1" y="121"/>
                  </a:lnTo>
                  <a:lnTo>
                    <a:pt x="1" y="121"/>
                  </a:lnTo>
                  <a:lnTo>
                    <a:pt x="0" y="122"/>
                  </a:lnTo>
                  <a:lnTo>
                    <a:pt x="0" y="124"/>
                  </a:lnTo>
                  <a:lnTo>
                    <a:pt x="0" y="126"/>
                  </a:lnTo>
                  <a:lnTo>
                    <a:pt x="1" y="127"/>
                  </a:lnTo>
                  <a:lnTo>
                    <a:pt x="3" y="128"/>
                  </a:lnTo>
                  <a:lnTo>
                    <a:pt x="4" y="129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8" y="127"/>
                  </a:lnTo>
                  <a:lnTo>
                    <a:pt x="38" y="100"/>
                  </a:lnTo>
                  <a:lnTo>
                    <a:pt x="67" y="71"/>
                  </a:lnTo>
                  <a:lnTo>
                    <a:pt x="67" y="71"/>
                  </a:lnTo>
                  <a:lnTo>
                    <a:pt x="98" y="38"/>
                  </a:lnTo>
                  <a:lnTo>
                    <a:pt x="115" y="22"/>
                  </a:lnTo>
                  <a:lnTo>
                    <a:pt x="131" y="7"/>
                  </a:lnTo>
                  <a:lnTo>
                    <a:pt x="131" y="7"/>
                  </a:lnTo>
                  <a:lnTo>
                    <a:pt x="132" y="6"/>
                  </a:lnTo>
                  <a:lnTo>
                    <a:pt x="133" y="4"/>
                  </a:lnTo>
                  <a:lnTo>
                    <a:pt x="132" y="2"/>
                  </a:lnTo>
                  <a:lnTo>
                    <a:pt x="131" y="1"/>
                  </a:lnTo>
                  <a:lnTo>
                    <a:pt x="128" y="0"/>
                  </a:lnTo>
                  <a:lnTo>
                    <a:pt x="127" y="0"/>
                  </a:lnTo>
                  <a:lnTo>
                    <a:pt x="125" y="1"/>
                  </a:lnTo>
                  <a:lnTo>
                    <a:pt x="125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0" name="Freeform 986"/>
            <p:cNvSpPr/>
            <p:nvPr/>
          </p:nvSpPr>
          <p:spPr bwMode="auto">
            <a:xfrm>
              <a:off x="4129088" y="2630488"/>
              <a:ext cx="71438" cy="66675"/>
            </a:xfrm>
            <a:custGeom>
              <a:avLst/>
              <a:gdLst/>
              <a:ahLst/>
              <a:cxnLst>
                <a:cxn ang="0">
                  <a:pos x="125" y="1"/>
                </a:cxn>
                <a:cxn ang="0">
                  <a:pos x="125" y="1"/>
                </a:cxn>
                <a:cxn ang="0">
                  <a:pos x="92" y="28"/>
                </a:cxn>
                <a:cxn ang="0">
                  <a:pos x="59" y="57"/>
                </a:cxn>
                <a:cxn ang="0">
                  <a:pos x="43" y="71"/>
                </a:cxn>
                <a:cxn ang="0">
                  <a:pos x="29" y="86"/>
                </a:cxn>
                <a:cxn ang="0">
                  <a:pos x="14" y="103"/>
                </a:cxn>
                <a:cxn ang="0">
                  <a:pos x="1" y="119"/>
                </a:cxn>
                <a:cxn ang="0">
                  <a:pos x="1" y="119"/>
                </a:cxn>
                <a:cxn ang="0">
                  <a:pos x="0" y="121"/>
                </a:cxn>
                <a:cxn ang="0">
                  <a:pos x="0" y="122"/>
                </a:cxn>
                <a:cxn ang="0">
                  <a:pos x="1" y="124"/>
                </a:cxn>
                <a:cxn ang="0">
                  <a:pos x="2" y="125"/>
                </a:cxn>
                <a:cxn ang="0">
                  <a:pos x="5" y="125"/>
                </a:cxn>
                <a:cxn ang="0">
                  <a:pos x="7" y="125"/>
                </a:cxn>
                <a:cxn ang="0">
                  <a:pos x="9" y="124"/>
                </a:cxn>
                <a:cxn ang="0">
                  <a:pos x="9" y="124"/>
                </a:cxn>
                <a:cxn ang="0">
                  <a:pos x="21" y="108"/>
                </a:cxn>
                <a:cxn ang="0">
                  <a:pos x="36" y="92"/>
                </a:cxn>
                <a:cxn ang="0">
                  <a:pos x="51" y="77"/>
                </a:cxn>
                <a:cxn ang="0">
                  <a:pos x="67" y="62"/>
                </a:cxn>
                <a:cxn ang="0">
                  <a:pos x="99" y="34"/>
                </a:cxn>
                <a:cxn ang="0">
                  <a:pos x="131" y="7"/>
                </a:cxn>
                <a:cxn ang="0">
                  <a:pos x="131" y="7"/>
                </a:cxn>
                <a:cxn ang="0">
                  <a:pos x="132" y="6"/>
                </a:cxn>
                <a:cxn ang="0">
                  <a:pos x="133" y="4"/>
                </a:cxn>
                <a:cxn ang="0">
                  <a:pos x="132" y="3"/>
                </a:cxn>
                <a:cxn ang="0">
                  <a:pos x="131" y="1"/>
                </a:cxn>
                <a:cxn ang="0">
                  <a:pos x="128" y="0"/>
                </a:cxn>
                <a:cxn ang="0">
                  <a:pos x="126" y="0"/>
                </a:cxn>
                <a:cxn ang="0">
                  <a:pos x="125" y="1"/>
                </a:cxn>
                <a:cxn ang="0">
                  <a:pos x="125" y="1"/>
                </a:cxn>
              </a:cxnLst>
              <a:rect l="0" t="0" r="r" b="b"/>
              <a:pathLst>
                <a:path w="133" h="125">
                  <a:moveTo>
                    <a:pt x="125" y="1"/>
                  </a:moveTo>
                  <a:lnTo>
                    <a:pt x="125" y="1"/>
                  </a:lnTo>
                  <a:lnTo>
                    <a:pt x="92" y="28"/>
                  </a:lnTo>
                  <a:lnTo>
                    <a:pt x="59" y="57"/>
                  </a:lnTo>
                  <a:lnTo>
                    <a:pt x="43" y="71"/>
                  </a:lnTo>
                  <a:lnTo>
                    <a:pt x="29" y="86"/>
                  </a:lnTo>
                  <a:lnTo>
                    <a:pt x="14" y="103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1" y="124"/>
                  </a:lnTo>
                  <a:lnTo>
                    <a:pt x="2" y="125"/>
                  </a:lnTo>
                  <a:lnTo>
                    <a:pt x="5" y="125"/>
                  </a:lnTo>
                  <a:lnTo>
                    <a:pt x="7" y="125"/>
                  </a:lnTo>
                  <a:lnTo>
                    <a:pt x="9" y="124"/>
                  </a:lnTo>
                  <a:lnTo>
                    <a:pt x="9" y="124"/>
                  </a:lnTo>
                  <a:lnTo>
                    <a:pt x="21" y="108"/>
                  </a:lnTo>
                  <a:lnTo>
                    <a:pt x="36" y="92"/>
                  </a:lnTo>
                  <a:lnTo>
                    <a:pt x="51" y="77"/>
                  </a:lnTo>
                  <a:lnTo>
                    <a:pt x="67" y="62"/>
                  </a:lnTo>
                  <a:lnTo>
                    <a:pt x="99" y="34"/>
                  </a:lnTo>
                  <a:lnTo>
                    <a:pt x="131" y="7"/>
                  </a:lnTo>
                  <a:lnTo>
                    <a:pt x="131" y="7"/>
                  </a:lnTo>
                  <a:lnTo>
                    <a:pt x="132" y="6"/>
                  </a:lnTo>
                  <a:lnTo>
                    <a:pt x="133" y="4"/>
                  </a:lnTo>
                  <a:lnTo>
                    <a:pt x="132" y="3"/>
                  </a:lnTo>
                  <a:lnTo>
                    <a:pt x="131" y="1"/>
                  </a:lnTo>
                  <a:lnTo>
                    <a:pt x="128" y="0"/>
                  </a:lnTo>
                  <a:lnTo>
                    <a:pt x="126" y="0"/>
                  </a:lnTo>
                  <a:lnTo>
                    <a:pt x="125" y="1"/>
                  </a:lnTo>
                  <a:lnTo>
                    <a:pt x="125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1" name="Freeform 987"/>
            <p:cNvSpPr/>
            <p:nvPr/>
          </p:nvSpPr>
          <p:spPr bwMode="auto">
            <a:xfrm>
              <a:off x="4127501" y="2670176"/>
              <a:ext cx="55563" cy="55563"/>
            </a:xfrm>
            <a:custGeom>
              <a:avLst/>
              <a:gdLst/>
              <a:ahLst/>
              <a:cxnLst>
                <a:cxn ang="0">
                  <a:pos x="97" y="1"/>
                </a:cxn>
                <a:cxn ang="0">
                  <a:pos x="97" y="1"/>
                </a:cxn>
                <a:cxn ang="0">
                  <a:pos x="82" y="10"/>
                </a:cxn>
                <a:cxn ang="0">
                  <a:pos x="69" y="20"/>
                </a:cxn>
                <a:cxn ang="0">
                  <a:pos x="55" y="32"/>
                </a:cxn>
                <a:cxn ang="0">
                  <a:pos x="43" y="43"/>
                </a:cxn>
                <a:cxn ang="0">
                  <a:pos x="32" y="56"/>
                </a:cxn>
                <a:cxn ang="0">
                  <a:pos x="20" y="69"/>
                </a:cxn>
                <a:cxn ang="0">
                  <a:pos x="10" y="82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99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3"/>
                </a:cxn>
                <a:cxn ang="0">
                  <a:pos x="4" y="104"/>
                </a:cxn>
                <a:cxn ang="0">
                  <a:pos x="6" y="104"/>
                </a:cxn>
                <a:cxn ang="0">
                  <a:pos x="7" y="103"/>
                </a:cxn>
                <a:cxn ang="0">
                  <a:pos x="9" y="102"/>
                </a:cxn>
                <a:cxn ang="0">
                  <a:pos x="9" y="102"/>
                </a:cxn>
                <a:cxn ang="0">
                  <a:pos x="17" y="88"/>
                </a:cxn>
                <a:cxn ang="0">
                  <a:pos x="27" y="75"/>
                </a:cxn>
                <a:cxn ang="0">
                  <a:pos x="39" y="62"/>
                </a:cxn>
                <a:cxn ang="0">
                  <a:pos x="50" y="50"/>
                </a:cxn>
                <a:cxn ang="0">
                  <a:pos x="62" y="38"/>
                </a:cxn>
                <a:cxn ang="0">
                  <a:pos x="75" y="28"/>
                </a:cxn>
                <a:cxn ang="0">
                  <a:pos x="88" y="17"/>
                </a:cxn>
                <a:cxn ang="0">
                  <a:pos x="102" y="8"/>
                </a:cxn>
                <a:cxn ang="0">
                  <a:pos x="102" y="8"/>
                </a:cxn>
                <a:cxn ang="0">
                  <a:pos x="103" y="7"/>
                </a:cxn>
                <a:cxn ang="0">
                  <a:pos x="104" y="5"/>
                </a:cxn>
                <a:cxn ang="0">
                  <a:pos x="104" y="4"/>
                </a:cxn>
                <a:cxn ang="0">
                  <a:pos x="103" y="2"/>
                </a:cxn>
                <a:cxn ang="0">
                  <a:pos x="102" y="1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7" y="1"/>
                </a:cxn>
                <a:cxn ang="0">
                  <a:pos x="97" y="1"/>
                </a:cxn>
              </a:cxnLst>
              <a:rect l="0" t="0" r="r" b="b"/>
              <a:pathLst>
                <a:path w="104" h="104">
                  <a:moveTo>
                    <a:pt x="97" y="1"/>
                  </a:moveTo>
                  <a:lnTo>
                    <a:pt x="97" y="1"/>
                  </a:lnTo>
                  <a:lnTo>
                    <a:pt x="82" y="10"/>
                  </a:lnTo>
                  <a:lnTo>
                    <a:pt x="69" y="20"/>
                  </a:lnTo>
                  <a:lnTo>
                    <a:pt x="55" y="32"/>
                  </a:lnTo>
                  <a:lnTo>
                    <a:pt x="43" y="43"/>
                  </a:lnTo>
                  <a:lnTo>
                    <a:pt x="32" y="56"/>
                  </a:lnTo>
                  <a:lnTo>
                    <a:pt x="20" y="69"/>
                  </a:lnTo>
                  <a:lnTo>
                    <a:pt x="10" y="82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99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3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7" y="103"/>
                  </a:lnTo>
                  <a:lnTo>
                    <a:pt x="9" y="102"/>
                  </a:lnTo>
                  <a:lnTo>
                    <a:pt x="9" y="102"/>
                  </a:lnTo>
                  <a:lnTo>
                    <a:pt x="17" y="88"/>
                  </a:lnTo>
                  <a:lnTo>
                    <a:pt x="27" y="75"/>
                  </a:lnTo>
                  <a:lnTo>
                    <a:pt x="39" y="62"/>
                  </a:lnTo>
                  <a:lnTo>
                    <a:pt x="50" y="50"/>
                  </a:lnTo>
                  <a:lnTo>
                    <a:pt x="62" y="38"/>
                  </a:lnTo>
                  <a:lnTo>
                    <a:pt x="75" y="28"/>
                  </a:lnTo>
                  <a:lnTo>
                    <a:pt x="88" y="17"/>
                  </a:lnTo>
                  <a:lnTo>
                    <a:pt x="102" y="8"/>
                  </a:lnTo>
                  <a:lnTo>
                    <a:pt x="102" y="8"/>
                  </a:lnTo>
                  <a:lnTo>
                    <a:pt x="103" y="7"/>
                  </a:lnTo>
                  <a:lnTo>
                    <a:pt x="104" y="5"/>
                  </a:lnTo>
                  <a:lnTo>
                    <a:pt x="104" y="4"/>
                  </a:lnTo>
                  <a:lnTo>
                    <a:pt x="103" y="2"/>
                  </a:lnTo>
                  <a:lnTo>
                    <a:pt x="102" y="1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7" y="1"/>
                  </a:lnTo>
                  <a:lnTo>
                    <a:pt x="97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2" name="Freeform 988"/>
            <p:cNvSpPr/>
            <p:nvPr/>
          </p:nvSpPr>
          <p:spPr bwMode="auto">
            <a:xfrm>
              <a:off x="4213226" y="2727326"/>
              <a:ext cx="26988" cy="46038"/>
            </a:xfrm>
            <a:custGeom>
              <a:avLst/>
              <a:gdLst/>
              <a:ahLst/>
              <a:cxnLst>
                <a:cxn ang="0">
                  <a:pos x="42" y="3"/>
                </a:cxn>
                <a:cxn ang="0">
                  <a:pos x="42" y="3"/>
                </a:cxn>
                <a:cxn ang="0">
                  <a:pos x="37" y="14"/>
                </a:cxn>
                <a:cxn ang="0">
                  <a:pos x="32" y="24"/>
                </a:cxn>
                <a:cxn ang="0">
                  <a:pos x="21" y="43"/>
                </a:cxn>
                <a:cxn ang="0">
                  <a:pos x="10" y="63"/>
                </a:cxn>
                <a:cxn ang="0">
                  <a:pos x="4" y="73"/>
                </a:cxn>
                <a:cxn ang="0">
                  <a:pos x="0" y="83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2" y="88"/>
                </a:cxn>
                <a:cxn ang="0">
                  <a:pos x="3" y="88"/>
                </a:cxn>
                <a:cxn ang="0">
                  <a:pos x="5" y="88"/>
                </a:cxn>
                <a:cxn ang="0">
                  <a:pos x="7" y="88"/>
                </a:cxn>
                <a:cxn ang="0">
                  <a:pos x="8" y="87"/>
                </a:cxn>
                <a:cxn ang="0">
                  <a:pos x="10" y="85"/>
                </a:cxn>
                <a:cxn ang="0">
                  <a:pos x="10" y="85"/>
                </a:cxn>
                <a:cxn ang="0">
                  <a:pos x="14" y="75"/>
                </a:cxn>
                <a:cxn ang="0">
                  <a:pos x="19" y="65"/>
                </a:cxn>
                <a:cxn ang="0">
                  <a:pos x="30" y="46"/>
                </a:cxn>
                <a:cxn ang="0">
                  <a:pos x="42" y="26"/>
                </a:cxn>
                <a:cxn ang="0">
                  <a:pos x="47" y="17"/>
                </a:cxn>
                <a:cxn ang="0">
                  <a:pos x="51" y="7"/>
                </a:cxn>
                <a:cxn ang="0">
                  <a:pos x="51" y="7"/>
                </a:cxn>
                <a:cxn ang="0">
                  <a:pos x="51" y="5"/>
                </a:cxn>
                <a:cxn ang="0">
                  <a:pos x="50" y="2"/>
                </a:cxn>
                <a:cxn ang="0">
                  <a:pos x="49" y="1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4" y="0"/>
                </a:cxn>
                <a:cxn ang="0">
                  <a:pos x="43" y="2"/>
                </a:cxn>
                <a:cxn ang="0">
                  <a:pos x="42" y="3"/>
                </a:cxn>
                <a:cxn ang="0">
                  <a:pos x="42" y="3"/>
                </a:cxn>
              </a:cxnLst>
              <a:rect l="0" t="0" r="r" b="b"/>
              <a:pathLst>
                <a:path w="51" h="88">
                  <a:moveTo>
                    <a:pt x="42" y="3"/>
                  </a:moveTo>
                  <a:lnTo>
                    <a:pt x="42" y="3"/>
                  </a:lnTo>
                  <a:lnTo>
                    <a:pt x="37" y="14"/>
                  </a:lnTo>
                  <a:lnTo>
                    <a:pt x="32" y="24"/>
                  </a:lnTo>
                  <a:lnTo>
                    <a:pt x="21" y="43"/>
                  </a:lnTo>
                  <a:lnTo>
                    <a:pt x="10" y="63"/>
                  </a:lnTo>
                  <a:lnTo>
                    <a:pt x="4" y="73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2" y="88"/>
                  </a:lnTo>
                  <a:lnTo>
                    <a:pt x="3" y="88"/>
                  </a:lnTo>
                  <a:lnTo>
                    <a:pt x="5" y="88"/>
                  </a:lnTo>
                  <a:lnTo>
                    <a:pt x="7" y="88"/>
                  </a:lnTo>
                  <a:lnTo>
                    <a:pt x="8" y="87"/>
                  </a:lnTo>
                  <a:lnTo>
                    <a:pt x="10" y="85"/>
                  </a:lnTo>
                  <a:lnTo>
                    <a:pt x="10" y="85"/>
                  </a:lnTo>
                  <a:lnTo>
                    <a:pt x="14" y="75"/>
                  </a:lnTo>
                  <a:lnTo>
                    <a:pt x="19" y="65"/>
                  </a:lnTo>
                  <a:lnTo>
                    <a:pt x="30" y="46"/>
                  </a:lnTo>
                  <a:lnTo>
                    <a:pt x="42" y="26"/>
                  </a:lnTo>
                  <a:lnTo>
                    <a:pt x="47" y="17"/>
                  </a:lnTo>
                  <a:lnTo>
                    <a:pt x="51" y="7"/>
                  </a:lnTo>
                  <a:lnTo>
                    <a:pt x="51" y="7"/>
                  </a:lnTo>
                  <a:lnTo>
                    <a:pt x="51" y="5"/>
                  </a:lnTo>
                  <a:lnTo>
                    <a:pt x="50" y="2"/>
                  </a:lnTo>
                  <a:lnTo>
                    <a:pt x="49" y="1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3" y="2"/>
                  </a:lnTo>
                  <a:lnTo>
                    <a:pt x="42" y="3"/>
                  </a:lnTo>
                  <a:lnTo>
                    <a:pt x="42" y="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3" name="Freeform 989"/>
            <p:cNvSpPr/>
            <p:nvPr/>
          </p:nvSpPr>
          <p:spPr bwMode="auto">
            <a:xfrm>
              <a:off x="4268788" y="2722563"/>
              <a:ext cx="44450" cy="61913"/>
            </a:xfrm>
            <a:custGeom>
              <a:avLst/>
              <a:gdLst/>
              <a:ahLst/>
              <a:cxnLst>
                <a:cxn ang="0">
                  <a:pos x="74" y="1"/>
                </a:cxn>
                <a:cxn ang="0">
                  <a:pos x="74" y="1"/>
                </a:cxn>
                <a:cxn ang="0">
                  <a:pos x="51" y="23"/>
                </a:cxn>
                <a:cxn ang="0">
                  <a:pos x="40" y="35"/>
                </a:cxn>
                <a:cxn ang="0">
                  <a:pos x="30" y="48"/>
                </a:cxn>
                <a:cxn ang="0">
                  <a:pos x="30" y="48"/>
                </a:cxn>
                <a:cxn ang="0">
                  <a:pos x="21" y="62"/>
                </a:cxn>
                <a:cxn ang="0">
                  <a:pos x="13" y="78"/>
                </a:cxn>
                <a:cxn ang="0">
                  <a:pos x="6" y="94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2" y="116"/>
                </a:cxn>
                <a:cxn ang="0">
                  <a:pos x="3" y="117"/>
                </a:cxn>
                <a:cxn ang="0">
                  <a:pos x="5" y="117"/>
                </a:cxn>
                <a:cxn ang="0">
                  <a:pos x="7" y="116"/>
                </a:cxn>
                <a:cxn ang="0">
                  <a:pos x="8" y="115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5" y="96"/>
                </a:cxn>
                <a:cxn ang="0">
                  <a:pos x="23" y="79"/>
                </a:cxn>
                <a:cxn ang="0">
                  <a:pos x="31" y="62"/>
                </a:cxn>
                <a:cxn ang="0">
                  <a:pos x="36" y="55"/>
                </a:cxn>
                <a:cxn ang="0">
                  <a:pos x="41" y="48"/>
                </a:cxn>
                <a:cxn ang="0">
                  <a:pos x="41" y="48"/>
                </a:cxn>
                <a:cxn ang="0">
                  <a:pos x="51" y="37"/>
                </a:cxn>
                <a:cxn ang="0">
                  <a:pos x="61" y="27"/>
                </a:cxn>
                <a:cxn ang="0">
                  <a:pos x="81" y="8"/>
                </a:cxn>
                <a:cxn ang="0">
                  <a:pos x="81" y="8"/>
                </a:cxn>
                <a:cxn ang="0">
                  <a:pos x="82" y="6"/>
                </a:cxn>
                <a:cxn ang="0">
                  <a:pos x="83" y="4"/>
                </a:cxn>
                <a:cxn ang="0">
                  <a:pos x="82" y="3"/>
                </a:cxn>
                <a:cxn ang="0">
                  <a:pos x="81" y="1"/>
                </a:cxn>
                <a:cxn ang="0">
                  <a:pos x="80" y="0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4" y="1"/>
                </a:cxn>
                <a:cxn ang="0">
                  <a:pos x="74" y="1"/>
                </a:cxn>
              </a:cxnLst>
              <a:rect l="0" t="0" r="r" b="b"/>
              <a:pathLst>
                <a:path w="83" h="117">
                  <a:moveTo>
                    <a:pt x="74" y="1"/>
                  </a:moveTo>
                  <a:lnTo>
                    <a:pt x="74" y="1"/>
                  </a:lnTo>
                  <a:lnTo>
                    <a:pt x="51" y="23"/>
                  </a:lnTo>
                  <a:lnTo>
                    <a:pt x="40" y="35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21" y="62"/>
                  </a:lnTo>
                  <a:lnTo>
                    <a:pt x="13" y="78"/>
                  </a:lnTo>
                  <a:lnTo>
                    <a:pt x="6" y="94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2" y="116"/>
                  </a:lnTo>
                  <a:lnTo>
                    <a:pt x="3" y="117"/>
                  </a:lnTo>
                  <a:lnTo>
                    <a:pt x="5" y="117"/>
                  </a:lnTo>
                  <a:lnTo>
                    <a:pt x="7" y="116"/>
                  </a:lnTo>
                  <a:lnTo>
                    <a:pt x="8" y="115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5" y="96"/>
                  </a:lnTo>
                  <a:lnTo>
                    <a:pt x="23" y="79"/>
                  </a:lnTo>
                  <a:lnTo>
                    <a:pt x="31" y="62"/>
                  </a:lnTo>
                  <a:lnTo>
                    <a:pt x="36" y="55"/>
                  </a:lnTo>
                  <a:lnTo>
                    <a:pt x="41" y="48"/>
                  </a:lnTo>
                  <a:lnTo>
                    <a:pt x="41" y="48"/>
                  </a:lnTo>
                  <a:lnTo>
                    <a:pt x="51" y="37"/>
                  </a:lnTo>
                  <a:lnTo>
                    <a:pt x="61" y="27"/>
                  </a:lnTo>
                  <a:lnTo>
                    <a:pt x="81" y="8"/>
                  </a:lnTo>
                  <a:lnTo>
                    <a:pt x="81" y="8"/>
                  </a:lnTo>
                  <a:lnTo>
                    <a:pt x="82" y="6"/>
                  </a:lnTo>
                  <a:lnTo>
                    <a:pt x="83" y="4"/>
                  </a:lnTo>
                  <a:lnTo>
                    <a:pt x="82" y="3"/>
                  </a:lnTo>
                  <a:lnTo>
                    <a:pt x="81" y="1"/>
                  </a:lnTo>
                  <a:lnTo>
                    <a:pt x="80" y="0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4" y="1"/>
                  </a:lnTo>
                  <a:lnTo>
                    <a:pt x="74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4" name="Freeform 990"/>
            <p:cNvSpPr/>
            <p:nvPr/>
          </p:nvSpPr>
          <p:spPr bwMode="auto">
            <a:xfrm>
              <a:off x="4346576" y="2727326"/>
              <a:ext cx="36513" cy="47625"/>
            </a:xfrm>
            <a:custGeom>
              <a:avLst/>
              <a:gdLst/>
              <a:ahLst/>
              <a:cxnLst>
                <a:cxn ang="0">
                  <a:pos x="61" y="2"/>
                </a:cxn>
                <a:cxn ang="0">
                  <a:pos x="61" y="2"/>
                </a:cxn>
                <a:cxn ang="0">
                  <a:pos x="57" y="9"/>
                </a:cxn>
                <a:cxn ang="0">
                  <a:pos x="52" y="15"/>
                </a:cxn>
                <a:cxn ang="0">
                  <a:pos x="42" y="26"/>
                </a:cxn>
                <a:cxn ang="0">
                  <a:pos x="32" y="37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16" y="59"/>
                </a:cxn>
                <a:cxn ang="0">
                  <a:pos x="12" y="66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3" y="76"/>
                </a:cxn>
                <a:cxn ang="0">
                  <a:pos x="1" y="79"/>
                </a:cxn>
                <a:cxn ang="0">
                  <a:pos x="0" y="83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2" y="88"/>
                </a:cxn>
                <a:cxn ang="0">
                  <a:pos x="4" y="88"/>
                </a:cxn>
                <a:cxn ang="0">
                  <a:pos x="5" y="89"/>
                </a:cxn>
                <a:cxn ang="0">
                  <a:pos x="7" y="88"/>
                </a:cxn>
                <a:cxn ang="0">
                  <a:pos x="8" y="87"/>
                </a:cxn>
                <a:cxn ang="0">
                  <a:pos x="9" y="85"/>
                </a:cxn>
                <a:cxn ang="0">
                  <a:pos x="9" y="85"/>
                </a:cxn>
                <a:cxn ang="0">
                  <a:pos x="11" y="81"/>
                </a:cxn>
                <a:cxn ang="0">
                  <a:pos x="13" y="79"/>
                </a:cxn>
                <a:cxn ang="0">
                  <a:pos x="17" y="76"/>
                </a:cxn>
                <a:cxn ang="0">
                  <a:pos x="19" y="73"/>
                </a:cxn>
                <a:cxn ang="0">
                  <a:pos x="19" y="73"/>
                </a:cxn>
                <a:cxn ang="0">
                  <a:pos x="22" y="67"/>
                </a:cxn>
                <a:cxn ang="0">
                  <a:pos x="26" y="60"/>
                </a:cxn>
                <a:cxn ang="0">
                  <a:pos x="34" y="49"/>
                </a:cxn>
                <a:cxn ang="0">
                  <a:pos x="34" y="49"/>
                </a:cxn>
                <a:cxn ang="0">
                  <a:pos x="42" y="38"/>
                </a:cxn>
                <a:cxn ang="0">
                  <a:pos x="52" y="28"/>
                </a:cxn>
                <a:cxn ang="0">
                  <a:pos x="61" y="18"/>
                </a:cxn>
                <a:cxn ang="0">
                  <a:pos x="65" y="13"/>
                </a:cxn>
                <a:cxn ang="0">
                  <a:pos x="68" y="8"/>
                </a:cxn>
                <a:cxn ang="0">
                  <a:pos x="68" y="8"/>
                </a:cxn>
                <a:cxn ang="0">
                  <a:pos x="69" y="6"/>
                </a:cxn>
                <a:cxn ang="0">
                  <a:pos x="69" y="3"/>
                </a:cxn>
                <a:cxn ang="0">
                  <a:pos x="68" y="2"/>
                </a:cxn>
                <a:cxn ang="0">
                  <a:pos x="67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2" y="1"/>
                </a:cxn>
                <a:cxn ang="0">
                  <a:pos x="61" y="2"/>
                </a:cxn>
                <a:cxn ang="0">
                  <a:pos x="61" y="2"/>
                </a:cxn>
              </a:cxnLst>
              <a:rect l="0" t="0" r="r" b="b"/>
              <a:pathLst>
                <a:path w="69" h="89">
                  <a:moveTo>
                    <a:pt x="61" y="2"/>
                  </a:moveTo>
                  <a:lnTo>
                    <a:pt x="61" y="2"/>
                  </a:lnTo>
                  <a:lnTo>
                    <a:pt x="57" y="9"/>
                  </a:lnTo>
                  <a:lnTo>
                    <a:pt x="52" y="15"/>
                  </a:lnTo>
                  <a:lnTo>
                    <a:pt x="42" y="26"/>
                  </a:lnTo>
                  <a:lnTo>
                    <a:pt x="32" y="37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16" y="59"/>
                  </a:lnTo>
                  <a:lnTo>
                    <a:pt x="12" y="66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3" y="76"/>
                  </a:lnTo>
                  <a:lnTo>
                    <a:pt x="1" y="79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2" y="88"/>
                  </a:lnTo>
                  <a:lnTo>
                    <a:pt x="4" y="88"/>
                  </a:lnTo>
                  <a:lnTo>
                    <a:pt x="5" y="89"/>
                  </a:lnTo>
                  <a:lnTo>
                    <a:pt x="7" y="88"/>
                  </a:lnTo>
                  <a:lnTo>
                    <a:pt x="8" y="87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11" y="81"/>
                  </a:lnTo>
                  <a:lnTo>
                    <a:pt x="13" y="79"/>
                  </a:lnTo>
                  <a:lnTo>
                    <a:pt x="17" y="76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22" y="67"/>
                  </a:lnTo>
                  <a:lnTo>
                    <a:pt x="26" y="60"/>
                  </a:lnTo>
                  <a:lnTo>
                    <a:pt x="34" y="49"/>
                  </a:lnTo>
                  <a:lnTo>
                    <a:pt x="34" y="49"/>
                  </a:lnTo>
                  <a:lnTo>
                    <a:pt x="42" y="38"/>
                  </a:lnTo>
                  <a:lnTo>
                    <a:pt x="52" y="28"/>
                  </a:lnTo>
                  <a:lnTo>
                    <a:pt x="61" y="18"/>
                  </a:lnTo>
                  <a:lnTo>
                    <a:pt x="65" y="13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9" y="6"/>
                  </a:lnTo>
                  <a:lnTo>
                    <a:pt x="69" y="3"/>
                  </a:lnTo>
                  <a:lnTo>
                    <a:pt x="68" y="2"/>
                  </a:lnTo>
                  <a:lnTo>
                    <a:pt x="67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2" y="1"/>
                  </a:lnTo>
                  <a:lnTo>
                    <a:pt x="61" y="2"/>
                  </a:lnTo>
                  <a:lnTo>
                    <a:pt x="61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5" name="Freeform 991"/>
            <p:cNvSpPr/>
            <p:nvPr/>
          </p:nvSpPr>
          <p:spPr bwMode="auto">
            <a:xfrm>
              <a:off x="4402138" y="2727326"/>
              <a:ext cx="28575" cy="49213"/>
            </a:xfrm>
            <a:custGeom>
              <a:avLst/>
              <a:gdLst/>
              <a:ahLst/>
              <a:cxnLst>
                <a:cxn ang="0">
                  <a:pos x="44" y="6"/>
                </a:cxn>
                <a:cxn ang="0">
                  <a:pos x="44" y="6"/>
                </a:cxn>
                <a:cxn ang="0">
                  <a:pos x="43" y="10"/>
                </a:cxn>
                <a:cxn ang="0">
                  <a:pos x="42" y="12"/>
                </a:cxn>
                <a:cxn ang="0">
                  <a:pos x="41" y="14"/>
                </a:cxn>
                <a:cxn ang="0">
                  <a:pos x="40" y="15"/>
                </a:cxn>
                <a:cxn ang="0">
                  <a:pos x="37" y="17"/>
                </a:cxn>
                <a:cxn ang="0">
                  <a:pos x="36" y="18"/>
                </a:cxn>
                <a:cxn ang="0">
                  <a:pos x="35" y="20"/>
                </a:cxn>
                <a:cxn ang="0">
                  <a:pos x="35" y="20"/>
                </a:cxn>
                <a:cxn ang="0">
                  <a:pos x="31" y="25"/>
                </a:cxn>
                <a:cxn ang="0">
                  <a:pos x="27" y="30"/>
                </a:cxn>
                <a:cxn ang="0">
                  <a:pos x="22" y="36"/>
                </a:cxn>
                <a:cxn ang="0">
                  <a:pos x="19" y="41"/>
                </a:cxn>
                <a:cxn ang="0">
                  <a:pos x="19" y="41"/>
                </a:cxn>
                <a:cxn ang="0">
                  <a:pos x="14" y="52"/>
                </a:cxn>
                <a:cxn ang="0">
                  <a:pos x="10" y="64"/>
                </a:cxn>
                <a:cxn ang="0">
                  <a:pos x="6" y="75"/>
                </a:cxn>
                <a:cxn ang="0">
                  <a:pos x="0" y="85"/>
                </a:cxn>
                <a:cxn ang="0">
                  <a:pos x="0" y="85"/>
                </a:cxn>
                <a:cxn ang="0">
                  <a:pos x="0" y="87"/>
                </a:cxn>
                <a:cxn ang="0">
                  <a:pos x="0" y="88"/>
                </a:cxn>
                <a:cxn ang="0">
                  <a:pos x="1" y="91"/>
                </a:cxn>
                <a:cxn ang="0">
                  <a:pos x="2" y="92"/>
                </a:cxn>
                <a:cxn ang="0">
                  <a:pos x="4" y="92"/>
                </a:cxn>
                <a:cxn ang="0">
                  <a:pos x="5" y="92"/>
                </a:cxn>
                <a:cxn ang="0">
                  <a:pos x="7" y="92"/>
                </a:cxn>
                <a:cxn ang="0">
                  <a:pos x="8" y="89"/>
                </a:cxn>
                <a:cxn ang="0">
                  <a:pos x="8" y="89"/>
                </a:cxn>
                <a:cxn ang="0">
                  <a:pos x="12" y="83"/>
                </a:cxn>
                <a:cxn ang="0">
                  <a:pos x="15" y="77"/>
                </a:cxn>
                <a:cxn ang="0">
                  <a:pos x="21" y="63"/>
                </a:cxn>
                <a:cxn ang="0">
                  <a:pos x="28" y="49"/>
                </a:cxn>
                <a:cxn ang="0">
                  <a:pos x="31" y="43"/>
                </a:cxn>
                <a:cxn ang="0">
                  <a:pos x="36" y="37"/>
                </a:cxn>
                <a:cxn ang="0">
                  <a:pos x="36" y="37"/>
                </a:cxn>
                <a:cxn ang="0">
                  <a:pos x="41" y="29"/>
                </a:cxn>
                <a:cxn ang="0">
                  <a:pos x="47" y="22"/>
                </a:cxn>
                <a:cxn ang="0">
                  <a:pos x="51" y="14"/>
                </a:cxn>
                <a:cxn ang="0">
                  <a:pos x="53" y="10"/>
                </a:cxn>
                <a:cxn ang="0">
                  <a:pos x="54" y="6"/>
                </a:cxn>
                <a:cxn ang="0">
                  <a:pos x="54" y="6"/>
                </a:cxn>
                <a:cxn ang="0">
                  <a:pos x="54" y="3"/>
                </a:cxn>
                <a:cxn ang="0">
                  <a:pos x="53" y="1"/>
                </a:cxn>
                <a:cxn ang="0">
                  <a:pos x="50" y="0"/>
                </a:cxn>
                <a:cxn ang="0">
                  <a:pos x="49" y="0"/>
                </a:cxn>
                <a:cxn ang="0">
                  <a:pos x="45" y="1"/>
                </a:cxn>
                <a:cxn ang="0">
                  <a:pos x="44" y="3"/>
                </a:cxn>
                <a:cxn ang="0">
                  <a:pos x="44" y="6"/>
                </a:cxn>
                <a:cxn ang="0">
                  <a:pos x="44" y="6"/>
                </a:cxn>
              </a:cxnLst>
              <a:rect l="0" t="0" r="r" b="b"/>
              <a:pathLst>
                <a:path w="54" h="92">
                  <a:moveTo>
                    <a:pt x="44" y="6"/>
                  </a:moveTo>
                  <a:lnTo>
                    <a:pt x="44" y="6"/>
                  </a:lnTo>
                  <a:lnTo>
                    <a:pt x="43" y="10"/>
                  </a:lnTo>
                  <a:lnTo>
                    <a:pt x="42" y="12"/>
                  </a:lnTo>
                  <a:lnTo>
                    <a:pt x="41" y="14"/>
                  </a:lnTo>
                  <a:lnTo>
                    <a:pt x="40" y="15"/>
                  </a:lnTo>
                  <a:lnTo>
                    <a:pt x="37" y="17"/>
                  </a:lnTo>
                  <a:lnTo>
                    <a:pt x="36" y="18"/>
                  </a:lnTo>
                  <a:lnTo>
                    <a:pt x="35" y="20"/>
                  </a:lnTo>
                  <a:lnTo>
                    <a:pt x="35" y="20"/>
                  </a:lnTo>
                  <a:lnTo>
                    <a:pt x="31" y="25"/>
                  </a:lnTo>
                  <a:lnTo>
                    <a:pt x="27" y="30"/>
                  </a:lnTo>
                  <a:lnTo>
                    <a:pt x="22" y="36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14" y="52"/>
                  </a:lnTo>
                  <a:lnTo>
                    <a:pt x="10" y="64"/>
                  </a:lnTo>
                  <a:lnTo>
                    <a:pt x="6" y="75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7"/>
                  </a:lnTo>
                  <a:lnTo>
                    <a:pt x="0" y="88"/>
                  </a:lnTo>
                  <a:lnTo>
                    <a:pt x="1" y="91"/>
                  </a:lnTo>
                  <a:lnTo>
                    <a:pt x="2" y="92"/>
                  </a:lnTo>
                  <a:lnTo>
                    <a:pt x="4" y="92"/>
                  </a:lnTo>
                  <a:lnTo>
                    <a:pt x="5" y="92"/>
                  </a:lnTo>
                  <a:lnTo>
                    <a:pt x="7" y="92"/>
                  </a:lnTo>
                  <a:lnTo>
                    <a:pt x="8" y="89"/>
                  </a:lnTo>
                  <a:lnTo>
                    <a:pt x="8" y="89"/>
                  </a:lnTo>
                  <a:lnTo>
                    <a:pt x="12" y="83"/>
                  </a:lnTo>
                  <a:lnTo>
                    <a:pt x="15" y="77"/>
                  </a:lnTo>
                  <a:lnTo>
                    <a:pt x="21" y="63"/>
                  </a:lnTo>
                  <a:lnTo>
                    <a:pt x="28" y="49"/>
                  </a:lnTo>
                  <a:lnTo>
                    <a:pt x="31" y="43"/>
                  </a:lnTo>
                  <a:lnTo>
                    <a:pt x="36" y="37"/>
                  </a:lnTo>
                  <a:lnTo>
                    <a:pt x="36" y="37"/>
                  </a:lnTo>
                  <a:lnTo>
                    <a:pt x="41" y="29"/>
                  </a:lnTo>
                  <a:lnTo>
                    <a:pt x="47" y="22"/>
                  </a:lnTo>
                  <a:lnTo>
                    <a:pt x="51" y="14"/>
                  </a:lnTo>
                  <a:lnTo>
                    <a:pt x="53" y="10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4" y="3"/>
                  </a:lnTo>
                  <a:lnTo>
                    <a:pt x="53" y="1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5" y="1"/>
                  </a:lnTo>
                  <a:lnTo>
                    <a:pt x="44" y="3"/>
                  </a:lnTo>
                  <a:lnTo>
                    <a:pt x="44" y="6"/>
                  </a:lnTo>
                  <a:lnTo>
                    <a:pt x="44" y="6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6" name="Freeform 992"/>
            <p:cNvSpPr/>
            <p:nvPr/>
          </p:nvSpPr>
          <p:spPr bwMode="auto">
            <a:xfrm>
              <a:off x="4464051" y="2733676"/>
              <a:ext cx="26988" cy="36513"/>
            </a:xfrm>
            <a:custGeom>
              <a:avLst/>
              <a:gdLst/>
              <a:ahLst/>
              <a:cxnLst>
                <a:cxn ang="0">
                  <a:pos x="41" y="2"/>
                </a:cxn>
                <a:cxn ang="0">
                  <a:pos x="41" y="2"/>
                </a:cxn>
                <a:cxn ang="0">
                  <a:pos x="37" y="10"/>
                </a:cxn>
                <a:cxn ang="0">
                  <a:pos x="32" y="18"/>
                </a:cxn>
                <a:cxn ang="0">
                  <a:pos x="21" y="33"/>
                </a:cxn>
                <a:cxn ang="0">
                  <a:pos x="21" y="33"/>
                </a:cxn>
                <a:cxn ang="0">
                  <a:pos x="10" y="48"/>
                </a:cxn>
                <a:cxn ang="0">
                  <a:pos x="1" y="65"/>
                </a:cxn>
                <a:cxn ang="0">
                  <a:pos x="1" y="65"/>
                </a:cxn>
                <a:cxn ang="0">
                  <a:pos x="0" y="66"/>
                </a:cxn>
                <a:cxn ang="0">
                  <a:pos x="0" y="68"/>
                </a:cxn>
                <a:cxn ang="0">
                  <a:pos x="1" y="70"/>
                </a:cxn>
                <a:cxn ang="0">
                  <a:pos x="3" y="71"/>
                </a:cxn>
                <a:cxn ang="0">
                  <a:pos x="4" y="71"/>
                </a:cxn>
                <a:cxn ang="0">
                  <a:pos x="6" y="71"/>
                </a:cxn>
                <a:cxn ang="0">
                  <a:pos x="7" y="71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8" y="54"/>
                </a:cxn>
                <a:cxn ang="0">
                  <a:pos x="29" y="37"/>
                </a:cxn>
                <a:cxn ang="0">
                  <a:pos x="29" y="37"/>
                </a:cxn>
                <a:cxn ang="0">
                  <a:pos x="40" y="21"/>
                </a:cxn>
                <a:cxn ang="0">
                  <a:pos x="46" y="13"/>
                </a:cxn>
                <a:cxn ang="0">
                  <a:pos x="51" y="5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1" y="1"/>
                </a:cxn>
                <a:cxn ang="0">
                  <a:pos x="50" y="0"/>
                </a:cxn>
                <a:cxn ang="0">
                  <a:pos x="47" y="0"/>
                </a:cxn>
                <a:cxn ang="0">
                  <a:pos x="44" y="0"/>
                </a:cxn>
                <a:cxn ang="0">
                  <a:pos x="42" y="1"/>
                </a:cxn>
                <a:cxn ang="0">
                  <a:pos x="41" y="2"/>
                </a:cxn>
                <a:cxn ang="0">
                  <a:pos x="41" y="2"/>
                </a:cxn>
              </a:cxnLst>
              <a:rect l="0" t="0" r="r" b="b"/>
              <a:pathLst>
                <a:path w="51" h="71">
                  <a:moveTo>
                    <a:pt x="41" y="2"/>
                  </a:moveTo>
                  <a:lnTo>
                    <a:pt x="41" y="2"/>
                  </a:lnTo>
                  <a:lnTo>
                    <a:pt x="37" y="10"/>
                  </a:lnTo>
                  <a:lnTo>
                    <a:pt x="32" y="18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10" y="48"/>
                  </a:lnTo>
                  <a:lnTo>
                    <a:pt x="1" y="65"/>
                  </a:lnTo>
                  <a:lnTo>
                    <a:pt x="1" y="65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1" y="70"/>
                  </a:lnTo>
                  <a:lnTo>
                    <a:pt x="3" y="71"/>
                  </a:lnTo>
                  <a:lnTo>
                    <a:pt x="4" y="71"/>
                  </a:lnTo>
                  <a:lnTo>
                    <a:pt x="6" y="71"/>
                  </a:lnTo>
                  <a:lnTo>
                    <a:pt x="7" y="71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8" y="54"/>
                  </a:lnTo>
                  <a:lnTo>
                    <a:pt x="29" y="37"/>
                  </a:lnTo>
                  <a:lnTo>
                    <a:pt x="29" y="37"/>
                  </a:lnTo>
                  <a:lnTo>
                    <a:pt x="40" y="21"/>
                  </a:lnTo>
                  <a:lnTo>
                    <a:pt x="46" y="13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1" y="1"/>
                  </a:lnTo>
                  <a:lnTo>
                    <a:pt x="50" y="0"/>
                  </a:lnTo>
                  <a:lnTo>
                    <a:pt x="47" y="0"/>
                  </a:lnTo>
                  <a:lnTo>
                    <a:pt x="44" y="0"/>
                  </a:lnTo>
                  <a:lnTo>
                    <a:pt x="42" y="1"/>
                  </a:lnTo>
                  <a:lnTo>
                    <a:pt x="41" y="2"/>
                  </a:lnTo>
                  <a:lnTo>
                    <a:pt x="41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7" name="Freeform 993"/>
            <p:cNvSpPr/>
            <p:nvPr/>
          </p:nvSpPr>
          <p:spPr bwMode="auto">
            <a:xfrm>
              <a:off x="4532313" y="2736851"/>
              <a:ext cx="30163" cy="42863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49" y="3"/>
                </a:cxn>
                <a:cxn ang="0">
                  <a:pos x="43" y="13"/>
                </a:cxn>
                <a:cxn ang="0">
                  <a:pos x="37" y="24"/>
                </a:cxn>
                <a:cxn ang="0">
                  <a:pos x="29" y="34"/>
                </a:cxn>
                <a:cxn ang="0">
                  <a:pos x="22" y="43"/>
                </a:cxn>
                <a:cxn ang="0">
                  <a:pos x="22" y="43"/>
                </a:cxn>
                <a:cxn ang="0">
                  <a:pos x="15" y="50"/>
                </a:cxn>
                <a:cxn ang="0">
                  <a:pos x="10" y="57"/>
                </a:cxn>
                <a:cxn ang="0">
                  <a:pos x="4" y="65"/>
                </a:cxn>
                <a:cxn ang="0">
                  <a:pos x="1" y="74"/>
                </a:cxn>
                <a:cxn ang="0">
                  <a:pos x="1" y="74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4" y="79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10" y="76"/>
                </a:cxn>
                <a:cxn ang="0">
                  <a:pos x="10" y="76"/>
                </a:cxn>
                <a:cxn ang="0">
                  <a:pos x="13" y="70"/>
                </a:cxn>
                <a:cxn ang="0">
                  <a:pos x="15" y="65"/>
                </a:cxn>
                <a:cxn ang="0">
                  <a:pos x="22" y="56"/>
                </a:cxn>
                <a:cxn ang="0">
                  <a:pos x="22" y="56"/>
                </a:cxn>
                <a:cxn ang="0">
                  <a:pos x="29" y="50"/>
                </a:cxn>
                <a:cxn ang="0">
                  <a:pos x="32" y="46"/>
                </a:cxn>
                <a:cxn ang="0">
                  <a:pos x="35" y="43"/>
                </a:cxn>
                <a:cxn ang="0">
                  <a:pos x="35" y="43"/>
                </a:cxn>
                <a:cxn ang="0">
                  <a:pos x="41" y="33"/>
                </a:cxn>
                <a:cxn ang="0">
                  <a:pos x="46" y="25"/>
                </a:cxn>
                <a:cxn ang="0">
                  <a:pos x="52" y="17"/>
                </a:cxn>
                <a:cxn ang="0">
                  <a:pos x="57" y="7"/>
                </a:cxn>
                <a:cxn ang="0">
                  <a:pos x="57" y="7"/>
                </a:cxn>
                <a:cxn ang="0">
                  <a:pos x="57" y="5"/>
                </a:cxn>
                <a:cxn ang="0">
                  <a:pos x="57" y="4"/>
                </a:cxn>
                <a:cxn ang="0">
                  <a:pos x="56" y="2"/>
                </a:cxn>
                <a:cxn ang="0">
                  <a:pos x="55" y="1"/>
                </a:cxn>
                <a:cxn ang="0">
                  <a:pos x="53" y="0"/>
                </a:cxn>
                <a:cxn ang="0">
                  <a:pos x="52" y="0"/>
                </a:cxn>
                <a:cxn ang="0">
                  <a:pos x="50" y="1"/>
                </a:cxn>
                <a:cxn ang="0">
                  <a:pos x="49" y="3"/>
                </a:cxn>
                <a:cxn ang="0">
                  <a:pos x="49" y="3"/>
                </a:cxn>
              </a:cxnLst>
              <a:rect l="0" t="0" r="r" b="b"/>
              <a:pathLst>
                <a:path w="57" h="80">
                  <a:moveTo>
                    <a:pt x="49" y="3"/>
                  </a:moveTo>
                  <a:lnTo>
                    <a:pt x="49" y="3"/>
                  </a:lnTo>
                  <a:lnTo>
                    <a:pt x="43" y="13"/>
                  </a:lnTo>
                  <a:lnTo>
                    <a:pt x="37" y="24"/>
                  </a:lnTo>
                  <a:lnTo>
                    <a:pt x="29" y="34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15" y="50"/>
                  </a:lnTo>
                  <a:lnTo>
                    <a:pt x="10" y="57"/>
                  </a:lnTo>
                  <a:lnTo>
                    <a:pt x="4" y="65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4" y="79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10" y="76"/>
                  </a:lnTo>
                  <a:lnTo>
                    <a:pt x="10" y="76"/>
                  </a:lnTo>
                  <a:lnTo>
                    <a:pt x="13" y="70"/>
                  </a:lnTo>
                  <a:lnTo>
                    <a:pt x="15" y="65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9" y="50"/>
                  </a:lnTo>
                  <a:lnTo>
                    <a:pt x="32" y="46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41" y="33"/>
                  </a:lnTo>
                  <a:lnTo>
                    <a:pt x="46" y="25"/>
                  </a:lnTo>
                  <a:lnTo>
                    <a:pt x="52" y="17"/>
                  </a:lnTo>
                  <a:lnTo>
                    <a:pt x="57" y="7"/>
                  </a:lnTo>
                  <a:lnTo>
                    <a:pt x="57" y="7"/>
                  </a:lnTo>
                  <a:lnTo>
                    <a:pt x="57" y="5"/>
                  </a:lnTo>
                  <a:lnTo>
                    <a:pt x="57" y="4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3" y="0"/>
                  </a:lnTo>
                  <a:lnTo>
                    <a:pt x="52" y="0"/>
                  </a:lnTo>
                  <a:lnTo>
                    <a:pt x="50" y="1"/>
                  </a:lnTo>
                  <a:lnTo>
                    <a:pt x="49" y="3"/>
                  </a:lnTo>
                  <a:lnTo>
                    <a:pt x="49" y="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8" name="Freeform 994"/>
            <p:cNvSpPr/>
            <p:nvPr/>
          </p:nvSpPr>
          <p:spPr bwMode="auto">
            <a:xfrm>
              <a:off x="4589463" y="2735263"/>
              <a:ext cx="22225" cy="34925"/>
            </a:xfrm>
            <a:custGeom>
              <a:avLst/>
              <a:gdLst/>
              <a:ahLst/>
              <a:cxnLst>
                <a:cxn ang="0">
                  <a:pos x="33" y="2"/>
                </a:cxn>
                <a:cxn ang="0">
                  <a:pos x="33" y="2"/>
                </a:cxn>
                <a:cxn ang="0">
                  <a:pos x="24" y="16"/>
                </a:cxn>
                <a:cxn ang="0">
                  <a:pos x="16" y="31"/>
                </a:cxn>
                <a:cxn ang="0">
                  <a:pos x="7" y="46"/>
                </a:cxn>
                <a:cxn ang="0">
                  <a:pos x="1" y="61"/>
                </a:cxn>
                <a:cxn ang="0">
                  <a:pos x="1" y="61"/>
                </a:cxn>
                <a:cxn ang="0">
                  <a:pos x="0" y="63"/>
                </a:cxn>
                <a:cxn ang="0">
                  <a:pos x="1" y="64"/>
                </a:cxn>
                <a:cxn ang="0">
                  <a:pos x="2" y="65"/>
                </a:cxn>
                <a:cxn ang="0">
                  <a:pos x="4" y="66"/>
                </a:cxn>
                <a:cxn ang="0">
                  <a:pos x="7" y="66"/>
                </a:cxn>
                <a:cxn ang="0">
                  <a:pos x="8" y="65"/>
                </a:cxn>
                <a:cxn ang="0">
                  <a:pos x="10" y="63"/>
                </a:cxn>
                <a:cxn ang="0">
                  <a:pos x="10" y="63"/>
                </a:cxn>
                <a:cxn ang="0">
                  <a:pos x="17" y="49"/>
                </a:cxn>
                <a:cxn ang="0">
                  <a:pos x="24" y="34"/>
                </a:cxn>
                <a:cxn ang="0">
                  <a:pos x="32" y="21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42" y="5"/>
                </a:cxn>
                <a:cxn ang="0">
                  <a:pos x="42" y="4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1"/>
                </a:cxn>
                <a:cxn ang="0">
                  <a:pos x="33" y="2"/>
                </a:cxn>
                <a:cxn ang="0">
                  <a:pos x="33" y="2"/>
                </a:cxn>
              </a:cxnLst>
              <a:rect l="0" t="0" r="r" b="b"/>
              <a:pathLst>
                <a:path w="42" h="66">
                  <a:moveTo>
                    <a:pt x="33" y="2"/>
                  </a:moveTo>
                  <a:lnTo>
                    <a:pt x="33" y="2"/>
                  </a:lnTo>
                  <a:lnTo>
                    <a:pt x="24" y="16"/>
                  </a:lnTo>
                  <a:lnTo>
                    <a:pt x="16" y="31"/>
                  </a:lnTo>
                  <a:lnTo>
                    <a:pt x="7" y="46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2" y="65"/>
                  </a:lnTo>
                  <a:lnTo>
                    <a:pt x="4" y="66"/>
                  </a:lnTo>
                  <a:lnTo>
                    <a:pt x="7" y="66"/>
                  </a:lnTo>
                  <a:lnTo>
                    <a:pt x="8" y="65"/>
                  </a:lnTo>
                  <a:lnTo>
                    <a:pt x="10" y="63"/>
                  </a:lnTo>
                  <a:lnTo>
                    <a:pt x="10" y="63"/>
                  </a:lnTo>
                  <a:lnTo>
                    <a:pt x="17" y="49"/>
                  </a:lnTo>
                  <a:lnTo>
                    <a:pt x="24" y="34"/>
                  </a:lnTo>
                  <a:lnTo>
                    <a:pt x="32" y="21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42" y="5"/>
                  </a:lnTo>
                  <a:lnTo>
                    <a:pt x="42" y="4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1"/>
                  </a:lnTo>
                  <a:lnTo>
                    <a:pt x="33" y="2"/>
                  </a:lnTo>
                  <a:lnTo>
                    <a:pt x="33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9" name="Freeform 995"/>
            <p:cNvSpPr/>
            <p:nvPr/>
          </p:nvSpPr>
          <p:spPr bwMode="auto">
            <a:xfrm>
              <a:off x="4651376" y="2736851"/>
              <a:ext cx="25400" cy="42863"/>
            </a:xfrm>
            <a:custGeom>
              <a:avLst/>
              <a:gdLst/>
              <a:ahLst/>
              <a:cxnLst>
                <a:cxn ang="0">
                  <a:pos x="39" y="4"/>
                </a:cxn>
                <a:cxn ang="0">
                  <a:pos x="39" y="4"/>
                </a:cxn>
                <a:cxn ang="0">
                  <a:pos x="36" y="13"/>
                </a:cxn>
                <a:cxn ang="0">
                  <a:pos x="31" y="22"/>
                </a:cxn>
                <a:cxn ang="0">
                  <a:pos x="22" y="39"/>
                </a:cxn>
                <a:cxn ang="0">
                  <a:pos x="11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5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4" y="80"/>
                </a:cxn>
                <a:cxn ang="0">
                  <a:pos x="5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8"/>
                </a:cxn>
                <a:cxn ang="0">
                  <a:pos x="20" y="60"/>
                </a:cxn>
                <a:cxn ang="0">
                  <a:pos x="30" y="43"/>
                </a:cxn>
                <a:cxn ang="0">
                  <a:pos x="41" y="25"/>
                </a:cxn>
                <a:cxn ang="0">
                  <a:pos x="44" y="16"/>
                </a:cxn>
                <a:cxn ang="0">
                  <a:pos x="47" y="6"/>
                </a:cxn>
                <a:cxn ang="0">
                  <a:pos x="47" y="6"/>
                </a:cxn>
                <a:cxn ang="0">
                  <a:pos x="48" y="4"/>
                </a:cxn>
                <a:cxn ang="0">
                  <a:pos x="47" y="3"/>
                </a:cxn>
                <a:cxn ang="0">
                  <a:pos x="46" y="1"/>
                </a:cxn>
                <a:cxn ang="0">
                  <a:pos x="44" y="1"/>
                </a:cxn>
                <a:cxn ang="0">
                  <a:pos x="43" y="0"/>
                </a:cxn>
                <a:cxn ang="0">
                  <a:pos x="41" y="1"/>
                </a:cxn>
                <a:cxn ang="0">
                  <a:pos x="40" y="2"/>
                </a:cxn>
                <a:cxn ang="0">
                  <a:pos x="39" y="4"/>
                </a:cxn>
                <a:cxn ang="0">
                  <a:pos x="39" y="4"/>
                </a:cxn>
              </a:cxnLst>
              <a:rect l="0" t="0" r="r" b="b"/>
              <a:pathLst>
                <a:path w="48" h="80">
                  <a:moveTo>
                    <a:pt x="39" y="4"/>
                  </a:moveTo>
                  <a:lnTo>
                    <a:pt x="39" y="4"/>
                  </a:lnTo>
                  <a:lnTo>
                    <a:pt x="36" y="13"/>
                  </a:lnTo>
                  <a:lnTo>
                    <a:pt x="31" y="22"/>
                  </a:lnTo>
                  <a:lnTo>
                    <a:pt x="22" y="39"/>
                  </a:lnTo>
                  <a:lnTo>
                    <a:pt x="11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5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4" y="80"/>
                  </a:lnTo>
                  <a:lnTo>
                    <a:pt x="5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8"/>
                  </a:lnTo>
                  <a:lnTo>
                    <a:pt x="20" y="60"/>
                  </a:lnTo>
                  <a:lnTo>
                    <a:pt x="30" y="43"/>
                  </a:lnTo>
                  <a:lnTo>
                    <a:pt x="41" y="25"/>
                  </a:lnTo>
                  <a:lnTo>
                    <a:pt x="44" y="16"/>
                  </a:lnTo>
                  <a:lnTo>
                    <a:pt x="47" y="6"/>
                  </a:lnTo>
                  <a:lnTo>
                    <a:pt x="47" y="6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1"/>
                  </a:lnTo>
                  <a:lnTo>
                    <a:pt x="44" y="1"/>
                  </a:lnTo>
                  <a:lnTo>
                    <a:pt x="43" y="0"/>
                  </a:lnTo>
                  <a:lnTo>
                    <a:pt x="41" y="1"/>
                  </a:lnTo>
                  <a:lnTo>
                    <a:pt x="40" y="2"/>
                  </a:lnTo>
                  <a:lnTo>
                    <a:pt x="39" y="4"/>
                  </a:lnTo>
                  <a:lnTo>
                    <a:pt x="39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0" name="Freeform 996"/>
            <p:cNvSpPr/>
            <p:nvPr/>
          </p:nvSpPr>
          <p:spPr bwMode="auto">
            <a:xfrm>
              <a:off x="4702176" y="2738438"/>
              <a:ext cx="22225" cy="38100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30" y="10"/>
                </a:cxn>
                <a:cxn ang="0">
                  <a:pos x="26" y="18"/>
                </a:cxn>
                <a:cxn ang="0">
                  <a:pos x="14" y="32"/>
                </a:cxn>
                <a:cxn ang="0">
                  <a:pos x="10" y="40"/>
                </a:cxn>
                <a:cxn ang="0">
                  <a:pos x="5" y="48"/>
                </a:cxn>
                <a:cxn ang="0">
                  <a:pos x="2" y="55"/>
                </a:cxn>
                <a:cxn ang="0">
                  <a:pos x="0" y="64"/>
                </a:cxn>
                <a:cxn ang="0">
                  <a:pos x="0" y="64"/>
                </a:cxn>
                <a:cxn ang="0">
                  <a:pos x="0" y="66"/>
                </a:cxn>
                <a:cxn ang="0">
                  <a:pos x="0" y="67"/>
                </a:cxn>
                <a:cxn ang="0">
                  <a:pos x="3" y="70"/>
                </a:cxn>
                <a:cxn ang="0">
                  <a:pos x="5" y="71"/>
                </a:cxn>
                <a:cxn ang="0">
                  <a:pos x="7" y="70"/>
                </a:cxn>
                <a:cxn ang="0">
                  <a:pos x="8" y="69"/>
                </a:cxn>
                <a:cxn ang="0">
                  <a:pos x="9" y="66"/>
                </a:cxn>
                <a:cxn ang="0">
                  <a:pos x="9" y="66"/>
                </a:cxn>
                <a:cxn ang="0">
                  <a:pos x="11" y="58"/>
                </a:cxn>
                <a:cxn ang="0">
                  <a:pos x="14" y="51"/>
                </a:cxn>
                <a:cxn ang="0">
                  <a:pos x="18" y="44"/>
                </a:cxn>
                <a:cxn ang="0">
                  <a:pos x="23" y="36"/>
                </a:cxn>
                <a:cxn ang="0">
                  <a:pos x="34" y="22"/>
                </a:cxn>
                <a:cxn ang="0">
                  <a:pos x="39" y="15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3" y="5"/>
                </a:cxn>
                <a:cxn ang="0">
                  <a:pos x="43" y="4"/>
                </a:cxn>
                <a:cxn ang="0">
                  <a:pos x="42" y="2"/>
                </a:cxn>
                <a:cxn ang="0">
                  <a:pos x="41" y="1"/>
                </a:cxn>
                <a:cxn ang="0">
                  <a:pos x="39" y="0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3" h="71">
                  <a:moveTo>
                    <a:pt x="35" y="3"/>
                  </a:moveTo>
                  <a:lnTo>
                    <a:pt x="35" y="3"/>
                  </a:lnTo>
                  <a:lnTo>
                    <a:pt x="30" y="10"/>
                  </a:lnTo>
                  <a:lnTo>
                    <a:pt x="26" y="18"/>
                  </a:lnTo>
                  <a:lnTo>
                    <a:pt x="14" y="32"/>
                  </a:lnTo>
                  <a:lnTo>
                    <a:pt x="10" y="40"/>
                  </a:lnTo>
                  <a:lnTo>
                    <a:pt x="5" y="48"/>
                  </a:lnTo>
                  <a:lnTo>
                    <a:pt x="2" y="55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0" y="67"/>
                  </a:lnTo>
                  <a:lnTo>
                    <a:pt x="3" y="70"/>
                  </a:lnTo>
                  <a:lnTo>
                    <a:pt x="5" y="71"/>
                  </a:lnTo>
                  <a:lnTo>
                    <a:pt x="7" y="70"/>
                  </a:lnTo>
                  <a:lnTo>
                    <a:pt x="8" y="69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11" y="58"/>
                  </a:lnTo>
                  <a:lnTo>
                    <a:pt x="14" y="51"/>
                  </a:lnTo>
                  <a:lnTo>
                    <a:pt x="18" y="44"/>
                  </a:lnTo>
                  <a:lnTo>
                    <a:pt x="23" y="36"/>
                  </a:lnTo>
                  <a:lnTo>
                    <a:pt x="34" y="22"/>
                  </a:lnTo>
                  <a:lnTo>
                    <a:pt x="39" y="15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3" y="5"/>
                  </a:lnTo>
                  <a:lnTo>
                    <a:pt x="43" y="4"/>
                  </a:lnTo>
                  <a:lnTo>
                    <a:pt x="42" y="2"/>
                  </a:lnTo>
                  <a:lnTo>
                    <a:pt x="41" y="1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1" name="Freeform 997"/>
            <p:cNvSpPr/>
            <p:nvPr/>
          </p:nvSpPr>
          <p:spPr bwMode="auto">
            <a:xfrm>
              <a:off x="4735513" y="2746376"/>
              <a:ext cx="25400" cy="30163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39" y="1"/>
                </a:cxn>
                <a:cxn ang="0">
                  <a:pos x="29" y="12"/>
                </a:cxn>
                <a:cxn ang="0">
                  <a:pos x="20" y="23"/>
                </a:cxn>
                <a:cxn ang="0">
                  <a:pos x="1" y="48"/>
                </a:cxn>
                <a:cxn ang="0">
                  <a:pos x="1" y="48"/>
                </a:cxn>
                <a:cxn ang="0">
                  <a:pos x="0" y="50"/>
                </a:cxn>
                <a:cxn ang="0">
                  <a:pos x="0" y="51"/>
                </a:cxn>
                <a:cxn ang="0">
                  <a:pos x="2" y="56"/>
                </a:cxn>
                <a:cxn ang="0">
                  <a:pos x="3" y="57"/>
                </a:cxn>
                <a:cxn ang="0">
                  <a:pos x="4" y="57"/>
                </a:cxn>
                <a:cxn ang="0">
                  <a:pos x="6" y="57"/>
                </a:cxn>
                <a:cxn ang="0">
                  <a:pos x="8" y="55"/>
                </a:cxn>
                <a:cxn ang="0">
                  <a:pos x="8" y="55"/>
                </a:cxn>
                <a:cxn ang="0">
                  <a:pos x="26" y="31"/>
                </a:cxn>
                <a:cxn ang="0">
                  <a:pos x="35" y="18"/>
                </a:cxn>
                <a:cxn ang="0">
                  <a:pos x="45" y="7"/>
                </a:cxn>
                <a:cxn ang="0">
                  <a:pos x="45" y="7"/>
                </a:cxn>
                <a:cxn ang="0">
                  <a:pos x="46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40" y="0"/>
                </a:cxn>
                <a:cxn ang="0">
                  <a:pos x="39" y="1"/>
                </a:cxn>
                <a:cxn ang="0">
                  <a:pos x="39" y="1"/>
                </a:cxn>
              </a:cxnLst>
              <a:rect l="0" t="0" r="r" b="b"/>
              <a:pathLst>
                <a:path w="48" h="57">
                  <a:moveTo>
                    <a:pt x="39" y="1"/>
                  </a:moveTo>
                  <a:lnTo>
                    <a:pt x="39" y="1"/>
                  </a:lnTo>
                  <a:lnTo>
                    <a:pt x="29" y="12"/>
                  </a:lnTo>
                  <a:lnTo>
                    <a:pt x="20" y="23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0" y="50"/>
                  </a:lnTo>
                  <a:lnTo>
                    <a:pt x="0" y="51"/>
                  </a:lnTo>
                  <a:lnTo>
                    <a:pt x="2" y="56"/>
                  </a:lnTo>
                  <a:lnTo>
                    <a:pt x="3" y="57"/>
                  </a:lnTo>
                  <a:lnTo>
                    <a:pt x="4" y="57"/>
                  </a:lnTo>
                  <a:lnTo>
                    <a:pt x="6" y="57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26" y="31"/>
                  </a:lnTo>
                  <a:lnTo>
                    <a:pt x="35" y="18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6"/>
                  </a:lnTo>
                  <a:lnTo>
                    <a:pt x="48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9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2" name="Freeform 998"/>
            <p:cNvSpPr/>
            <p:nvPr/>
          </p:nvSpPr>
          <p:spPr bwMode="auto">
            <a:xfrm>
              <a:off x="4479926" y="2536826"/>
              <a:ext cx="31750" cy="34925"/>
            </a:xfrm>
            <a:custGeom>
              <a:avLst/>
              <a:gdLst/>
              <a:ahLst/>
              <a:cxnLst>
                <a:cxn ang="0">
                  <a:pos x="52" y="1"/>
                </a:cxn>
                <a:cxn ang="0">
                  <a:pos x="52" y="1"/>
                </a:cxn>
                <a:cxn ang="0">
                  <a:pos x="38" y="15"/>
                </a:cxn>
                <a:cxn ang="0">
                  <a:pos x="26" y="30"/>
                </a:cxn>
                <a:cxn ang="0">
                  <a:pos x="13" y="44"/>
                </a:cxn>
                <a:cxn ang="0">
                  <a:pos x="1" y="58"/>
                </a:cxn>
                <a:cxn ang="0">
                  <a:pos x="1" y="58"/>
                </a:cxn>
                <a:cxn ang="0">
                  <a:pos x="0" y="60"/>
                </a:cxn>
                <a:cxn ang="0">
                  <a:pos x="0" y="61"/>
                </a:cxn>
                <a:cxn ang="0">
                  <a:pos x="0" y="63"/>
                </a:cxn>
                <a:cxn ang="0">
                  <a:pos x="1" y="64"/>
                </a:cxn>
                <a:cxn ang="0">
                  <a:pos x="2" y="65"/>
                </a:cxn>
                <a:cxn ang="0">
                  <a:pos x="4" y="66"/>
                </a:cxn>
                <a:cxn ang="0">
                  <a:pos x="6" y="66"/>
                </a:cxn>
                <a:cxn ang="0">
                  <a:pos x="7" y="65"/>
                </a:cxn>
                <a:cxn ang="0">
                  <a:pos x="7" y="65"/>
                </a:cxn>
                <a:cxn ang="0">
                  <a:pos x="21" y="50"/>
                </a:cxn>
                <a:cxn ang="0">
                  <a:pos x="33" y="36"/>
                </a:cxn>
                <a:cxn ang="0">
                  <a:pos x="46" y="21"/>
                </a:cxn>
                <a:cxn ang="0">
                  <a:pos x="58" y="7"/>
                </a:cxn>
                <a:cxn ang="0">
                  <a:pos x="58" y="7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59" y="2"/>
                </a:cxn>
                <a:cxn ang="0">
                  <a:pos x="58" y="1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4" y="0"/>
                </a:cxn>
                <a:cxn ang="0">
                  <a:pos x="52" y="1"/>
                </a:cxn>
                <a:cxn ang="0">
                  <a:pos x="52" y="1"/>
                </a:cxn>
              </a:cxnLst>
              <a:rect l="0" t="0" r="r" b="b"/>
              <a:pathLst>
                <a:path w="60" h="66">
                  <a:moveTo>
                    <a:pt x="52" y="1"/>
                  </a:moveTo>
                  <a:lnTo>
                    <a:pt x="52" y="1"/>
                  </a:lnTo>
                  <a:lnTo>
                    <a:pt x="38" y="15"/>
                  </a:lnTo>
                  <a:lnTo>
                    <a:pt x="26" y="30"/>
                  </a:lnTo>
                  <a:lnTo>
                    <a:pt x="13" y="44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0" y="60"/>
                  </a:lnTo>
                  <a:lnTo>
                    <a:pt x="0" y="61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2" y="65"/>
                  </a:lnTo>
                  <a:lnTo>
                    <a:pt x="4" y="66"/>
                  </a:lnTo>
                  <a:lnTo>
                    <a:pt x="6" y="66"/>
                  </a:lnTo>
                  <a:lnTo>
                    <a:pt x="7" y="65"/>
                  </a:lnTo>
                  <a:lnTo>
                    <a:pt x="7" y="65"/>
                  </a:lnTo>
                  <a:lnTo>
                    <a:pt x="21" y="50"/>
                  </a:lnTo>
                  <a:lnTo>
                    <a:pt x="33" y="36"/>
                  </a:lnTo>
                  <a:lnTo>
                    <a:pt x="46" y="21"/>
                  </a:lnTo>
                  <a:lnTo>
                    <a:pt x="58" y="7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4"/>
                  </a:lnTo>
                  <a:lnTo>
                    <a:pt x="59" y="2"/>
                  </a:lnTo>
                  <a:lnTo>
                    <a:pt x="58" y="1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4" y="0"/>
                  </a:lnTo>
                  <a:lnTo>
                    <a:pt x="52" y="1"/>
                  </a:lnTo>
                  <a:lnTo>
                    <a:pt x="52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3" name="Freeform 999"/>
            <p:cNvSpPr/>
            <p:nvPr/>
          </p:nvSpPr>
          <p:spPr bwMode="auto">
            <a:xfrm>
              <a:off x="4513263" y="2566988"/>
              <a:ext cx="34925" cy="49213"/>
            </a:xfrm>
            <a:custGeom>
              <a:avLst/>
              <a:gdLst/>
              <a:ahLst/>
              <a:cxnLst>
                <a:cxn ang="0">
                  <a:pos x="57" y="3"/>
                </a:cxn>
                <a:cxn ang="0">
                  <a:pos x="57" y="3"/>
                </a:cxn>
                <a:cxn ang="0">
                  <a:pos x="55" y="8"/>
                </a:cxn>
                <a:cxn ang="0">
                  <a:pos x="52" y="13"/>
                </a:cxn>
                <a:cxn ang="0">
                  <a:pos x="44" y="23"/>
                </a:cxn>
                <a:cxn ang="0">
                  <a:pos x="35" y="31"/>
                </a:cxn>
                <a:cxn ang="0">
                  <a:pos x="27" y="39"/>
                </a:cxn>
                <a:cxn ang="0">
                  <a:pos x="27" y="39"/>
                </a:cxn>
                <a:cxn ang="0">
                  <a:pos x="22" y="44"/>
                </a:cxn>
                <a:cxn ang="0">
                  <a:pos x="18" y="49"/>
                </a:cxn>
                <a:cxn ang="0">
                  <a:pos x="12" y="61"/>
                </a:cxn>
                <a:cxn ang="0">
                  <a:pos x="0" y="85"/>
                </a:cxn>
                <a:cxn ang="0">
                  <a:pos x="0" y="85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1" y="90"/>
                </a:cxn>
                <a:cxn ang="0">
                  <a:pos x="2" y="91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7" y="91"/>
                </a:cxn>
                <a:cxn ang="0">
                  <a:pos x="8" y="89"/>
                </a:cxn>
                <a:cxn ang="0">
                  <a:pos x="8" y="89"/>
                </a:cxn>
                <a:cxn ang="0">
                  <a:pos x="16" y="75"/>
                </a:cxn>
                <a:cxn ang="0">
                  <a:pos x="22" y="63"/>
                </a:cxn>
                <a:cxn ang="0">
                  <a:pos x="30" y="50"/>
                </a:cxn>
                <a:cxn ang="0">
                  <a:pos x="34" y="45"/>
                </a:cxn>
                <a:cxn ang="0">
                  <a:pos x="40" y="40"/>
                </a:cxn>
                <a:cxn ang="0">
                  <a:pos x="40" y="40"/>
                </a:cxn>
                <a:cxn ang="0">
                  <a:pos x="48" y="33"/>
                </a:cxn>
                <a:cxn ang="0">
                  <a:pos x="55" y="25"/>
                </a:cxn>
                <a:cxn ang="0">
                  <a:pos x="61" y="15"/>
                </a:cxn>
                <a:cxn ang="0">
                  <a:pos x="66" y="6"/>
                </a:cxn>
                <a:cxn ang="0">
                  <a:pos x="66" y="6"/>
                </a:cxn>
                <a:cxn ang="0">
                  <a:pos x="66" y="4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7" y="3"/>
                </a:cxn>
                <a:cxn ang="0">
                  <a:pos x="57" y="3"/>
                </a:cxn>
              </a:cxnLst>
              <a:rect l="0" t="0" r="r" b="b"/>
              <a:pathLst>
                <a:path w="66" h="91">
                  <a:moveTo>
                    <a:pt x="57" y="3"/>
                  </a:moveTo>
                  <a:lnTo>
                    <a:pt x="57" y="3"/>
                  </a:lnTo>
                  <a:lnTo>
                    <a:pt x="55" y="8"/>
                  </a:lnTo>
                  <a:lnTo>
                    <a:pt x="52" y="13"/>
                  </a:lnTo>
                  <a:lnTo>
                    <a:pt x="44" y="23"/>
                  </a:lnTo>
                  <a:lnTo>
                    <a:pt x="35" y="31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22" y="44"/>
                  </a:lnTo>
                  <a:lnTo>
                    <a:pt x="18" y="49"/>
                  </a:lnTo>
                  <a:lnTo>
                    <a:pt x="12" y="61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1" y="90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7" y="91"/>
                  </a:lnTo>
                  <a:lnTo>
                    <a:pt x="8" y="89"/>
                  </a:lnTo>
                  <a:lnTo>
                    <a:pt x="8" y="89"/>
                  </a:lnTo>
                  <a:lnTo>
                    <a:pt x="16" y="75"/>
                  </a:lnTo>
                  <a:lnTo>
                    <a:pt x="22" y="63"/>
                  </a:lnTo>
                  <a:lnTo>
                    <a:pt x="30" y="50"/>
                  </a:lnTo>
                  <a:lnTo>
                    <a:pt x="34" y="45"/>
                  </a:lnTo>
                  <a:lnTo>
                    <a:pt x="40" y="40"/>
                  </a:lnTo>
                  <a:lnTo>
                    <a:pt x="40" y="40"/>
                  </a:lnTo>
                  <a:lnTo>
                    <a:pt x="48" y="33"/>
                  </a:lnTo>
                  <a:lnTo>
                    <a:pt x="55" y="25"/>
                  </a:lnTo>
                  <a:lnTo>
                    <a:pt x="61" y="15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7" y="3"/>
                  </a:lnTo>
                  <a:lnTo>
                    <a:pt x="57" y="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4" name="Freeform 1000"/>
            <p:cNvSpPr/>
            <p:nvPr/>
          </p:nvSpPr>
          <p:spPr bwMode="auto">
            <a:xfrm>
              <a:off x="4645026" y="2497138"/>
              <a:ext cx="34925" cy="55563"/>
            </a:xfrm>
            <a:custGeom>
              <a:avLst/>
              <a:gdLst/>
              <a:ahLst/>
              <a:cxnLst>
                <a:cxn ang="0">
                  <a:pos x="58" y="2"/>
                </a:cxn>
                <a:cxn ang="0">
                  <a:pos x="58" y="2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1" y="103"/>
                </a:cxn>
                <a:cxn ang="0">
                  <a:pos x="3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8" y="104"/>
                </a:cxn>
                <a:cxn ang="0">
                  <a:pos x="9" y="103"/>
                </a:cxn>
                <a:cxn ang="0">
                  <a:pos x="9" y="103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5"/>
                </a:cxn>
                <a:cxn ang="0">
                  <a:pos x="67" y="4"/>
                </a:cxn>
                <a:cxn ang="0">
                  <a:pos x="66" y="2"/>
                </a:cxn>
                <a:cxn ang="0">
                  <a:pos x="64" y="1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8" y="2"/>
                </a:cxn>
              </a:cxnLst>
              <a:rect l="0" t="0" r="r" b="b"/>
              <a:pathLst>
                <a:path w="67" h="105">
                  <a:moveTo>
                    <a:pt x="58" y="2"/>
                  </a:moveTo>
                  <a:lnTo>
                    <a:pt x="58" y="2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1" y="103"/>
                  </a:lnTo>
                  <a:lnTo>
                    <a:pt x="3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8" y="104"/>
                  </a:lnTo>
                  <a:lnTo>
                    <a:pt x="9" y="103"/>
                  </a:lnTo>
                  <a:lnTo>
                    <a:pt x="9" y="103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5"/>
                  </a:lnTo>
                  <a:lnTo>
                    <a:pt x="67" y="4"/>
                  </a:lnTo>
                  <a:lnTo>
                    <a:pt x="66" y="2"/>
                  </a:lnTo>
                  <a:lnTo>
                    <a:pt x="64" y="1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58" y="2"/>
                  </a:lnTo>
                  <a:lnTo>
                    <a:pt x="58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5" name="Freeform 1001"/>
            <p:cNvSpPr/>
            <p:nvPr/>
          </p:nvSpPr>
          <p:spPr bwMode="auto">
            <a:xfrm>
              <a:off x="4681538" y="2509838"/>
              <a:ext cx="28575" cy="31750"/>
            </a:xfrm>
            <a:custGeom>
              <a:avLst/>
              <a:gdLst/>
              <a:ahLst/>
              <a:cxnLst>
                <a:cxn ang="0">
                  <a:pos x="46" y="1"/>
                </a:cxn>
                <a:cxn ang="0">
                  <a:pos x="46" y="1"/>
                </a:cxn>
                <a:cxn ang="0">
                  <a:pos x="22" y="26"/>
                </a:cxn>
                <a:cxn ang="0">
                  <a:pos x="11" y="39"/>
                </a:cxn>
                <a:cxn ang="0">
                  <a:pos x="0" y="53"/>
                </a:cxn>
                <a:cxn ang="0">
                  <a:pos x="0" y="53"/>
                </a:cxn>
                <a:cxn ang="0">
                  <a:pos x="0" y="55"/>
                </a:cxn>
                <a:cxn ang="0">
                  <a:pos x="0" y="56"/>
                </a:cxn>
                <a:cxn ang="0">
                  <a:pos x="1" y="58"/>
                </a:cxn>
                <a:cxn ang="0">
                  <a:pos x="2" y="59"/>
                </a:cxn>
                <a:cxn ang="0">
                  <a:pos x="4" y="60"/>
                </a:cxn>
                <a:cxn ang="0">
                  <a:pos x="5" y="60"/>
                </a:cxn>
                <a:cxn ang="0">
                  <a:pos x="8" y="59"/>
                </a:cxn>
                <a:cxn ang="0">
                  <a:pos x="9" y="58"/>
                </a:cxn>
                <a:cxn ang="0">
                  <a:pos x="9" y="58"/>
                </a:cxn>
                <a:cxn ang="0">
                  <a:pos x="19" y="44"/>
                </a:cxn>
                <a:cxn ang="0">
                  <a:pos x="29" y="32"/>
                </a:cxn>
                <a:cxn ang="0">
                  <a:pos x="52" y="8"/>
                </a:cxn>
                <a:cxn ang="0">
                  <a:pos x="52" y="8"/>
                </a:cxn>
                <a:cxn ang="0">
                  <a:pos x="54" y="6"/>
                </a:cxn>
                <a:cxn ang="0">
                  <a:pos x="54" y="4"/>
                </a:cxn>
                <a:cxn ang="0">
                  <a:pos x="53" y="3"/>
                </a:cxn>
                <a:cxn ang="0">
                  <a:pos x="52" y="1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8" y="0"/>
                </a:cxn>
                <a:cxn ang="0">
                  <a:pos x="46" y="1"/>
                </a:cxn>
                <a:cxn ang="0">
                  <a:pos x="46" y="1"/>
                </a:cxn>
              </a:cxnLst>
              <a:rect l="0" t="0" r="r" b="b"/>
              <a:pathLst>
                <a:path w="54" h="60">
                  <a:moveTo>
                    <a:pt x="46" y="1"/>
                  </a:moveTo>
                  <a:lnTo>
                    <a:pt x="46" y="1"/>
                  </a:lnTo>
                  <a:lnTo>
                    <a:pt x="22" y="26"/>
                  </a:lnTo>
                  <a:lnTo>
                    <a:pt x="11" y="39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0" y="56"/>
                  </a:lnTo>
                  <a:lnTo>
                    <a:pt x="1" y="58"/>
                  </a:lnTo>
                  <a:lnTo>
                    <a:pt x="2" y="59"/>
                  </a:lnTo>
                  <a:lnTo>
                    <a:pt x="4" y="60"/>
                  </a:lnTo>
                  <a:lnTo>
                    <a:pt x="5" y="60"/>
                  </a:lnTo>
                  <a:lnTo>
                    <a:pt x="8" y="59"/>
                  </a:lnTo>
                  <a:lnTo>
                    <a:pt x="9" y="58"/>
                  </a:lnTo>
                  <a:lnTo>
                    <a:pt x="9" y="58"/>
                  </a:lnTo>
                  <a:lnTo>
                    <a:pt x="19" y="44"/>
                  </a:lnTo>
                  <a:lnTo>
                    <a:pt x="29" y="32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4" y="6"/>
                  </a:lnTo>
                  <a:lnTo>
                    <a:pt x="54" y="4"/>
                  </a:lnTo>
                  <a:lnTo>
                    <a:pt x="53" y="3"/>
                  </a:lnTo>
                  <a:lnTo>
                    <a:pt x="52" y="1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8" y="0"/>
                  </a:lnTo>
                  <a:lnTo>
                    <a:pt x="46" y="1"/>
                  </a:lnTo>
                  <a:lnTo>
                    <a:pt x="46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6" name="Freeform 1002"/>
            <p:cNvSpPr/>
            <p:nvPr/>
          </p:nvSpPr>
          <p:spPr bwMode="auto">
            <a:xfrm>
              <a:off x="4714876" y="2520951"/>
              <a:ext cx="61913" cy="74613"/>
            </a:xfrm>
            <a:custGeom>
              <a:avLst/>
              <a:gdLst/>
              <a:ahLst/>
              <a:cxnLst>
                <a:cxn ang="0">
                  <a:pos x="109" y="1"/>
                </a:cxn>
                <a:cxn ang="0">
                  <a:pos x="109" y="1"/>
                </a:cxn>
                <a:cxn ang="0">
                  <a:pos x="101" y="7"/>
                </a:cxn>
                <a:cxn ang="0">
                  <a:pos x="93" y="14"/>
                </a:cxn>
                <a:cxn ang="0">
                  <a:pos x="78" y="30"/>
                </a:cxn>
                <a:cxn ang="0">
                  <a:pos x="65" y="46"/>
                </a:cxn>
                <a:cxn ang="0">
                  <a:pos x="51" y="64"/>
                </a:cxn>
                <a:cxn ang="0">
                  <a:pos x="26" y="99"/>
                </a:cxn>
                <a:cxn ang="0">
                  <a:pos x="14" y="117"/>
                </a:cxn>
                <a:cxn ang="0">
                  <a:pos x="1" y="134"/>
                </a:cxn>
                <a:cxn ang="0">
                  <a:pos x="1" y="134"/>
                </a:cxn>
                <a:cxn ang="0">
                  <a:pos x="0" y="136"/>
                </a:cxn>
                <a:cxn ang="0">
                  <a:pos x="0" y="137"/>
                </a:cxn>
                <a:cxn ang="0">
                  <a:pos x="2" y="142"/>
                </a:cxn>
                <a:cxn ang="0">
                  <a:pos x="3" y="143"/>
                </a:cxn>
                <a:cxn ang="0">
                  <a:pos x="5" y="143"/>
                </a:cxn>
                <a:cxn ang="0">
                  <a:pos x="6" y="143"/>
                </a:cxn>
                <a:cxn ang="0">
                  <a:pos x="8" y="141"/>
                </a:cxn>
                <a:cxn ang="0">
                  <a:pos x="8" y="141"/>
                </a:cxn>
                <a:cxn ang="0">
                  <a:pos x="20" y="124"/>
                </a:cxn>
                <a:cxn ang="0">
                  <a:pos x="33" y="106"/>
                </a:cxn>
                <a:cxn ang="0">
                  <a:pos x="58" y="71"/>
                </a:cxn>
                <a:cxn ang="0">
                  <a:pos x="70" y="55"/>
                </a:cxn>
                <a:cxn ang="0">
                  <a:pos x="83" y="38"/>
                </a:cxn>
                <a:cxn ang="0">
                  <a:pos x="98" y="22"/>
                </a:cxn>
                <a:cxn ang="0">
                  <a:pos x="106" y="15"/>
                </a:cxn>
                <a:cxn ang="0">
                  <a:pos x="115" y="9"/>
                </a:cxn>
                <a:cxn ang="0">
                  <a:pos x="115" y="9"/>
                </a:cxn>
                <a:cxn ang="0">
                  <a:pos x="116" y="7"/>
                </a:cxn>
                <a:cxn ang="0">
                  <a:pos x="117" y="5"/>
                </a:cxn>
                <a:cxn ang="0">
                  <a:pos x="116" y="2"/>
                </a:cxn>
                <a:cxn ang="0">
                  <a:pos x="115" y="1"/>
                </a:cxn>
                <a:cxn ang="0">
                  <a:pos x="114" y="0"/>
                </a:cxn>
                <a:cxn ang="0">
                  <a:pos x="111" y="0"/>
                </a:cxn>
                <a:cxn ang="0">
                  <a:pos x="109" y="1"/>
                </a:cxn>
                <a:cxn ang="0">
                  <a:pos x="109" y="1"/>
                </a:cxn>
              </a:cxnLst>
              <a:rect l="0" t="0" r="r" b="b"/>
              <a:pathLst>
                <a:path w="117" h="143">
                  <a:moveTo>
                    <a:pt x="109" y="1"/>
                  </a:moveTo>
                  <a:lnTo>
                    <a:pt x="109" y="1"/>
                  </a:lnTo>
                  <a:lnTo>
                    <a:pt x="101" y="7"/>
                  </a:lnTo>
                  <a:lnTo>
                    <a:pt x="93" y="14"/>
                  </a:lnTo>
                  <a:lnTo>
                    <a:pt x="78" y="30"/>
                  </a:lnTo>
                  <a:lnTo>
                    <a:pt x="65" y="46"/>
                  </a:lnTo>
                  <a:lnTo>
                    <a:pt x="51" y="64"/>
                  </a:lnTo>
                  <a:lnTo>
                    <a:pt x="26" y="99"/>
                  </a:lnTo>
                  <a:lnTo>
                    <a:pt x="14" y="117"/>
                  </a:lnTo>
                  <a:lnTo>
                    <a:pt x="1" y="134"/>
                  </a:lnTo>
                  <a:lnTo>
                    <a:pt x="1" y="134"/>
                  </a:lnTo>
                  <a:lnTo>
                    <a:pt x="0" y="136"/>
                  </a:lnTo>
                  <a:lnTo>
                    <a:pt x="0" y="137"/>
                  </a:lnTo>
                  <a:lnTo>
                    <a:pt x="2" y="142"/>
                  </a:lnTo>
                  <a:lnTo>
                    <a:pt x="3" y="143"/>
                  </a:lnTo>
                  <a:lnTo>
                    <a:pt x="5" y="143"/>
                  </a:lnTo>
                  <a:lnTo>
                    <a:pt x="6" y="143"/>
                  </a:lnTo>
                  <a:lnTo>
                    <a:pt x="8" y="141"/>
                  </a:lnTo>
                  <a:lnTo>
                    <a:pt x="8" y="141"/>
                  </a:lnTo>
                  <a:lnTo>
                    <a:pt x="20" y="124"/>
                  </a:lnTo>
                  <a:lnTo>
                    <a:pt x="33" y="106"/>
                  </a:lnTo>
                  <a:lnTo>
                    <a:pt x="58" y="71"/>
                  </a:lnTo>
                  <a:lnTo>
                    <a:pt x="70" y="55"/>
                  </a:lnTo>
                  <a:lnTo>
                    <a:pt x="83" y="38"/>
                  </a:lnTo>
                  <a:lnTo>
                    <a:pt x="98" y="22"/>
                  </a:lnTo>
                  <a:lnTo>
                    <a:pt x="106" y="15"/>
                  </a:lnTo>
                  <a:lnTo>
                    <a:pt x="115" y="9"/>
                  </a:lnTo>
                  <a:lnTo>
                    <a:pt x="115" y="9"/>
                  </a:lnTo>
                  <a:lnTo>
                    <a:pt x="116" y="7"/>
                  </a:lnTo>
                  <a:lnTo>
                    <a:pt x="117" y="5"/>
                  </a:lnTo>
                  <a:lnTo>
                    <a:pt x="116" y="2"/>
                  </a:lnTo>
                  <a:lnTo>
                    <a:pt x="115" y="1"/>
                  </a:lnTo>
                  <a:lnTo>
                    <a:pt x="114" y="0"/>
                  </a:lnTo>
                  <a:lnTo>
                    <a:pt x="111" y="0"/>
                  </a:lnTo>
                  <a:lnTo>
                    <a:pt x="109" y="1"/>
                  </a:lnTo>
                  <a:lnTo>
                    <a:pt x="109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7" name="Freeform 1003"/>
            <p:cNvSpPr/>
            <p:nvPr/>
          </p:nvSpPr>
          <p:spPr bwMode="auto">
            <a:xfrm>
              <a:off x="4278313" y="2235201"/>
              <a:ext cx="103188" cy="136525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1" y="12"/>
                </a:cxn>
                <a:cxn ang="0">
                  <a:pos x="156" y="26"/>
                </a:cxn>
                <a:cxn ang="0">
                  <a:pos x="143" y="39"/>
                </a:cxn>
                <a:cxn ang="0">
                  <a:pos x="129" y="54"/>
                </a:cxn>
                <a:cxn ang="0">
                  <a:pos x="117" y="68"/>
                </a:cxn>
                <a:cxn ang="0">
                  <a:pos x="104" y="84"/>
                </a:cxn>
                <a:cxn ang="0">
                  <a:pos x="81" y="115"/>
                </a:cxn>
                <a:cxn ang="0">
                  <a:pos x="60" y="148"/>
                </a:cxn>
                <a:cxn ang="0">
                  <a:pos x="39" y="181"/>
                </a:cxn>
                <a:cxn ang="0">
                  <a:pos x="1" y="249"/>
                </a:cxn>
                <a:cxn ang="0">
                  <a:pos x="1" y="249"/>
                </a:cxn>
                <a:cxn ang="0">
                  <a:pos x="0" y="251"/>
                </a:cxn>
                <a:cxn ang="0">
                  <a:pos x="1" y="253"/>
                </a:cxn>
                <a:cxn ang="0">
                  <a:pos x="1" y="255"/>
                </a:cxn>
                <a:cxn ang="0">
                  <a:pos x="3" y="256"/>
                </a:cxn>
                <a:cxn ang="0">
                  <a:pos x="4" y="257"/>
                </a:cxn>
                <a:cxn ang="0">
                  <a:pos x="6" y="257"/>
                </a:cxn>
                <a:cxn ang="0">
                  <a:pos x="8" y="256"/>
                </a:cxn>
                <a:cxn ang="0">
                  <a:pos x="9" y="254"/>
                </a:cxn>
                <a:cxn ang="0">
                  <a:pos x="9" y="254"/>
                </a:cxn>
                <a:cxn ang="0">
                  <a:pos x="46" y="187"/>
                </a:cxn>
                <a:cxn ang="0">
                  <a:pos x="67" y="154"/>
                </a:cxn>
                <a:cxn ang="0">
                  <a:pos x="88" y="122"/>
                </a:cxn>
                <a:cxn ang="0">
                  <a:pos x="110" y="90"/>
                </a:cxn>
                <a:cxn ang="0">
                  <a:pos x="123" y="75"/>
                </a:cxn>
                <a:cxn ang="0">
                  <a:pos x="135" y="61"/>
                </a:cxn>
                <a:cxn ang="0">
                  <a:pos x="148" y="46"/>
                </a:cxn>
                <a:cxn ang="0">
                  <a:pos x="162" y="33"/>
                </a:cxn>
                <a:cxn ang="0">
                  <a:pos x="176" y="20"/>
                </a:cxn>
                <a:cxn ang="0">
                  <a:pos x="191" y="8"/>
                </a:cxn>
                <a:cxn ang="0">
                  <a:pos x="191" y="8"/>
                </a:cxn>
                <a:cxn ang="0">
                  <a:pos x="192" y="7"/>
                </a:cxn>
                <a:cxn ang="0">
                  <a:pos x="193" y="5"/>
                </a:cxn>
                <a:cxn ang="0">
                  <a:pos x="192" y="2"/>
                </a:cxn>
                <a:cxn ang="0">
                  <a:pos x="191" y="0"/>
                </a:cxn>
                <a:cxn ang="0">
                  <a:pos x="189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3" h="257">
                  <a:moveTo>
                    <a:pt x="186" y="0"/>
                  </a:moveTo>
                  <a:lnTo>
                    <a:pt x="186" y="0"/>
                  </a:lnTo>
                  <a:lnTo>
                    <a:pt x="171" y="12"/>
                  </a:lnTo>
                  <a:lnTo>
                    <a:pt x="156" y="26"/>
                  </a:lnTo>
                  <a:lnTo>
                    <a:pt x="143" y="39"/>
                  </a:lnTo>
                  <a:lnTo>
                    <a:pt x="129" y="54"/>
                  </a:lnTo>
                  <a:lnTo>
                    <a:pt x="117" y="68"/>
                  </a:lnTo>
                  <a:lnTo>
                    <a:pt x="104" y="84"/>
                  </a:lnTo>
                  <a:lnTo>
                    <a:pt x="81" y="115"/>
                  </a:lnTo>
                  <a:lnTo>
                    <a:pt x="60" y="148"/>
                  </a:lnTo>
                  <a:lnTo>
                    <a:pt x="39" y="181"/>
                  </a:lnTo>
                  <a:lnTo>
                    <a:pt x="1" y="249"/>
                  </a:lnTo>
                  <a:lnTo>
                    <a:pt x="1" y="249"/>
                  </a:lnTo>
                  <a:lnTo>
                    <a:pt x="0" y="251"/>
                  </a:lnTo>
                  <a:lnTo>
                    <a:pt x="1" y="253"/>
                  </a:lnTo>
                  <a:lnTo>
                    <a:pt x="1" y="255"/>
                  </a:lnTo>
                  <a:lnTo>
                    <a:pt x="3" y="256"/>
                  </a:lnTo>
                  <a:lnTo>
                    <a:pt x="4" y="257"/>
                  </a:lnTo>
                  <a:lnTo>
                    <a:pt x="6" y="257"/>
                  </a:lnTo>
                  <a:lnTo>
                    <a:pt x="8" y="256"/>
                  </a:lnTo>
                  <a:lnTo>
                    <a:pt x="9" y="254"/>
                  </a:lnTo>
                  <a:lnTo>
                    <a:pt x="9" y="254"/>
                  </a:lnTo>
                  <a:lnTo>
                    <a:pt x="46" y="187"/>
                  </a:lnTo>
                  <a:lnTo>
                    <a:pt x="67" y="154"/>
                  </a:lnTo>
                  <a:lnTo>
                    <a:pt x="88" y="122"/>
                  </a:lnTo>
                  <a:lnTo>
                    <a:pt x="110" y="90"/>
                  </a:lnTo>
                  <a:lnTo>
                    <a:pt x="123" y="75"/>
                  </a:lnTo>
                  <a:lnTo>
                    <a:pt x="135" y="61"/>
                  </a:lnTo>
                  <a:lnTo>
                    <a:pt x="148" y="46"/>
                  </a:lnTo>
                  <a:lnTo>
                    <a:pt x="162" y="33"/>
                  </a:lnTo>
                  <a:lnTo>
                    <a:pt x="176" y="20"/>
                  </a:lnTo>
                  <a:lnTo>
                    <a:pt x="191" y="8"/>
                  </a:lnTo>
                  <a:lnTo>
                    <a:pt x="191" y="8"/>
                  </a:lnTo>
                  <a:lnTo>
                    <a:pt x="192" y="7"/>
                  </a:lnTo>
                  <a:lnTo>
                    <a:pt x="193" y="5"/>
                  </a:lnTo>
                  <a:lnTo>
                    <a:pt x="192" y="2"/>
                  </a:lnTo>
                  <a:lnTo>
                    <a:pt x="191" y="0"/>
                  </a:lnTo>
                  <a:lnTo>
                    <a:pt x="189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8" name="Freeform 1004"/>
            <p:cNvSpPr/>
            <p:nvPr/>
          </p:nvSpPr>
          <p:spPr bwMode="auto">
            <a:xfrm>
              <a:off x="4352926" y="2282826"/>
              <a:ext cx="65088" cy="74613"/>
            </a:xfrm>
            <a:custGeom>
              <a:avLst/>
              <a:gdLst/>
              <a:ahLst/>
              <a:cxnLst>
                <a:cxn ang="0">
                  <a:pos x="115" y="2"/>
                </a:cxn>
                <a:cxn ang="0">
                  <a:pos x="115" y="2"/>
                </a:cxn>
                <a:cxn ang="0">
                  <a:pos x="109" y="9"/>
                </a:cxn>
                <a:cxn ang="0">
                  <a:pos x="102" y="16"/>
                </a:cxn>
                <a:cxn ang="0">
                  <a:pos x="89" y="31"/>
                </a:cxn>
                <a:cxn ang="0">
                  <a:pos x="74" y="44"/>
                </a:cxn>
                <a:cxn ang="0">
                  <a:pos x="67" y="52"/>
                </a:cxn>
                <a:cxn ang="0">
                  <a:pos x="61" y="59"/>
                </a:cxn>
                <a:cxn ang="0">
                  <a:pos x="61" y="59"/>
                </a:cxn>
                <a:cxn ang="0">
                  <a:pos x="1" y="133"/>
                </a:cxn>
                <a:cxn ang="0">
                  <a:pos x="1" y="133"/>
                </a:cxn>
                <a:cxn ang="0">
                  <a:pos x="0" y="136"/>
                </a:cxn>
                <a:cxn ang="0">
                  <a:pos x="0" y="138"/>
                </a:cxn>
                <a:cxn ang="0">
                  <a:pos x="3" y="141"/>
                </a:cxn>
                <a:cxn ang="0">
                  <a:pos x="4" y="142"/>
                </a:cxn>
                <a:cxn ang="0">
                  <a:pos x="6" y="142"/>
                </a:cxn>
                <a:cxn ang="0">
                  <a:pos x="7" y="142"/>
                </a:cxn>
                <a:cxn ang="0">
                  <a:pos x="9" y="141"/>
                </a:cxn>
                <a:cxn ang="0">
                  <a:pos x="9" y="141"/>
                </a:cxn>
                <a:cxn ang="0">
                  <a:pos x="67" y="66"/>
                </a:cxn>
                <a:cxn ang="0">
                  <a:pos x="67" y="66"/>
                </a:cxn>
                <a:cxn ang="0">
                  <a:pos x="74" y="58"/>
                </a:cxn>
                <a:cxn ang="0">
                  <a:pos x="81" y="51"/>
                </a:cxn>
                <a:cxn ang="0">
                  <a:pos x="96" y="36"/>
                </a:cxn>
                <a:cxn ang="0">
                  <a:pos x="110" y="23"/>
                </a:cxn>
                <a:cxn ang="0">
                  <a:pos x="118" y="14"/>
                </a:cxn>
                <a:cxn ang="0">
                  <a:pos x="124" y="6"/>
                </a:cxn>
                <a:cxn ang="0">
                  <a:pos x="124" y="6"/>
                </a:cxn>
                <a:cxn ang="0">
                  <a:pos x="125" y="5"/>
                </a:cxn>
                <a:cxn ang="0">
                  <a:pos x="124" y="3"/>
                </a:cxn>
                <a:cxn ang="0">
                  <a:pos x="124" y="2"/>
                </a:cxn>
                <a:cxn ang="0">
                  <a:pos x="122" y="1"/>
                </a:cxn>
                <a:cxn ang="0">
                  <a:pos x="119" y="0"/>
                </a:cxn>
                <a:cxn ang="0">
                  <a:pos x="117" y="0"/>
                </a:cxn>
                <a:cxn ang="0">
                  <a:pos x="115" y="2"/>
                </a:cxn>
                <a:cxn ang="0">
                  <a:pos x="115" y="2"/>
                </a:cxn>
              </a:cxnLst>
              <a:rect l="0" t="0" r="r" b="b"/>
              <a:pathLst>
                <a:path w="125" h="142">
                  <a:moveTo>
                    <a:pt x="115" y="2"/>
                  </a:moveTo>
                  <a:lnTo>
                    <a:pt x="115" y="2"/>
                  </a:lnTo>
                  <a:lnTo>
                    <a:pt x="109" y="9"/>
                  </a:lnTo>
                  <a:lnTo>
                    <a:pt x="102" y="16"/>
                  </a:lnTo>
                  <a:lnTo>
                    <a:pt x="89" y="31"/>
                  </a:lnTo>
                  <a:lnTo>
                    <a:pt x="74" y="44"/>
                  </a:lnTo>
                  <a:lnTo>
                    <a:pt x="67" y="52"/>
                  </a:lnTo>
                  <a:lnTo>
                    <a:pt x="61" y="59"/>
                  </a:lnTo>
                  <a:lnTo>
                    <a:pt x="61" y="59"/>
                  </a:lnTo>
                  <a:lnTo>
                    <a:pt x="1" y="133"/>
                  </a:lnTo>
                  <a:lnTo>
                    <a:pt x="1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3" y="141"/>
                  </a:lnTo>
                  <a:lnTo>
                    <a:pt x="4" y="142"/>
                  </a:lnTo>
                  <a:lnTo>
                    <a:pt x="6" y="142"/>
                  </a:lnTo>
                  <a:lnTo>
                    <a:pt x="7" y="142"/>
                  </a:lnTo>
                  <a:lnTo>
                    <a:pt x="9" y="141"/>
                  </a:lnTo>
                  <a:lnTo>
                    <a:pt x="9" y="141"/>
                  </a:lnTo>
                  <a:lnTo>
                    <a:pt x="67" y="66"/>
                  </a:lnTo>
                  <a:lnTo>
                    <a:pt x="67" y="66"/>
                  </a:lnTo>
                  <a:lnTo>
                    <a:pt x="74" y="58"/>
                  </a:lnTo>
                  <a:lnTo>
                    <a:pt x="81" y="51"/>
                  </a:lnTo>
                  <a:lnTo>
                    <a:pt x="96" y="36"/>
                  </a:lnTo>
                  <a:lnTo>
                    <a:pt x="110" y="23"/>
                  </a:lnTo>
                  <a:lnTo>
                    <a:pt x="118" y="14"/>
                  </a:lnTo>
                  <a:lnTo>
                    <a:pt x="124" y="6"/>
                  </a:lnTo>
                  <a:lnTo>
                    <a:pt x="124" y="6"/>
                  </a:lnTo>
                  <a:lnTo>
                    <a:pt x="125" y="5"/>
                  </a:lnTo>
                  <a:lnTo>
                    <a:pt x="124" y="3"/>
                  </a:lnTo>
                  <a:lnTo>
                    <a:pt x="124" y="2"/>
                  </a:lnTo>
                  <a:lnTo>
                    <a:pt x="122" y="1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5" y="2"/>
                  </a:lnTo>
                  <a:lnTo>
                    <a:pt x="115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9" name="Freeform 1005"/>
            <p:cNvSpPr/>
            <p:nvPr/>
          </p:nvSpPr>
          <p:spPr bwMode="auto">
            <a:xfrm>
              <a:off x="4564063" y="2312988"/>
              <a:ext cx="49213" cy="65088"/>
            </a:xfrm>
            <a:custGeom>
              <a:avLst/>
              <a:gdLst/>
              <a:ahLst/>
              <a:cxnLst>
                <a:cxn ang="0">
                  <a:pos x="82" y="3"/>
                </a:cxn>
                <a:cxn ang="0">
                  <a:pos x="82" y="3"/>
                </a:cxn>
                <a:cxn ang="0">
                  <a:pos x="78" y="11"/>
                </a:cxn>
                <a:cxn ang="0">
                  <a:pos x="74" y="19"/>
                </a:cxn>
                <a:cxn ang="0">
                  <a:pos x="63" y="35"/>
                </a:cxn>
                <a:cxn ang="0">
                  <a:pos x="50" y="50"/>
                </a:cxn>
                <a:cxn ang="0">
                  <a:pos x="45" y="57"/>
                </a:cxn>
                <a:cxn ang="0">
                  <a:pos x="40" y="65"/>
                </a:cxn>
                <a:cxn ang="0">
                  <a:pos x="40" y="65"/>
                </a:cxn>
                <a:cxn ang="0">
                  <a:pos x="33" y="80"/>
                </a:cxn>
                <a:cxn ang="0">
                  <a:pos x="28" y="87"/>
                </a:cxn>
                <a:cxn ang="0">
                  <a:pos x="23" y="93"/>
                </a:cxn>
                <a:cxn ang="0">
                  <a:pos x="23" y="93"/>
                </a:cxn>
                <a:cxn ang="0">
                  <a:pos x="11" y="103"/>
                </a:cxn>
                <a:cxn ang="0">
                  <a:pos x="6" y="110"/>
                </a:cxn>
                <a:cxn ang="0">
                  <a:pos x="0" y="116"/>
                </a:cxn>
                <a:cxn ang="0">
                  <a:pos x="0" y="116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2" y="121"/>
                </a:cxn>
                <a:cxn ang="0">
                  <a:pos x="3" y="122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21"/>
                </a:cxn>
                <a:cxn ang="0">
                  <a:pos x="14" y="114"/>
                </a:cxn>
                <a:cxn ang="0">
                  <a:pos x="20" y="108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38" y="91"/>
                </a:cxn>
                <a:cxn ang="0">
                  <a:pos x="41" y="84"/>
                </a:cxn>
                <a:cxn ang="0">
                  <a:pos x="48" y="70"/>
                </a:cxn>
                <a:cxn ang="0">
                  <a:pos x="48" y="70"/>
                </a:cxn>
                <a:cxn ang="0">
                  <a:pos x="53" y="62"/>
                </a:cxn>
                <a:cxn ang="0">
                  <a:pos x="59" y="54"/>
                </a:cxn>
                <a:cxn ang="0">
                  <a:pos x="71" y="38"/>
                </a:cxn>
                <a:cxn ang="0">
                  <a:pos x="82" y="23"/>
                </a:cxn>
                <a:cxn ang="0">
                  <a:pos x="88" y="14"/>
                </a:cxn>
                <a:cxn ang="0">
                  <a:pos x="92" y="5"/>
                </a:cxn>
                <a:cxn ang="0">
                  <a:pos x="92" y="5"/>
                </a:cxn>
                <a:cxn ang="0">
                  <a:pos x="92" y="3"/>
                </a:cxn>
                <a:cxn ang="0">
                  <a:pos x="92" y="2"/>
                </a:cxn>
                <a:cxn ang="0">
                  <a:pos x="91" y="1"/>
                </a:cxn>
                <a:cxn ang="0">
                  <a:pos x="89" y="0"/>
                </a:cxn>
                <a:cxn ang="0">
                  <a:pos x="85" y="0"/>
                </a:cxn>
                <a:cxn ang="0">
                  <a:pos x="83" y="1"/>
                </a:cxn>
                <a:cxn ang="0">
                  <a:pos x="82" y="3"/>
                </a:cxn>
                <a:cxn ang="0">
                  <a:pos x="82" y="3"/>
                </a:cxn>
              </a:cxnLst>
              <a:rect l="0" t="0" r="r" b="b"/>
              <a:pathLst>
                <a:path w="92" h="123">
                  <a:moveTo>
                    <a:pt x="82" y="3"/>
                  </a:moveTo>
                  <a:lnTo>
                    <a:pt x="82" y="3"/>
                  </a:lnTo>
                  <a:lnTo>
                    <a:pt x="78" y="11"/>
                  </a:lnTo>
                  <a:lnTo>
                    <a:pt x="74" y="19"/>
                  </a:lnTo>
                  <a:lnTo>
                    <a:pt x="63" y="35"/>
                  </a:lnTo>
                  <a:lnTo>
                    <a:pt x="50" y="50"/>
                  </a:lnTo>
                  <a:lnTo>
                    <a:pt x="45" y="57"/>
                  </a:lnTo>
                  <a:lnTo>
                    <a:pt x="40" y="65"/>
                  </a:lnTo>
                  <a:lnTo>
                    <a:pt x="40" y="65"/>
                  </a:lnTo>
                  <a:lnTo>
                    <a:pt x="33" y="80"/>
                  </a:lnTo>
                  <a:lnTo>
                    <a:pt x="28" y="87"/>
                  </a:lnTo>
                  <a:lnTo>
                    <a:pt x="23" y="93"/>
                  </a:lnTo>
                  <a:lnTo>
                    <a:pt x="23" y="93"/>
                  </a:lnTo>
                  <a:lnTo>
                    <a:pt x="11" y="103"/>
                  </a:lnTo>
                  <a:lnTo>
                    <a:pt x="6" y="110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2" y="121"/>
                  </a:lnTo>
                  <a:lnTo>
                    <a:pt x="3" y="122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21"/>
                  </a:lnTo>
                  <a:lnTo>
                    <a:pt x="14" y="114"/>
                  </a:lnTo>
                  <a:lnTo>
                    <a:pt x="20" y="108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38" y="91"/>
                  </a:lnTo>
                  <a:lnTo>
                    <a:pt x="41" y="84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3" y="62"/>
                  </a:lnTo>
                  <a:lnTo>
                    <a:pt x="59" y="54"/>
                  </a:lnTo>
                  <a:lnTo>
                    <a:pt x="71" y="38"/>
                  </a:lnTo>
                  <a:lnTo>
                    <a:pt x="82" y="23"/>
                  </a:lnTo>
                  <a:lnTo>
                    <a:pt x="88" y="14"/>
                  </a:lnTo>
                  <a:lnTo>
                    <a:pt x="92" y="5"/>
                  </a:lnTo>
                  <a:lnTo>
                    <a:pt x="92" y="5"/>
                  </a:lnTo>
                  <a:lnTo>
                    <a:pt x="92" y="3"/>
                  </a:lnTo>
                  <a:lnTo>
                    <a:pt x="92" y="2"/>
                  </a:lnTo>
                  <a:lnTo>
                    <a:pt x="91" y="1"/>
                  </a:lnTo>
                  <a:lnTo>
                    <a:pt x="89" y="0"/>
                  </a:lnTo>
                  <a:lnTo>
                    <a:pt x="85" y="0"/>
                  </a:lnTo>
                  <a:lnTo>
                    <a:pt x="83" y="1"/>
                  </a:lnTo>
                  <a:lnTo>
                    <a:pt x="82" y="3"/>
                  </a:lnTo>
                  <a:lnTo>
                    <a:pt x="82" y="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80" name="Freeform 1006"/>
            <p:cNvSpPr/>
            <p:nvPr/>
          </p:nvSpPr>
          <p:spPr bwMode="auto">
            <a:xfrm>
              <a:off x="4624388" y="2316163"/>
              <a:ext cx="38100" cy="47625"/>
            </a:xfrm>
            <a:custGeom>
              <a:avLst/>
              <a:gdLst/>
              <a:ahLst/>
              <a:cxnLst>
                <a:cxn ang="0">
                  <a:pos x="64" y="4"/>
                </a:cxn>
                <a:cxn ang="0">
                  <a:pos x="64" y="4"/>
                </a:cxn>
                <a:cxn ang="0">
                  <a:pos x="63" y="10"/>
                </a:cxn>
                <a:cxn ang="0">
                  <a:pos x="60" y="16"/>
                </a:cxn>
                <a:cxn ang="0">
                  <a:pos x="55" y="22"/>
                </a:cxn>
                <a:cxn ang="0">
                  <a:pos x="51" y="27"/>
                </a:cxn>
                <a:cxn ang="0">
                  <a:pos x="42" y="37"/>
                </a:cxn>
                <a:cxn ang="0">
                  <a:pos x="33" y="47"/>
                </a:cxn>
                <a:cxn ang="0">
                  <a:pos x="33" y="47"/>
                </a:cxn>
                <a:cxn ang="0">
                  <a:pos x="16" y="64"/>
                </a:cxn>
                <a:cxn ang="0">
                  <a:pos x="0" y="85"/>
                </a:cxn>
                <a:cxn ang="0">
                  <a:pos x="0" y="85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2" y="89"/>
                </a:cxn>
                <a:cxn ang="0">
                  <a:pos x="3" y="91"/>
                </a:cxn>
                <a:cxn ang="0">
                  <a:pos x="6" y="91"/>
                </a:cxn>
                <a:cxn ang="0">
                  <a:pos x="8" y="91"/>
                </a:cxn>
                <a:cxn ang="0">
                  <a:pos x="9" y="89"/>
                </a:cxn>
                <a:cxn ang="0">
                  <a:pos x="9" y="89"/>
                </a:cxn>
                <a:cxn ang="0">
                  <a:pos x="19" y="76"/>
                </a:cxn>
                <a:cxn ang="0">
                  <a:pos x="30" y="63"/>
                </a:cxn>
                <a:cxn ang="0">
                  <a:pos x="52" y="39"/>
                </a:cxn>
                <a:cxn ang="0">
                  <a:pos x="52" y="39"/>
                </a:cxn>
                <a:cxn ang="0">
                  <a:pos x="60" y="32"/>
                </a:cxn>
                <a:cxn ang="0">
                  <a:pos x="66" y="24"/>
                </a:cxn>
                <a:cxn ang="0">
                  <a:pos x="71" y="14"/>
                </a:cxn>
                <a:cxn ang="0">
                  <a:pos x="72" y="9"/>
                </a:cxn>
                <a:cxn ang="0">
                  <a:pos x="73" y="4"/>
                </a:cxn>
                <a:cxn ang="0">
                  <a:pos x="73" y="4"/>
                </a:cxn>
                <a:cxn ang="0">
                  <a:pos x="73" y="2"/>
                </a:cxn>
                <a:cxn ang="0">
                  <a:pos x="72" y="1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6" y="1"/>
                </a:cxn>
                <a:cxn ang="0">
                  <a:pos x="65" y="2"/>
                </a:cxn>
                <a:cxn ang="0">
                  <a:pos x="64" y="4"/>
                </a:cxn>
                <a:cxn ang="0">
                  <a:pos x="64" y="4"/>
                </a:cxn>
              </a:cxnLst>
              <a:rect l="0" t="0" r="r" b="b"/>
              <a:pathLst>
                <a:path w="73" h="91">
                  <a:moveTo>
                    <a:pt x="64" y="4"/>
                  </a:moveTo>
                  <a:lnTo>
                    <a:pt x="64" y="4"/>
                  </a:lnTo>
                  <a:lnTo>
                    <a:pt x="63" y="10"/>
                  </a:lnTo>
                  <a:lnTo>
                    <a:pt x="60" y="16"/>
                  </a:lnTo>
                  <a:lnTo>
                    <a:pt x="55" y="22"/>
                  </a:lnTo>
                  <a:lnTo>
                    <a:pt x="51" y="27"/>
                  </a:lnTo>
                  <a:lnTo>
                    <a:pt x="42" y="3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16" y="64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2" y="89"/>
                  </a:lnTo>
                  <a:lnTo>
                    <a:pt x="3" y="91"/>
                  </a:lnTo>
                  <a:lnTo>
                    <a:pt x="6" y="91"/>
                  </a:lnTo>
                  <a:lnTo>
                    <a:pt x="8" y="91"/>
                  </a:lnTo>
                  <a:lnTo>
                    <a:pt x="9" y="89"/>
                  </a:lnTo>
                  <a:lnTo>
                    <a:pt x="9" y="89"/>
                  </a:lnTo>
                  <a:lnTo>
                    <a:pt x="19" y="76"/>
                  </a:lnTo>
                  <a:lnTo>
                    <a:pt x="30" y="63"/>
                  </a:lnTo>
                  <a:lnTo>
                    <a:pt x="52" y="39"/>
                  </a:lnTo>
                  <a:lnTo>
                    <a:pt x="52" y="39"/>
                  </a:lnTo>
                  <a:lnTo>
                    <a:pt x="60" y="32"/>
                  </a:lnTo>
                  <a:lnTo>
                    <a:pt x="66" y="24"/>
                  </a:lnTo>
                  <a:lnTo>
                    <a:pt x="71" y="14"/>
                  </a:lnTo>
                  <a:lnTo>
                    <a:pt x="72" y="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6" y="1"/>
                  </a:lnTo>
                  <a:lnTo>
                    <a:pt x="65" y="2"/>
                  </a:lnTo>
                  <a:lnTo>
                    <a:pt x="64" y="4"/>
                  </a:lnTo>
                  <a:lnTo>
                    <a:pt x="64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81" name="Freeform 1007"/>
            <p:cNvSpPr/>
            <p:nvPr/>
          </p:nvSpPr>
          <p:spPr bwMode="auto">
            <a:xfrm>
              <a:off x="4687888" y="2322513"/>
              <a:ext cx="25400" cy="34925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8" y="2"/>
                </a:cxn>
                <a:cxn ang="0">
                  <a:pos x="1" y="59"/>
                </a:cxn>
                <a:cxn ang="0">
                  <a:pos x="1" y="59"/>
                </a:cxn>
                <a:cxn ang="0">
                  <a:pos x="0" y="62"/>
                </a:cxn>
                <a:cxn ang="0">
                  <a:pos x="0" y="64"/>
                </a:cxn>
                <a:cxn ang="0">
                  <a:pos x="1" y="65"/>
                </a:cxn>
                <a:cxn ang="0">
                  <a:pos x="2" y="66"/>
                </a:cxn>
                <a:cxn ang="0">
                  <a:pos x="4" y="67"/>
                </a:cxn>
                <a:cxn ang="0">
                  <a:pos x="6" y="67"/>
                </a:cxn>
                <a:cxn ang="0">
                  <a:pos x="7" y="66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46" y="8"/>
                </a:cxn>
                <a:cxn ang="0">
                  <a:pos x="46" y="8"/>
                </a:cxn>
                <a:cxn ang="0">
                  <a:pos x="47" y="6"/>
                </a:cxn>
                <a:cxn ang="0">
                  <a:pos x="47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3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8" y="2"/>
                </a:cxn>
                <a:cxn ang="0">
                  <a:pos x="38" y="2"/>
                </a:cxn>
              </a:cxnLst>
              <a:rect l="0" t="0" r="r" b="b"/>
              <a:pathLst>
                <a:path w="47" h="67">
                  <a:moveTo>
                    <a:pt x="38" y="2"/>
                  </a:moveTo>
                  <a:lnTo>
                    <a:pt x="38" y="2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1" y="65"/>
                  </a:lnTo>
                  <a:lnTo>
                    <a:pt x="2" y="66"/>
                  </a:lnTo>
                  <a:lnTo>
                    <a:pt x="4" y="67"/>
                  </a:lnTo>
                  <a:lnTo>
                    <a:pt x="6" y="67"/>
                  </a:lnTo>
                  <a:lnTo>
                    <a:pt x="7" y="66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46" y="8"/>
                  </a:lnTo>
                  <a:lnTo>
                    <a:pt x="46" y="8"/>
                  </a:lnTo>
                  <a:lnTo>
                    <a:pt x="47" y="6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8" y="2"/>
                  </a:lnTo>
                  <a:lnTo>
                    <a:pt x="38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82" name="Freeform 1008"/>
            <p:cNvSpPr/>
            <p:nvPr/>
          </p:nvSpPr>
          <p:spPr bwMode="auto">
            <a:xfrm>
              <a:off x="4095751" y="2149476"/>
              <a:ext cx="746125" cy="649288"/>
            </a:xfrm>
            <a:custGeom>
              <a:avLst/>
              <a:gdLst/>
              <a:ahLst/>
              <a:cxnLst>
                <a:cxn ang="0">
                  <a:pos x="1140" y="1223"/>
                </a:cxn>
                <a:cxn ang="0">
                  <a:pos x="915" y="1215"/>
                </a:cxn>
                <a:cxn ang="0">
                  <a:pos x="541" y="1215"/>
                </a:cxn>
                <a:cxn ang="0">
                  <a:pos x="268" y="1224"/>
                </a:cxn>
                <a:cxn ang="0">
                  <a:pos x="95" y="1200"/>
                </a:cxn>
                <a:cxn ang="0">
                  <a:pos x="40" y="1159"/>
                </a:cxn>
                <a:cxn ang="0">
                  <a:pos x="16" y="1026"/>
                </a:cxn>
                <a:cxn ang="0">
                  <a:pos x="25" y="1009"/>
                </a:cxn>
                <a:cxn ang="0">
                  <a:pos x="19" y="875"/>
                </a:cxn>
                <a:cxn ang="0">
                  <a:pos x="9" y="625"/>
                </a:cxn>
                <a:cxn ang="0">
                  <a:pos x="6" y="418"/>
                </a:cxn>
                <a:cxn ang="0">
                  <a:pos x="7" y="289"/>
                </a:cxn>
                <a:cxn ang="0">
                  <a:pos x="52" y="230"/>
                </a:cxn>
                <a:cxn ang="0">
                  <a:pos x="151" y="213"/>
                </a:cxn>
                <a:cxn ang="0">
                  <a:pos x="235" y="218"/>
                </a:cxn>
                <a:cxn ang="0">
                  <a:pos x="289" y="31"/>
                </a:cxn>
                <a:cxn ang="0">
                  <a:pos x="307" y="12"/>
                </a:cxn>
                <a:cxn ang="0">
                  <a:pos x="441" y="1"/>
                </a:cxn>
                <a:cxn ang="0">
                  <a:pos x="695" y="15"/>
                </a:cxn>
                <a:cxn ang="0">
                  <a:pos x="756" y="83"/>
                </a:cxn>
                <a:cxn ang="0">
                  <a:pos x="793" y="203"/>
                </a:cxn>
                <a:cxn ang="0">
                  <a:pos x="1105" y="200"/>
                </a:cxn>
                <a:cxn ang="0">
                  <a:pos x="1230" y="198"/>
                </a:cxn>
                <a:cxn ang="0">
                  <a:pos x="1356" y="241"/>
                </a:cxn>
                <a:cxn ang="0">
                  <a:pos x="1396" y="318"/>
                </a:cxn>
                <a:cxn ang="0">
                  <a:pos x="1403" y="390"/>
                </a:cxn>
                <a:cxn ang="0">
                  <a:pos x="1406" y="426"/>
                </a:cxn>
                <a:cxn ang="0">
                  <a:pos x="1379" y="431"/>
                </a:cxn>
                <a:cxn ang="0">
                  <a:pos x="1365" y="363"/>
                </a:cxn>
                <a:cxn ang="0">
                  <a:pos x="1332" y="271"/>
                </a:cxn>
                <a:cxn ang="0">
                  <a:pos x="1211" y="232"/>
                </a:cxn>
                <a:cxn ang="0">
                  <a:pos x="1047" y="238"/>
                </a:cxn>
                <a:cxn ang="0">
                  <a:pos x="777" y="239"/>
                </a:cxn>
                <a:cxn ang="0">
                  <a:pos x="760" y="229"/>
                </a:cxn>
                <a:cxn ang="0">
                  <a:pos x="747" y="174"/>
                </a:cxn>
                <a:cxn ang="0">
                  <a:pos x="714" y="77"/>
                </a:cxn>
                <a:cxn ang="0">
                  <a:pos x="647" y="43"/>
                </a:cxn>
                <a:cxn ang="0">
                  <a:pos x="476" y="39"/>
                </a:cxn>
                <a:cxn ang="0">
                  <a:pos x="320" y="66"/>
                </a:cxn>
                <a:cxn ang="0">
                  <a:pos x="298" y="168"/>
                </a:cxn>
                <a:cxn ang="0">
                  <a:pos x="267" y="232"/>
                </a:cxn>
                <a:cxn ang="0">
                  <a:pos x="264" y="252"/>
                </a:cxn>
                <a:cxn ang="0">
                  <a:pos x="245" y="258"/>
                </a:cxn>
                <a:cxn ang="0">
                  <a:pos x="175" y="252"/>
                </a:cxn>
                <a:cxn ang="0">
                  <a:pos x="80" y="259"/>
                </a:cxn>
                <a:cxn ang="0">
                  <a:pos x="44" y="298"/>
                </a:cxn>
                <a:cxn ang="0">
                  <a:pos x="46" y="541"/>
                </a:cxn>
                <a:cxn ang="0">
                  <a:pos x="55" y="893"/>
                </a:cxn>
                <a:cxn ang="0">
                  <a:pos x="56" y="1019"/>
                </a:cxn>
                <a:cxn ang="0">
                  <a:pos x="58" y="1106"/>
                </a:cxn>
                <a:cxn ang="0">
                  <a:pos x="101" y="1162"/>
                </a:cxn>
                <a:cxn ang="0">
                  <a:pos x="279" y="1186"/>
                </a:cxn>
                <a:cxn ang="0">
                  <a:pos x="440" y="1189"/>
                </a:cxn>
                <a:cxn ang="0">
                  <a:pos x="599" y="1178"/>
                </a:cxn>
                <a:cxn ang="0">
                  <a:pos x="880" y="1179"/>
                </a:cxn>
                <a:cxn ang="0">
                  <a:pos x="1084" y="1180"/>
                </a:cxn>
                <a:cxn ang="0">
                  <a:pos x="1208" y="1188"/>
                </a:cxn>
                <a:cxn ang="0">
                  <a:pos x="1248" y="1188"/>
                </a:cxn>
                <a:cxn ang="0">
                  <a:pos x="1276" y="1173"/>
                </a:cxn>
                <a:cxn ang="0">
                  <a:pos x="1296" y="1192"/>
                </a:cxn>
                <a:cxn ang="0">
                  <a:pos x="1261" y="1223"/>
                </a:cxn>
              </a:cxnLst>
              <a:rect l="0" t="0" r="r" b="b"/>
              <a:pathLst>
                <a:path w="1409" h="1227">
                  <a:moveTo>
                    <a:pt x="1221" y="1227"/>
                  </a:moveTo>
                  <a:lnTo>
                    <a:pt x="1221" y="1227"/>
                  </a:lnTo>
                  <a:lnTo>
                    <a:pt x="1205" y="1226"/>
                  </a:lnTo>
                  <a:lnTo>
                    <a:pt x="1190" y="1226"/>
                  </a:lnTo>
                  <a:lnTo>
                    <a:pt x="1190" y="1226"/>
                  </a:lnTo>
                  <a:lnTo>
                    <a:pt x="1176" y="1225"/>
                  </a:lnTo>
                  <a:lnTo>
                    <a:pt x="1176" y="1225"/>
                  </a:lnTo>
                  <a:lnTo>
                    <a:pt x="1140" y="1223"/>
                  </a:lnTo>
                  <a:lnTo>
                    <a:pt x="1105" y="1221"/>
                  </a:lnTo>
                  <a:lnTo>
                    <a:pt x="1104" y="1221"/>
                  </a:lnTo>
                  <a:lnTo>
                    <a:pt x="1104" y="1221"/>
                  </a:lnTo>
                  <a:lnTo>
                    <a:pt x="1049" y="1218"/>
                  </a:lnTo>
                  <a:lnTo>
                    <a:pt x="1021" y="1217"/>
                  </a:lnTo>
                  <a:lnTo>
                    <a:pt x="993" y="1216"/>
                  </a:lnTo>
                  <a:lnTo>
                    <a:pt x="993" y="1216"/>
                  </a:lnTo>
                  <a:lnTo>
                    <a:pt x="915" y="1215"/>
                  </a:lnTo>
                  <a:lnTo>
                    <a:pt x="838" y="1214"/>
                  </a:lnTo>
                  <a:lnTo>
                    <a:pt x="838" y="1214"/>
                  </a:lnTo>
                  <a:lnTo>
                    <a:pt x="760" y="1213"/>
                  </a:lnTo>
                  <a:lnTo>
                    <a:pt x="681" y="1212"/>
                  </a:lnTo>
                  <a:lnTo>
                    <a:pt x="681" y="1212"/>
                  </a:lnTo>
                  <a:lnTo>
                    <a:pt x="608" y="1213"/>
                  </a:lnTo>
                  <a:lnTo>
                    <a:pt x="541" y="1215"/>
                  </a:lnTo>
                  <a:lnTo>
                    <a:pt x="541" y="1215"/>
                  </a:lnTo>
                  <a:lnTo>
                    <a:pt x="494" y="1218"/>
                  </a:lnTo>
                  <a:lnTo>
                    <a:pt x="489" y="1218"/>
                  </a:lnTo>
                  <a:lnTo>
                    <a:pt x="489" y="1218"/>
                  </a:lnTo>
                  <a:lnTo>
                    <a:pt x="399" y="1223"/>
                  </a:lnTo>
                  <a:lnTo>
                    <a:pt x="354" y="1224"/>
                  </a:lnTo>
                  <a:lnTo>
                    <a:pt x="309" y="1225"/>
                  </a:lnTo>
                  <a:lnTo>
                    <a:pt x="309" y="1225"/>
                  </a:lnTo>
                  <a:lnTo>
                    <a:pt x="268" y="1224"/>
                  </a:lnTo>
                  <a:lnTo>
                    <a:pt x="228" y="1223"/>
                  </a:lnTo>
                  <a:lnTo>
                    <a:pt x="191" y="1220"/>
                  </a:lnTo>
                  <a:lnTo>
                    <a:pt x="157" y="1215"/>
                  </a:lnTo>
                  <a:lnTo>
                    <a:pt x="157" y="1215"/>
                  </a:lnTo>
                  <a:lnTo>
                    <a:pt x="141" y="1213"/>
                  </a:lnTo>
                  <a:lnTo>
                    <a:pt x="126" y="1209"/>
                  </a:lnTo>
                  <a:lnTo>
                    <a:pt x="109" y="1205"/>
                  </a:lnTo>
                  <a:lnTo>
                    <a:pt x="95" y="1200"/>
                  </a:lnTo>
                  <a:lnTo>
                    <a:pt x="80" y="1194"/>
                  </a:lnTo>
                  <a:lnTo>
                    <a:pt x="67" y="1187"/>
                  </a:lnTo>
                  <a:lnTo>
                    <a:pt x="61" y="1183"/>
                  </a:lnTo>
                  <a:lnTo>
                    <a:pt x="55" y="1177"/>
                  </a:lnTo>
                  <a:lnTo>
                    <a:pt x="50" y="1172"/>
                  </a:lnTo>
                  <a:lnTo>
                    <a:pt x="45" y="1167"/>
                  </a:lnTo>
                  <a:lnTo>
                    <a:pt x="45" y="1167"/>
                  </a:lnTo>
                  <a:lnTo>
                    <a:pt x="40" y="1159"/>
                  </a:lnTo>
                  <a:lnTo>
                    <a:pt x="36" y="1150"/>
                  </a:lnTo>
                  <a:lnTo>
                    <a:pt x="27" y="1134"/>
                  </a:lnTo>
                  <a:lnTo>
                    <a:pt x="22" y="1117"/>
                  </a:lnTo>
                  <a:lnTo>
                    <a:pt x="19" y="1101"/>
                  </a:lnTo>
                  <a:lnTo>
                    <a:pt x="17" y="1083"/>
                  </a:lnTo>
                  <a:lnTo>
                    <a:pt x="16" y="1065"/>
                  </a:lnTo>
                  <a:lnTo>
                    <a:pt x="16" y="1029"/>
                  </a:lnTo>
                  <a:lnTo>
                    <a:pt x="16" y="1026"/>
                  </a:lnTo>
                  <a:lnTo>
                    <a:pt x="16" y="1026"/>
                  </a:lnTo>
                  <a:lnTo>
                    <a:pt x="17" y="1023"/>
                  </a:lnTo>
                  <a:lnTo>
                    <a:pt x="18" y="1019"/>
                  </a:lnTo>
                  <a:lnTo>
                    <a:pt x="20" y="1016"/>
                  </a:lnTo>
                  <a:lnTo>
                    <a:pt x="23" y="1013"/>
                  </a:lnTo>
                  <a:lnTo>
                    <a:pt x="24" y="1012"/>
                  </a:lnTo>
                  <a:lnTo>
                    <a:pt x="25" y="1009"/>
                  </a:lnTo>
                  <a:lnTo>
                    <a:pt x="25" y="1009"/>
                  </a:lnTo>
                  <a:lnTo>
                    <a:pt x="25" y="1001"/>
                  </a:lnTo>
                  <a:lnTo>
                    <a:pt x="25" y="1001"/>
                  </a:lnTo>
                  <a:lnTo>
                    <a:pt x="23" y="961"/>
                  </a:lnTo>
                  <a:lnTo>
                    <a:pt x="23" y="959"/>
                  </a:lnTo>
                  <a:lnTo>
                    <a:pt x="23" y="959"/>
                  </a:lnTo>
                  <a:lnTo>
                    <a:pt x="22" y="927"/>
                  </a:lnTo>
                  <a:lnTo>
                    <a:pt x="22" y="927"/>
                  </a:lnTo>
                  <a:lnTo>
                    <a:pt x="19" y="875"/>
                  </a:lnTo>
                  <a:lnTo>
                    <a:pt x="19" y="875"/>
                  </a:lnTo>
                  <a:lnTo>
                    <a:pt x="18" y="830"/>
                  </a:lnTo>
                  <a:lnTo>
                    <a:pt x="15" y="786"/>
                  </a:lnTo>
                  <a:lnTo>
                    <a:pt x="15" y="786"/>
                  </a:lnTo>
                  <a:lnTo>
                    <a:pt x="12" y="759"/>
                  </a:lnTo>
                  <a:lnTo>
                    <a:pt x="11" y="732"/>
                  </a:lnTo>
                  <a:lnTo>
                    <a:pt x="9" y="679"/>
                  </a:lnTo>
                  <a:lnTo>
                    <a:pt x="9" y="625"/>
                  </a:lnTo>
                  <a:lnTo>
                    <a:pt x="10" y="572"/>
                  </a:lnTo>
                  <a:lnTo>
                    <a:pt x="10" y="570"/>
                  </a:lnTo>
                  <a:lnTo>
                    <a:pt x="10" y="570"/>
                  </a:lnTo>
                  <a:lnTo>
                    <a:pt x="10" y="522"/>
                  </a:lnTo>
                  <a:lnTo>
                    <a:pt x="10" y="475"/>
                  </a:lnTo>
                  <a:lnTo>
                    <a:pt x="10" y="475"/>
                  </a:lnTo>
                  <a:lnTo>
                    <a:pt x="9" y="448"/>
                  </a:lnTo>
                  <a:lnTo>
                    <a:pt x="6" y="418"/>
                  </a:lnTo>
                  <a:lnTo>
                    <a:pt x="6" y="418"/>
                  </a:lnTo>
                  <a:lnTo>
                    <a:pt x="2" y="394"/>
                  </a:lnTo>
                  <a:lnTo>
                    <a:pt x="0" y="370"/>
                  </a:lnTo>
                  <a:lnTo>
                    <a:pt x="0" y="345"/>
                  </a:lnTo>
                  <a:lnTo>
                    <a:pt x="0" y="322"/>
                  </a:lnTo>
                  <a:lnTo>
                    <a:pt x="2" y="311"/>
                  </a:lnTo>
                  <a:lnTo>
                    <a:pt x="3" y="299"/>
                  </a:lnTo>
                  <a:lnTo>
                    <a:pt x="7" y="289"/>
                  </a:lnTo>
                  <a:lnTo>
                    <a:pt x="10" y="279"/>
                  </a:lnTo>
                  <a:lnTo>
                    <a:pt x="14" y="269"/>
                  </a:lnTo>
                  <a:lnTo>
                    <a:pt x="20" y="260"/>
                  </a:lnTo>
                  <a:lnTo>
                    <a:pt x="26" y="252"/>
                  </a:lnTo>
                  <a:lnTo>
                    <a:pt x="34" y="243"/>
                  </a:lnTo>
                  <a:lnTo>
                    <a:pt x="34" y="243"/>
                  </a:lnTo>
                  <a:lnTo>
                    <a:pt x="42" y="236"/>
                  </a:lnTo>
                  <a:lnTo>
                    <a:pt x="52" y="230"/>
                  </a:lnTo>
                  <a:lnTo>
                    <a:pt x="63" y="225"/>
                  </a:lnTo>
                  <a:lnTo>
                    <a:pt x="74" y="221"/>
                  </a:lnTo>
                  <a:lnTo>
                    <a:pt x="87" y="218"/>
                  </a:lnTo>
                  <a:lnTo>
                    <a:pt x="101" y="214"/>
                  </a:lnTo>
                  <a:lnTo>
                    <a:pt x="116" y="213"/>
                  </a:lnTo>
                  <a:lnTo>
                    <a:pt x="133" y="213"/>
                  </a:lnTo>
                  <a:lnTo>
                    <a:pt x="133" y="213"/>
                  </a:lnTo>
                  <a:lnTo>
                    <a:pt x="151" y="213"/>
                  </a:lnTo>
                  <a:lnTo>
                    <a:pt x="167" y="214"/>
                  </a:lnTo>
                  <a:lnTo>
                    <a:pt x="202" y="218"/>
                  </a:lnTo>
                  <a:lnTo>
                    <a:pt x="204" y="218"/>
                  </a:lnTo>
                  <a:lnTo>
                    <a:pt x="204" y="218"/>
                  </a:lnTo>
                  <a:lnTo>
                    <a:pt x="228" y="221"/>
                  </a:lnTo>
                  <a:lnTo>
                    <a:pt x="233" y="221"/>
                  </a:lnTo>
                  <a:lnTo>
                    <a:pt x="235" y="218"/>
                  </a:lnTo>
                  <a:lnTo>
                    <a:pt x="235" y="218"/>
                  </a:lnTo>
                  <a:lnTo>
                    <a:pt x="245" y="193"/>
                  </a:lnTo>
                  <a:lnTo>
                    <a:pt x="255" y="169"/>
                  </a:lnTo>
                  <a:lnTo>
                    <a:pt x="264" y="146"/>
                  </a:lnTo>
                  <a:lnTo>
                    <a:pt x="271" y="122"/>
                  </a:lnTo>
                  <a:lnTo>
                    <a:pt x="277" y="98"/>
                  </a:lnTo>
                  <a:lnTo>
                    <a:pt x="282" y="76"/>
                  </a:lnTo>
                  <a:lnTo>
                    <a:pt x="286" y="53"/>
                  </a:lnTo>
                  <a:lnTo>
                    <a:pt x="289" y="31"/>
                  </a:lnTo>
                  <a:lnTo>
                    <a:pt x="289" y="31"/>
                  </a:lnTo>
                  <a:lnTo>
                    <a:pt x="291" y="25"/>
                  </a:lnTo>
                  <a:lnTo>
                    <a:pt x="294" y="20"/>
                  </a:lnTo>
                  <a:lnTo>
                    <a:pt x="298" y="17"/>
                  </a:lnTo>
                  <a:lnTo>
                    <a:pt x="304" y="13"/>
                  </a:lnTo>
                  <a:lnTo>
                    <a:pt x="306" y="13"/>
                  </a:lnTo>
                  <a:lnTo>
                    <a:pt x="307" y="12"/>
                  </a:lnTo>
                  <a:lnTo>
                    <a:pt x="307" y="12"/>
                  </a:lnTo>
                  <a:lnTo>
                    <a:pt x="310" y="9"/>
                  </a:lnTo>
                  <a:lnTo>
                    <a:pt x="312" y="8"/>
                  </a:lnTo>
                  <a:lnTo>
                    <a:pt x="316" y="7"/>
                  </a:lnTo>
                  <a:lnTo>
                    <a:pt x="320" y="6"/>
                  </a:lnTo>
                  <a:lnTo>
                    <a:pt x="320" y="6"/>
                  </a:lnTo>
                  <a:lnTo>
                    <a:pt x="361" y="4"/>
                  </a:lnTo>
                  <a:lnTo>
                    <a:pt x="401" y="2"/>
                  </a:lnTo>
                  <a:lnTo>
                    <a:pt x="441" y="1"/>
                  </a:lnTo>
                  <a:lnTo>
                    <a:pt x="479" y="0"/>
                  </a:lnTo>
                  <a:lnTo>
                    <a:pt x="479" y="0"/>
                  </a:lnTo>
                  <a:lnTo>
                    <a:pt x="532" y="1"/>
                  </a:lnTo>
                  <a:lnTo>
                    <a:pt x="584" y="3"/>
                  </a:lnTo>
                  <a:lnTo>
                    <a:pt x="634" y="7"/>
                  </a:lnTo>
                  <a:lnTo>
                    <a:pt x="681" y="12"/>
                  </a:lnTo>
                  <a:lnTo>
                    <a:pt x="681" y="12"/>
                  </a:lnTo>
                  <a:lnTo>
                    <a:pt x="695" y="15"/>
                  </a:lnTo>
                  <a:lnTo>
                    <a:pt x="707" y="20"/>
                  </a:lnTo>
                  <a:lnTo>
                    <a:pt x="719" y="26"/>
                  </a:lnTo>
                  <a:lnTo>
                    <a:pt x="729" y="33"/>
                  </a:lnTo>
                  <a:lnTo>
                    <a:pt x="737" y="42"/>
                  </a:lnTo>
                  <a:lnTo>
                    <a:pt x="745" y="54"/>
                  </a:lnTo>
                  <a:lnTo>
                    <a:pt x="751" y="67"/>
                  </a:lnTo>
                  <a:lnTo>
                    <a:pt x="756" y="83"/>
                  </a:lnTo>
                  <a:lnTo>
                    <a:pt x="756" y="83"/>
                  </a:lnTo>
                  <a:lnTo>
                    <a:pt x="766" y="118"/>
                  </a:lnTo>
                  <a:lnTo>
                    <a:pt x="766" y="118"/>
                  </a:lnTo>
                  <a:lnTo>
                    <a:pt x="774" y="138"/>
                  </a:lnTo>
                  <a:lnTo>
                    <a:pt x="779" y="157"/>
                  </a:lnTo>
                  <a:lnTo>
                    <a:pt x="784" y="177"/>
                  </a:lnTo>
                  <a:lnTo>
                    <a:pt x="787" y="198"/>
                  </a:lnTo>
                  <a:lnTo>
                    <a:pt x="788" y="203"/>
                  </a:lnTo>
                  <a:lnTo>
                    <a:pt x="793" y="203"/>
                  </a:lnTo>
                  <a:lnTo>
                    <a:pt x="793" y="203"/>
                  </a:lnTo>
                  <a:lnTo>
                    <a:pt x="901" y="204"/>
                  </a:lnTo>
                  <a:lnTo>
                    <a:pt x="901" y="204"/>
                  </a:lnTo>
                  <a:lnTo>
                    <a:pt x="1026" y="204"/>
                  </a:lnTo>
                  <a:lnTo>
                    <a:pt x="1026" y="204"/>
                  </a:lnTo>
                  <a:lnTo>
                    <a:pt x="1046" y="204"/>
                  </a:lnTo>
                  <a:lnTo>
                    <a:pt x="1066" y="203"/>
                  </a:lnTo>
                  <a:lnTo>
                    <a:pt x="1105" y="200"/>
                  </a:lnTo>
                  <a:lnTo>
                    <a:pt x="1105" y="200"/>
                  </a:lnTo>
                  <a:lnTo>
                    <a:pt x="1144" y="197"/>
                  </a:lnTo>
                  <a:lnTo>
                    <a:pt x="1163" y="195"/>
                  </a:lnTo>
                  <a:lnTo>
                    <a:pt x="1182" y="195"/>
                  </a:lnTo>
                  <a:lnTo>
                    <a:pt x="1182" y="195"/>
                  </a:lnTo>
                  <a:lnTo>
                    <a:pt x="1207" y="196"/>
                  </a:lnTo>
                  <a:lnTo>
                    <a:pt x="1230" y="198"/>
                  </a:lnTo>
                  <a:lnTo>
                    <a:pt x="1230" y="198"/>
                  </a:lnTo>
                  <a:lnTo>
                    <a:pt x="1249" y="202"/>
                  </a:lnTo>
                  <a:lnTo>
                    <a:pt x="1271" y="206"/>
                  </a:lnTo>
                  <a:lnTo>
                    <a:pt x="1294" y="212"/>
                  </a:lnTo>
                  <a:lnTo>
                    <a:pt x="1317" y="221"/>
                  </a:lnTo>
                  <a:lnTo>
                    <a:pt x="1327" y="225"/>
                  </a:lnTo>
                  <a:lnTo>
                    <a:pt x="1337" y="230"/>
                  </a:lnTo>
                  <a:lnTo>
                    <a:pt x="1348" y="235"/>
                  </a:lnTo>
                  <a:lnTo>
                    <a:pt x="1356" y="241"/>
                  </a:lnTo>
                  <a:lnTo>
                    <a:pt x="1364" y="249"/>
                  </a:lnTo>
                  <a:lnTo>
                    <a:pt x="1372" y="256"/>
                  </a:lnTo>
                  <a:lnTo>
                    <a:pt x="1378" y="263"/>
                  </a:lnTo>
                  <a:lnTo>
                    <a:pt x="1383" y="273"/>
                  </a:lnTo>
                  <a:lnTo>
                    <a:pt x="1383" y="273"/>
                  </a:lnTo>
                  <a:lnTo>
                    <a:pt x="1388" y="287"/>
                  </a:lnTo>
                  <a:lnTo>
                    <a:pt x="1393" y="303"/>
                  </a:lnTo>
                  <a:lnTo>
                    <a:pt x="1396" y="318"/>
                  </a:lnTo>
                  <a:lnTo>
                    <a:pt x="1400" y="335"/>
                  </a:lnTo>
                  <a:lnTo>
                    <a:pt x="1401" y="345"/>
                  </a:lnTo>
                  <a:lnTo>
                    <a:pt x="1401" y="345"/>
                  </a:lnTo>
                  <a:lnTo>
                    <a:pt x="1402" y="356"/>
                  </a:lnTo>
                  <a:lnTo>
                    <a:pt x="1402" y="370"/>
                  </a:lnTo>
                  <a:lnTo>
                    <a:pt x="1402" y="370"/>
                  </a:lnTo>
                  <a:lnTo>
                    <a:pt x="1402" y="379"/>
                  </a:lnTo>
                  <a:lnTo>
                    <a:pt x="1403" y="390"/>
                  </a:lnTo>
                  <a:lnTo>
                    <a:pt x="1404" y="399"/>
                  </a:lnTo>
                  <a:lnTo>
                    <a:pt x="1407" y="408"/>
                  </a:lnTo>
                  <a:lnTo>
                    <a:pt x="1407" y="408"/>
                  </a:lnTo>
                  <a:lnTo>
                    <a:pt x="1409" y="412"/>
                  </a:lnTo>
                  <a:lnTo>
                    <a:pt x="1409" y="418"/>
                  </a:lnTo>
                  <a:lnTo>
                    <a:pt x="1408" y="422"/>
                  </a:lnTo>
                  <a:lnTo>
                    <a:pt x="1406" y="426"/>
                  </a:lnTo>
                  <a:lnTo>
                    <a:pt x="1406" y="426"/>
                  </a:lnTo>
                  <a:lnTo>
                    <a:pt x="1403" y="430"/>
                  </a:lnTo>
                  <a:lnTo>
                    <a:pt x="1399" y="433"/>
                  </a:lnTo>
                  <a:lnTo>
                    <a:pt x="1394" y="435"/>
                  </a:lnTo>
                  <a:lnTo>
                    <a:pt x="1389" y="436"/>
                  </a:lnTo>
                  <a:lnTo>
                    <a:pt x="1389" y="436"/>
                  </a:lnTo>
                  <a:lnTo>
                    <a:pt x="1385" y="435"/>
                  </a:lnTo>
                  <a:lnTo>
                    <a:pt x="1382" y="433"/>
                  </a:lnTo>
                  <a:lnTo>
                    <a:pt x="1379" y="431"/>
                  </a:lnTo>
                  <a:lnTo>
                    <a:pt x="1376" y="427"/>
                  </a:lnTo>
                  <a:lnTo>
                    <a:pt x="1376" y="427"/>
                  </a:lnTo>
                  <a:lnTo>
                    <a:pt x="1373" y="419"/>
                  </a:lnTo>
                  <a:lnTo>
                    <a:pt x="1371" y="411"/>
                  </a:lnTo>
                  <a:lnTo>
                    <a:pt x="1367" y="395"/>
                  </a:lnTo>
                  <a:lnTo>
                    <a:pt x="1365" y="378"/>
                  </a:lnTo>
                  <a:lnTo>
                    <a:pt x="1365" y="363"/>
                  </a:lnTo>
                  <a:lnTo>
                    <a:pt x="1365" y="363"/>
                  </a:lnTo>
                  <a:lnTo>
                    <a:pt x="1363" y="335"/>
                  </a:lnTo>
                  <a:lnTo>
                    <a:pt x="1361" y="321"/>
                  </a:lnTo>
                  <a:lnTo>
                    <a:pt x="1358" y="307"/>
                  </a:lnTo>
                  <a:lnTo>
                    <a:pt x="1358" y="307"/>
                  </a:lnTo>
                  <a:lnTo>
                    <a:pt x="1354" y="297"/>
                  </a:lnTo>
                  <a:lnTo>
                    <a:pt x="1348" y="288"/>
                  </a:lnTo>
                  <a:lnTo>
                    <a:pt x="1340" y="280"/>
                  </a:lnTo>
                  <a:lnTo>
                    <a:pt x="1332" y="271"/>
                  </a:lnTo>
                  <a:lnTo>
                    <a:pt x="1322" y="265"/>
                  </a:lnTo>
                  <a:lnTo>
                    <a:pt x="1311" y="258"/>
                  </a:lnTo>
                  <a:lnTo>
                    <a:pt x="1300" y="253"/>
                  </a:lnTo>
                  <a:lnTo>
                    <a:pt x="1288" y="248"/>
                  </a:lnTo>
                  <a:lnTo>
                    <a:pt x="1275" y="243"/>
                  </a:lnTo>
                  <a:lnTo>
                    <a:pt x="1263" y="240"/>
                  </a:lnTo>
                  <a:lnTo>
                    <a:pt x="1237" y="235"/>
                  </a:lnTo>
                  <a:lnTo>
                    <a:pt x="1211" y="232"/>
                  </a:lnTo>
                  <a:lnTo>
                    <a:pt x="1188" y="231"/>
                  </a:lnTo>
                  <a:lnTo>
                    <a:pt x="1188" y="231"/>
                  </a:lnTo>
                  <a:lnTo>
                    <a:pt x="1181" y="231"/>
                  </a:lnTo>
                  <a:lnTo>
                    <a:pt x="1181" y="231"/>
                  </a:lnTo>
                  <a:lnTo>
                    <a:pt x="1140" y="233"/>
                  </a:lnTo>
                  <a:lnTo>
                    <a:pt x="1101" y="235"/>
                  </a:lnTo>
                  <a:lnTo>
                    <a:pt x="1101" y="235"/>
                  </a:lnTo>
                  <a:lnTo>
                    <a:pt x="1047" y="238"/>
                  </a:lnTo>
                  <a:lnTo>
                    <a:pt x="1019" y="239"/>
                  </a:lnTo>
                  <a:lnTo>
                    <a:pt x="991" y="239"/>
                  </a:lnTo>
                  <a:lnTo>
                    <a:pt x="991" y="239"/>
                  </a:lnTo>
                  <a:lnTo>
                    <a:pt x="975" y="239"/>
                  </a:lnTo>
                  <a:lnTo>
                    <a:pt x="975" y="239"/>
                  </a:lnTo>
                  <a:lnTo>
                    <a:pt x="920" y="239"/>
                  </a:lnTo>
                  <a:lnTo>
                    <a:pt x="872" y="239"/>
                  </a:lnTo>
                  <a:lnTo>
                    <a:pt x="777" y="239"/>
                  </a:lnTo>
                  <a:lnTo>
                    <a:pt x="777" y="239"/>
                  </a:lnTo>
                  <a:lnTo>
                    <a:pt x="771" y="238"/>
                  </a:lnTo>
                  <a:lnTo>
                    <a:pt x="767" y="237"/>
                  </a:lnTo>
                  <a:lnTo>
                    <a:pt x="764" y="234"/>
                  </a:lnTo>
                  <a:lnTo>
                    <a:pt x="762" y="231"/>
                  </a:lnTo>
                  <a:lnTo>
                    <a:pt x="761" y="230"/>
                  </a:lnTo>
                  <a:lnTo>
                    <a:pt x="760" y="229"/>
                  </a:lnTo>
                  <a:lnTo>
                    <a:pt x="760" y="229"/>
                  </a:lnTo>
                  <a:lnTo>
                    <a:pt x="756" y="227"/>
                  </a:lnTo>
                  <a:lnTo>
                    <a:pt x="754" y="223"/>
                  </a:lnTo>
                  <a:lnTo>
                    <a:pt x="753" y="219"/>
                  </a:lnTo>
                  <a:lnTo>
                    <a:pt x="752" y="214"/>
                  </a:lnTo>
                  <a:lnTo>
                    <a:pt x="752" y="214"/>
                  </a:lnTo>
                  <a:lnTo>
                    <a:pt x="752" y="204"/>
                  </a:lnTo>
                  <a:lnTo>
                    <a:pt x="751" y="194"/>
                  </a:lnTo>
                  <a:lnTo>
                    <a:pt x="747" y="174"/>
                  </a:lnTo>
                  <a:lnTo>
                    <a:pt x="740" y="154"/>
                  </a:lnTo>
                  <a:lnTo>
                    <a:pt x="734" y="135"/>
                  </a:lnTo>
                  <a:lnTo>
                    <a:pt x="734" y="135"/>
                  </a:lnTo>
                  <a:lnTo>
                    <a:pt x="727" y="114"/>
                  </a:lnTo>
                  <a:lnTo>
                    <a:pt x="721" y="92"/>
                  </a:lnTo>
                  <a:lnTo>
                    <a:pt x="721" y="92"/>
                  </a:lnTo>
                  <a:lnTo>
                    <a:pt x="719" y="84"/>
                  </a:lnTo>
                  <a:lnTo>
                    <a:pt x="714" y="77"/>
                  </a:lnTo>
                  <a:lnTo>
                    <a:pt x="710" y="69"/>
                  </a:lnTo>
                  <a:lnTo>
                    <a:pt x="705" y="64"/>
                  </a:lnTo>
                  <a:lnTo>
                    <a:pt x="699" y="59"/>
                  </a:lnTo>
                  <a:lnTo>
                    <a:pt x="693" y="55"/>
                  </a:lnTo>
                  <a:lnTo>
                    <a:pt x="686" y="52"/>
                  </a:lnTo>
                  <a:lnTo>
                    <a:pt x="679" y="49"/>
                  </a:lnTo>
                  <a:lnTo>
                    <a:pt x="664" y="46"/>
                  </a:lnTo>
                  <a:lnTo>
                    <a:pt x="647" y="43"/>
                  </a:lnTo>
                  <a:lnTo>
                    <a:pt x="631" y="42"/>
                  </a:lnTo>
                  <a:lnTo>
                    <a:pt x="615" y="42"/>
                  </a:lnTo>
                  <a:lnTo>
                    <a:pt x="605" y="42"/>
                  </a:lnTo>
                  <a:lnTo>
                    <a:pt x="605" y="42"/>
                  </a:lnTo>
                  <a:lnTo>
                    <a:pt x="530" y="41"/>
                  </a:lnTo>
                  <a:lnTo>
                    <a:pt x="528" y="40"/>
                  </a:lnTo>
                  <a:lnTo>
                    <a:pt x="528" y="40"/>
                  </a:lnTo>
                  <a:lnTo>
                    <a:pt x="476" y="39"/>
                  </a:lnTo>
                  <a:lnTo>
                    <a:pt x="424" y="39"/>
                  </a:lnTo>
                  <a:lnTo>
                    <a:pt x="424" y="39"/>
                  </a:lnTo>
                  <a:lnTo>
                    <a:pt x="374" y="39"/>
                  </a:lnTo>
                  <a:lnTo>
                    <a:pt x="329" y="41"/>
                  </a:lnTo>
                  <a:lnTo>
                    <a:pt x="324" y="42"/>
                  </a:lnTo>
                  <a:lnTo>
                    <a:pt x="323" y="47"/>
                  </a:lnTo>
                  <a:lnTo>
                    <a:pt x="323" y="47"/>
                  </a:lnTo>
                  <a:lnTo>
                    <a:pt x="320" y="66"/>
                  </a:lnTo>
                  <a:lnTo>
                    <a:pt x="316" y="87"/>
                  </a:lnTo>
                  <a:lnTo>
                    <a:pt x="308" y="126"/>
                  </a:lnTo>
                  <a:lnTo>
                    <a:pt x="308" y="127"/>
                  </a:lnTo>
                  <a:lnTo>
                    <a:pt x="308" y="127"/>
                  </a:lnTo>
                  <a:lnTo>
                    <a:pt x="302" y="153"/>
                  </a:lnTo>
                  <a:lnTo>
                    <a:pt x="302" y="153"/>
                  </a:lnTo>
                  <a:lnTo>
                    <a:pt x="300" y="162"/>
                  </a:lnTo>
                  <a:lnTo>
                    <a:pt x="298" y="168"/>
                  </a:lnTo>
                  <a:lnTo>
                    <a:pt x="292" y="178"/>
                  </a:lnTo>
                  <a:lnTo>
                    <a:pt x="292" y="178"/>
                  </a:lnTo>
                  <a:lnTo>
                    <a:pt x="287" y="184"/>
                  </a:lnTo>
                  <a:lnTo>
                    <a:pt x="283" y="193"/>
                  </a:lnTo>
                  <a:lnTo>
                    <a:pt x="283" y="193"/>
                  </a:lnTo>
                  <a:lnTo>
                    <a:pt x="274" y="214"/>
                  </a:lnTo>
                  <a:lnTo>
                    <a:pt x="274" y="214"/>
                  </a:lnTo>
                  <a:lnTo>
                    <a:pt x="267" y="232"/>
                  </a:lnTo>
                  <a:lnTo>
                    <a:pt x="266" y="234"/>
                  </a:lnTo>
                  <a:lnTo>
                    <a:pt x="267" y="235"/>
                  </a:lnTo>
                  <a:lnTo>
                    <a:pt x="267" y="235"/>
                  </a:lnTo>
                  <a:lnTo>
                    <a:pt x="268" y="239"/>
                  </a:lnTo>
                  <a:lnTo>
                    <a:pt x="267" y="245"/>
                  </a:lnTo>
                  <a:lnTo>
                    <a:pt x="266" y="248"/>
                  </a:lnTo>
                  <a:lnTo>
                    <a:pt x="264" y="252"/>
                  </a:lnTo>
                  <a:lnTo>
                    <a:pt x="264" y="252"/>
                  </a:lnTo>
                  <a:lnTo>
                    <a:pt x="262" y="255"/>
                  </a:lnTo>
                  <a:lnTo>
                    <a:pt x="258" y="256"/>
                  </a:lnTo>
                  <a:lnTo>
                    <a:pt x="254" y="258"/>
                  </a:lnTo>
                  <a:lnTo>
                    <a:pt x="250" y="258"/>
                  </a:lnTo>
                  <a:lnTo>
                    <a:pt x="248" y="258"/>
                  </a:lnTo>
                  <a:lnTo>
                    <a:pt x="248" y="258"/>
                  </a:lnTo>
                  <a:lnTo>
                    <a:pt x="248" y="258"/>
                  </a:lnTo>
                  <a:lnTo>
                    <a:pt x="245" y="258"/>
                  </a:lnTo>
                  <a:lnTo>
                    <a:pt x="245" y="258"/>
                  </a:lnTo>
                  <a:lnTo>
                    <a:pt x="241" y="258"/>
                  </a:lnTo>
                  <a:lnTo>
                    <a:pt x="241" y="258"/>
                  </a:lnTo>
                  <a:lnTo>
                    <a:pt x="240" y="258"/>
                  </a:lnTo>
                  <a:lnTo>
                    <a:pt x="240" y="258"/>
                  </a:lnTo>
                  <a:lnTo>
                    <a:pt x="208" y="255"/>
                  </a:lnTo>
                  <a:lnTo>
                    <a:pt x="208" y="255"/>
                  </a:lnTo>
                  <a:lnTo>
                    <a:pt x="175" y="252"/>
                  </a:lnTo>
                  <a:lnTo>
                    <a:pt x="157" y="251"/>
                  </a:lnTo>
                  <a:lnTo>
                    <a:pt x="140" y="250"/>
                  </a:lnTo>
                  <a:lnTo>
                    <a:pt x="140" y="250"/>
                  </a:lnTo>
                  <a:lnTo>
                    <a:pt x="127" y="251"/>
                  </a:lnTo>
                  <a:lnTo>
                    <a:pt x="113" y="252"/>
                  </a:lnTo>
                  <a:lnTo>
                    <a:pt x="101" y="254"/>
                  </a:lnTo>
                  <a:lnTo>
                    <a:pt x="91" y="256"/>
                  </a:lnTo>
                  <a:lnTo>
                    <a:pt x="80" y="259"/>
                  </a:lnTo>
                  <a:lnTo>
                    <a:pt x="72" y="264"/>
                  </a:lnTo>
                  <a:lnTo>
                    <a:pt x="65" y="268"/>
                  </a:lnTo>
                  <a:lnTo>
                    <a:pt x="58" y="275"/>
                  </a:lnTo>
                  <a:lnTo>
                    <a:pt x="58" y="275"/>
                  </a:lnTo>
                  <a:lnTo>
                    <a:pt x="53" y="280"/>
                  </a:lnTo>
                  <a:lnTo>
                    <a:pt x="49" y="286"/>
                  </a:lnTo>
                  <a:lnTo>
                    <a:pt x="46" y="292"/>
                  </a:lnTo>
                  <a:lnTo>
                    <a:pt x="44" y="298"/>
                  </a:lnTo>
                  <a:lnTo>
                    <a:pt x="42" y="306"/>
                  </a:lnTo>
                  <a:lnTo>
                    <a:pt x="41" y="314"/>
                  </a:lnTo>
                  <a:lnTo>
                    <a:pt x="40" y="322"/>
                  </a:lnTo>
                  <a:lnTo>
                    <a:pt x="40" y="332"/>
                  </a:lnTo>
                  <a:lnTo>
                    <a:pt x="41" y="368"/>
                  </a:lnTo>
                  <a:lnTo>
                    <a:pt x="41" y="368"/>
                  </a:lnTo>
                  <a:lnTo>
                    <a:pt x="44" y="483"/>
                  </a:lnTo>
                  <a:lnTo>
                    <a:pt x="46" y="541"/>
                  </a:lnTo>
                  <a:lnTo>
                    <a:pt x="46" y="599"/>
                  </a:lnTo>
                  <a:lnTo>
                    <a:pt x="46" y="599"/>
                  </a:lnTo>
                  <a:lnTo>
                    <a:pt x="46" y="658"/>
                  </a:lnTo>
                  <a:lnTo>
                    <a:pt x="48" y="720"/>
                  </a:lnTo>
                  <a:lnTo>
                    <a:pt x="50" y="783"/>
                  </a:lnTo>
                  <a:lnTo>
                    <a:pt x="53" y="850"/>
                  </a:lnTo>
                  <a:lnTo>
                    <a:pt x="53" y="850"/>
                  </a:lnTo>
                  <a:lnTo>
                    <a:pt x="55" y="893"/>
                  </a:lnTo>
                  <a:lnTo>
                    <a:pt x="55" y="893"/>
                  </a:lnTo>
                  <a:lnTo>
                    <a:pt x="56" y="932"/>
                  </a:lnTo>
                  <a:lnTo>
                    <a:pt x="59" y="972"/>
                  </a:lnTo>
                  <a:lnTo>
                    <a:pt x="59" y="972"/>
                  </a:lnTo>
                  <a:lnTo>
                    <a:pt x="59" y="985"/>
                  </a:lnTo>
                  <a:lnTo>
                    <a:pt x="59" y="996"/>
                  </a:lnTo>
                  <a:lnTo>
                    <a:pt x="56" y="1019"/>
                  </a:lnTo>
                  <a:lnTo>
                    <a:pt x="56" y="1019"/>
                  </a:lnTo>
                  <a:lnTo>
                    <a:pt x="53" y="1035"/>
                  </a:lnTo>
                  <a:lnTo>
                    <a:pt x="52" y="1052"/>
                  </a:lnTo>
                  <a:lnTo>
                    <a:pt x="52" y="1052"/>
                  </a:lnTo>
                  <a:lnTo>
                    <a:pt x="52" y="1053"/>
                  </a:lnTo>
                  <a:lnTo>
                    <a:pt x="52" y="1053"/>
                  </a:lnTo>
                  <a:lnTo>
                    <a:pt x="53" y="1076"/>
                  </a:lnTo>
                  <a:lnTo>
                    <a:pt x="56" y="1097"/>
                  </a:lnTo>
                  <a:lnTo>
                    <a:pt x="58" y="1106"/>
                  </a:lnTo>
                  <a:lnTo>
                    <a:pt x="61" y="1115"/>
                  </a:lnTo>
                  <a:lnTo>
                    <a:pt x="65" y="1123"/>
                  </a:lnTo>
                  <a:lnTo>
                    <a:pt x="69" y="1132"/>
                  </a:lnTo>
                  <a:lnTo>
                    <a:pt x="73" y="1139"/>
                  </a:lnTo>
                  <a:lnTo>
                    <a:pt x="79" y="1145"/>
                  </a:lnTo>
                  <a:lnTo>
                    <a:pt x="85" y="1151"/>
                  </a:lnTo>
                  <a:lnTo>
                    <a:pt x="93" y="1157"/>
                  </a:lnTo>
                  <a:lnTo>
                    <a:pt x="101" y="1162"/>
                  </a:lnTo>
                  <a:lnTo>
                    <a:pt x="110" y="1166"/>
                  </a:lnTo>
                  <a:lnTo>
                    <a:pt x="122" y="1169"/>
                  </a:lnTo>
                  <a:lnTo>
                    <a:pt x="133" y="1171"/>
                  </a:lnTo>
                  <a:lnTo>
                    <a:pt x="133" y="1171"/>
                  </a:lnTo>
                  <a:lnTo>
                    <a:pt x="175" y="1178"/>
                  </a:lnTo>
                  <a:lnTo>
                    <a:pt x="211" y="1183"/>
                  </a:lnTo>
                  <a:lnTo>
                    <a:pt x="246" y="1186"/>
                  </a:lnTo>
                  <a:lnTo>
                    <a:pt x="279" y="1186"/>
                  </a:lnTo>
                  <a:lnTo>
                    <a:pt x="279" y="1186"/>
                  </a:lnTo>
                  <a:lnTo>
                    <a:pt x="311" y="1187"/>
                  </a:lnTo>
                  <a:lnTo>
                    <a:pt x="342" y="1188"/>
                  </a:lnTo>
                  <a:lnTo>
                    <a:pt x="342" y="1188"/>
                  </a:lnTo>
                  <a:lnTo>
                    <a:pt x="376" y="1189"/>
                  </a:lnTo>
                  <a:lnTo>
                    <a:pt x="409" y="1190"/>
                  </a:lnTo>
                  <a:lnTo>
                    <a:pt x="409" y="1190"/>
                  </a:lnTo>
                  <a:lnTo>
                    <a:pt x="440" y="1189"/>
                  </a:lnTo>
                  <a:lnTo>
                    <a:pt x="440" y="1189"/>
                  </a:lnTo>
                  <a:lnTo>
                    <a:pt x="472" y="1187"/>
                  </a:lnTo>
                  <a:lnTo>
                    <a:pt x="504" y="1184"/>
                  </a:lnTo>
                  <a:lnTo>
                    <a:pt x="504" y="1184"/>
                  </a:lnTo>
                  <a:lnTo>
                    <a:pt x="552" y="1180"/>
                  </a:lnTo>
                  <a:lnTo>
                    <a:pt x="576" y="1178"/>
                  </a:lnTo>
                  <a:lnTo>
                    <a:pt x="599" y="1178"/>
                  </a:lnTo>
                  <a:lnTo>
                    <a:pt x="599" y="1178"/>
                  </a:lnTo>
                  <a:lnTo>
                    <a:pt x="612" y="1178"/>
                  </a:lnTo>
                  <a:lnTo>
                    <a:pt x="612" y="1178"/>
                  </a:lnTo>
                  <a:lnTo>
                    <a:pt x="691" y="1179"/>
                  </a:lnTo>
                  <a:lnTo>
                    <a:pt x="784" y="1180"/>
                  </a:lnTo>
                  <a:lnTo>
                    <a:pt x="784" y="1180"/>
                  </a:lnTo>
                  <a:lnTo>
                    <a:pt x="873" y="1179"/>
                  </a:lnTo>
                  <a:lnTo>
                    <a:pt x="880" y="1179"/>
                  </a:lnTo>
                  <a:lnTo>
                    <a:pt x="880" y="1179"/>
                  </a:lnTo>
                  <a:lnTo>
                    <a:pt x="976" y="1179"/>
                  </a:lnTo>
                  <a:lnTo>
                    <a:pt x="976" y="1179"/>
                  </a:lnTo>
                  <a:lnTo>
                    <a:pt x="1009" y="1179"/>
                  </a:lnTo>
                  <a:lnTo>
                    <a:pt x="1011" y="1179"/>
                  </a:lnTo>
                  <a:lnTo>
                    <a:pt x="1011" y="1179"/>
                  </a:lnTo>
                  <a:lnTo>
                    <a:pt x="1041" y="1179"/>
                  </a:lnTo>
                  <a:lnTo>
                    <a:pt x="1041" y="1179"/>
                  </a:lnTo>
                  <a:lnTo>
                    <a:pt x="1084" y="1180"/>
                  </a:lnTo>
                  <a:lnTo>
                    <a:pt x="1107" y="1181"/>
                  </a:lnTo>
                  <a:lnTo>
                    <a:pt x="1130" y="1184"/>
                  </a:lnTo>
                  <a:lnTo>
                    <a:pt x="1130" y="1184"/>
                  </a:lnTo>
                  <a:lnTo>
                    <a:pt x="1159" y="1187"/>
                  </a:lnTo>
                  <a:lnTo>
                    <a:pt x="1174" y="1188"/>
                  </a:lnTo>
                  <a:lnTo>
                    <a:pt x="1189" y="1188"/>
                  </a:lnTo>
                  <a:lnTo>
                    <a:pt x="1189" y="1188"/>
                  </a:lnTo>
                  <a:lnTo>
                    <a:pt x="1208" y="1188"/>
                  </a:lnTo>
                  <a:lnTo>
                    <a:pt x="1208" y="1188"/>
                  </a:lnTo>
                  <a:lnTo>
                    <a:pt x="1210" y="1188"/>
                  </a:lnTo>
                  <a:lnTo>
                    <a:pt x="1210" y="1188"/>
                  </a:lnTo>
                  <a:lnTo>
                    <a:pt x="1219" y="1188"/>
                  </a:lnTo>
                  <a:lnTo>
                    <a:pt x="1219" y="1188"/>
                  </a:lnTo>
                  <a:lnTo>
                    <a:pt x="1237" y="1189"/>
                  </a:lnTo>
                  <a:lnTo>
                    <a:pt x="1237" y="1189"/>
                  </a:lnTo>
                  <a:lnTo>
                    <a:pt x="1248" y="1188"/>
                  </a:lnTo>
                  <a:lnTo>
                    <a:pt x="1255" y="1187"/>
                  </a:lnTo>
                  <a:lnTo>
                    <a:pt x="1260" y="1185"/>
                  </a:lnTo>
                  <a:lnTo>
                    <a:pt x="1262" y="1183"/>
                  </a:lnTo>
                  <a:lnTo>
                    <a:pt x="1262" y="1183"/>
                  </a:lnTo>
                  <a:lnTo>
                    <a:pt x="1265" y="1178"/>
                  </a:lnTo>
                  <a:lnTo>
                    <a:pt x="1268" y="1176"/>
                  </a:lnTo>
                  <a:lnTo>
                    <a:pt x="1272" y="1174"/>
                  </a:lnTo>
                  <a:lnTo>
                    <a:pt x="1276" y="1173"/>
                  </a:lnTo>
                  <a:lnTo>
                    <a:pt x="1276" y="1173"/>
                  </a:lnTo>
                  <a:lnTo>
                    <a:pt x="1281" y="1174"/>
                  </a:lnTo>
                  <a:lnTo>
                    <a:pt x="1287" y="1176"/>
                  </a:lnTo>
                  <a:lnTo>
                    <a:pt x="1291" y="1179"/>
                  </a:lnTo>
                  <a:lnTo>
                    <a:pt x="1294" y="1184"/>
                  </a:lnTo>
                  <a:lnTo>
                    <a:pt x="1294" y="1184"/>
                  </a:lnTo>
                  <a:lnTo>
                    <a:pt x="1295" y="1188"/>
                  </a:lnTo>
                  <a:lnTo>
                    <a:pt x="1296" y="1192"/>
                  </a:lnTo>
                  <a:lnTo>
                    <a:pt x="1295" y="1196"/>
                  </a:lnTo>
                  <a:lnTo>
                    <a:pt x="1293" y="1200"/>
                  </a:lnTo>
                  <a:lnTo>
                    <a:pt x="1293" y="1200"/>
                  </a:lnTo>
                  <a:lnTo>
                    <a:pt x="1290" y="1204"/>
                  </a:lnTo>
                  <a:lnTo>
                    <a:pt x="1287" y="1208"/>
                  </a:lnTo>
                  <a:lnTo>
                    <a:pt x="1279" y="1215"/>
                  </a:lnTo>
                  <a:lnTo>
                    <a:pt x="1270" y="1219"/>
                  </a:lnTo>
                  <a:lnTo>
                    <a:pt x="1261" y="1223"/>
                  </a:lnTo>
                  <a:lnTo>
                    <a:pt x="1251" y="1225"/>
                  </a:lnTo>
                  <a:lnTo>
                    <a:pt x="1241" y="1226"/>
                  </a:lnTo>
                  <a:lnTo>
                    <a:pt x="1221" y="1227"/>
                  </a:lnTo>
                  <a:lnTo>
                    <a:pt x="1221" y="1227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83" name="Freeform 1010"/>
            <p:cNvSpPr/>
            <p:nvPr/>
          </p:nvSpPr>
          <p:spPr bwMode="auto">
            <a:xfrm>
              <a:off x="4127500" y="2363788"/>
              <a:ext cx="822325" cy="422275"/>
            </a:xfrm>
            <a:custGeom>
              <a:avLst/>
              <a:gdLst/>
              <a:ahLst/>
              <a:cxnLst>
                <a:cxn ang="0">
                  <a:pos x="1224" y="794"/>
                </a:cxn>
                <a:cxn ang="0">
                  <a:pos x="1217" y="774"/>
                </a:cxn>
                <a:cxn ang="0">
                  <a:pos x="1226" y="760"/>
                </a:cxn>
                <a:cxn ang="0">
                  <a:pos x="1240" y="724"/>
                </a:cxn>
                <a:cxn ang="0">
                  <a:pos x="1256" y="649"/>
                </a:cxn>
                <a:cxn ang="0">
                  <a:pos x="1286" y="584"/>
                </a:cxn>
                <a:cxn ang="0">
                  <a:pos x="1313" y="525"/>
                </a:cxn>
                <a:cxn ang="0">
                  <a:pos x="1351" y="435"/>
                </a:cxn>
                <a:cxn ang="0">
                  <a:pos x="1404" y="353"/>
                </a:cxn>
                <a:cxn ang="0">
                  <a:pos x="1460" y="252"/>
                </a:cxn>
                <a:cxn ang="0">
                  <a:pos x="1509" y="131"/>
                </a:cxn>
                <a:cxn ang="0">
                  <a:pos x="1516" y="71"/>
                </a:cxn>
                <a:cxn ang="0">
                  <a:pos x="1506" y="49"/>
                </a:cxn>
                <a:cxn ang="0">
                  <a:pos x="1465" y="35"/>
                </a:cxn>
                <a:cxn ang="0">
                  <a:pos x="1425" y="37"/>
                </a:cxn>
                <a:cxn ang="0">
                  <a:pos x="781" y="47"/>
                </a:cxn>
                <a:cxn ang="0">
                  <a:pos x="307" y="65"/>
                </a:cxn>
                <a:cxn ang="0">
                  <a:pos x="295" y="101"/>
                </a:cxn>
                <a:cxn ang="0">
                  <a:pos x="257" y="189"/>
                </a:cxn>
                <a:cxn ang="0">
                  <a:pos x="245" y="243"/>
                </a:cxn>
                <a:cxn ang="0">
                  <a:pos x="228" y="311"/>
                </a:cxn>
                <a:cxn ang="0">
                  <a:pos x="196" y="371"/>
                </a:cxn>
                <a:cxn ang="0">
                  <a:pos x="150" y="466"/>
                </a:cxn>
                <a:cxn ang="0">
                  <a:pos x="135" y="518"/>
                </a:cxn>
                <a:cxn ang="0">
                  <a:pos x="104" y="613"/>
                </a:cxn>
                <a:cxn ang="0">
                  <a:pos x="74" y="660"/>
                </a:cxn>
                <a:cxn ang="0">
                  <a:pos x="52" y="709"/>
                </a:cxn>
                <a:cxn ang="0">
                  <a:pos x="36" y="756"/>
                </a:cxn>
                <a:cxn ang="0">
                  <a:pos x="32" y="773"/>
                </a:cxn>
                <a:cxn ang="0">
                  <a:pos x="17" y="780"/>
                </a:cxn>
                <a:cxn ang="0">
                  <a:pos x="4" y="774"/>
                </a:cxn>
                <a:cxn ang="0">
                  <a:pos x="0" y="762"/>
                </a:cxn>
                <a:cxn ang="0">
                  <a:pos x="13" y="713"/>
                </a:cxn>
                <a:cxn ang="0">
                  <a:pos x="42" y="646"/>
                </a:cxn>
                <a:cxn ang="0">
                  <a:pos x="79" y="583"/>
                </a:cxn>
                <a:cxn ang="0">
                  <a:pos x="98" y="520"/>
                </a:cxn>
                <a:cxn ang="0">
                  <a:pos x="128" y="431"/>
                </a:cxn>
                <a:cxn ang="0">
                  <a:pos x="164" y="359"/>
                </a:cxn>
                <a:cxn ang="0">
                  <a:pos x="198" y="289"/>
                </a:cxn>
                <a:cxn ang="0">
                  <a:pos x="212" y="219"/>
                </a:cxn>
                <a:cxn ang="0">
                  <a:pos x="237" y="133"/>
                </a:cxn>
                <a:cxn ang="0">
                  <a:pos x="265" y="77"/>
                </a:cxn>
                <a:cxn ang="0">
                  <a:pos x="276" y="43"/>
                </a:cxn>
                <a:cxn ang="0">
                  <a:pos x="303" y="24"/>
                </a:cxn>
                <a:cxn ang="0">
                  <a:pos x="375" y="18"/>
                </a:cxn>
                <a:cxn ang="0">
                  <a:pos x="411" y="13"/>
                </a:cxn>
                <a:cxn ang="0">
                  <a:pos x="479" y="13"/>
                </a:cxn>
                <a:cxn ang="0">
                  <a:pos x="668" y="15"/>
                </a:cxn>
                <a:cxn ang="0">
                  <a:pos x="1159" y="4"/>
                </a:cxn>
                <a:cxn ang="0">
                  <a:pos x="1375" y="1"/>
                </a:cxn>
                <a:cxn ang="0">
                  <a:pos x="1481" y="2"/>
                </a:cxn>
                <a:cxn ang="0">
                  <a:pos x="1535" y="17"/>
                </a:cxn>
                <a:cxn ang="0">
                  <a:pos x="1547" y="34"/>
                </a:cxn>
                <a:cxn ang="0">
                  <a:pos x="1550" y="109"/>
                </a:cxn>
                <a:cxn ang="0">
                  <a:pos x="1516" y="216"/>
                </a:cxn>
                <a:cxn ang="0">
                  <a:pos x="1472" y="303"/>
                </a:cxn>
                <a:cxn ang="0">
                  <a:pos x="1406" y="412"/>
                </a:cxn>
                <a:cxn ang="0">
                  <a:pos x="1362" y="503"/>
                </a:cxn>
                <a:cxn ang="0">
                  <a:pos x="1315" y="608"/>
                </a:cxn>
                <a:cxn ang="0">
                  <a:pos x="1277" y="715"/>
                </a:cxn>
                <a:cxn ang="0">
                  <a:pos x="1261" y="773"/>
                </a:cxn>
                <a:cxn ang="0">
                  <a:pos x="1244" y="796"/>
                </a:cxn>
              </a:cxnLst>
              <a:rect l="0" t="0" r="r" b="b"/>
              <a:pathLst>
                <a:path w="1553" h="798">
                  <a:moveTo>
                    <a:pt x="1235" y="798"/>
                  </a:moveTo>
                  <a:lnTo>
                    <a:pt x="1235" y="798"/>
                  </a:lnTo>
                  <a:lnTo>
                    <a:pt x="1229" y="797"/>
                  </a:lnTo>
                  <a:lnTo>
                    <a:pt x="1226" y="796"/>
                  </a:lnTo>
                  <a:lnTo>
                    <a:pt x="1224" y="794"/>
                  </a:lnTo>
                  <a:lnTo>
                    <a:pt x="1220" y="792"/>
                  </a:lnTo>
                  <a:lnTo>
                    <a:pt x="1219" y="789"/>
                  </a:lnTo>
                  <a:lnTo>
                    <a:pt x="1217" y="786"/>
                  </a:lnTo>
                  <a:lnTo>
                    <a:pt x="1217" y="781"/>
                  </a:lnTo>
                  <a:lnTo>
                    <a:pt x="1217" y="774"/>
                  </a:lnTo>
                  <a:lnTo>
                    <a:pt x="1217" y="774"/>
                  </a:lnTo>
                  <a:lnTo>
                    <a:pt x="1218" y="770"/>
                  </a:lnTo>
                  <a:lnTo>
                    <a:pt x="1219" y="766"/>
                  </a:lnTo>
                  <a:lnTo>
                    <a:pt x="1222" y="763"/>
                  </a:lnTo>
                  <a:lnTo>
                    <a:pt x="1226" y="760"/>
                  </a:lnTo>
                  <a:lnTo>
                    <a:pt x="1228" y="759"/>
                  </a:lnTo>
                  <a:lnTo>
                    <a:pt x="1229" y="757"/>
                  </a:lnTo>
                  <a:lnTo>
                    <a:pt x="1229" y="757"/>
                  </a:lnTo>
                  <a:lnTo>
                    <a:pt x="1235" y="741"/>
                  </a:lnTo>
                  <a:lnTo>
                    <a:pt x="1240" y="724"/>
                  </a:lnTo>
                  <a:lnTo>
                    <a:pt x="1244" y="705"/>
                  </a:lnTo>
                  <a:lnTo>
                    <a:pt x="1248" y="686"/>
                  </a:lnTo>
                  <a:lnTo>
                    <a:pt x="1248" y="686"/>
                  </a:lnTo>
                  <a:lnTo>
                    <a:pt x="1251" y="667"/>
                  </a:lnTo>
                  <a:lnTo>
                    <a:pt x="1256" y="649"/>
                  </a:lnTo>
                  <a:lnTo>
                    <a:pt x="1256" y="649"/>
                  </a:lnTo>
                  <a:lnTo>
                    <a:pt x="1262" y="632"/>
                  </a:lnTo>
                  <a:lnTo>
                    <a:pt x="1269" y="616"/>
                  </a:lnTo>
                  <a:lnTo>
                    <a:pt x="1277" y="599"/>
                  </a:lnTo>
                  <a:lnTo>
                    <a:pt x="1286" y="584"/>
                  </a:lnTo>
                  <a:lnTo>
                    <a:pt x="1286" y="584"/>
                  </a:lnTo>
                  <a:lnTo>
                    <a:pt x="1294" y="566"/>
                  </a:lnTo>
                  <a:lnTo>
                    <a:pt x="1302" y="549"/>
                  </a:lnTo>
                  <a:lnTo>
                    <a:pt x="1302" y="549"/>
                  </a:lnTo>
                  <a:lnTo>
                    <a:pt x="1313" y="525"/>
                  </a:lnTo>
                  <a:lnTo>
                    <a:pt x="1323" y="500"/>
                  </a:lnTo>
                  <a:lnTo>
                    <a:pt x="1323" y="500"/>
                  </a:lnTo>
                  <a:lnTo>
                    <a:pt x="1336" y="468"/>
                  </a:lnTo>
                  <a:lnTo>
                    <a:pt x="1351" y="435"/>
                  </a:lnTo>
                  <a:lnTo>
                    <a:pt x="1351" y="435"/>
                  </a:lnTo>
                  <a:lnTo>
                    <a:pt x="1359" y="421"/>
                  </a:lnTo>
                  <a:lnTo>
                    <a:pt x="1368" y="405"/>
                  </a:lnTo>
                  <a:lnTo>
                    <a:pt x="1387" y="377"/>
                  </a:lnTo>
                  <a:lnTo>
                    <a:pt x="1387" y="377"/>
                  </a:lnTo>
                  <a:lnTo>
                    <a:pt x="1404" y="353"/>
                  </a:lnTo>
                  <a:lnTo>
                    <a:pt x="1411" y="340"/>
                  </a:lnTo>
                  <a:lnTo>
                    <a:pt x="1419" y="328"/>
                  </a:lnTo>
                  <a:lnTo>
                    <a:pt x="1430" y="307"/>
                  </a:lnTo>
                  <a:lnTo>
                    <a:pt x="1430" y="307"/>
                  </a:lnTo>
                  <a:lnTo>
                    <a:pt x="1460" y="252"/>
                  </a:lnTo>
                  <a:lnTo>
                    <a:pt x="1474" y="222"/>
                  </a:lnTo>
                  <a:lnTo>
                    <a:pt x="1488" y="192"/>
                  </a:lnTo>
                  <a:lnTo>
                    <a:pt x="1499" y="162"/>
                  </a:lnTo>
                  <a:lnTo>
                    <a:pt x="1504" y="146"/>
                  </a:lnTo>
                  <a:lnTo>
                    <a:pt x="1509" y="131"/>
                  </a:lnTo>
                  <a:lnTo>
                    <a:pt x="1512" y="116"/>
                  </a:lnTo>
                  <a:lnTo>
                    <a:pt x="1514" y="101"/>
                  </a:lnTo>
                  <a:lnTo>
                    <a:pt x="1515" y="85"/>
                  </a:lnTo>
                  <a:lnTo>
                    <a:pt x="1516" y="71"/>
                  </a:lnTo>
                  <a:lnTo>
                    <a:pt x="1516" y="71"/>
                  </a:lnTo>
                  <a:lnTo>
                    <a:pt x="1515" y="65"/>
                  </a:lnTo>
                  <a:lnTo>
                    <a:pt x="1514" y="60"/>
                  </a:lnTo>
                  <a:lnTo>
                    <a:pt x="1512" y="56"/>
                  </a:lnTo>
                  <a:lnTo>
                    <a:pt x="1510" y="52"/>
                  </a:lnTo>
                  <a:lnTo>
                    <a:pt x="1506" y="49"/>
                  </a:lnTo>
                  <a:lnTo>
                    <a:pt x="1503" y="46"/>
                  </a:lnTo>
                  <a:lnTo>
                    <a:pt x="1495" y="42"/>
                  </a:lnTo>
                  <a:lnTo>
                    <a:pt x="1486" y="38"/>
                  </a:lnTo>
                  <a:lnTo>
                    <a:pt x="1475" y="36"/>
                  </a:lnTo>
                  <a:lnTo>
                    <a:pt x="1465" y="35"/>
                  </a:lnTo>
                  <a:lnTo>
                    <a:pt x="1456" y="35"/>
                  </a:lnTo>
                  <a:lnTo>
                    <a:pt x="1456" y="35"/>
                  </a:lnTo>
                  <a:lnTo>
                    <a:pt x="1439" y="36"/>
                  </a:lnTo>
                  <a:lnTo>
                    <a:pt x="1425" y="37"/>
                  </a:lnTo>
                  <a:lnTo>
                    <a:pt x="1425" y="37"/>
                  </a:lnTo>
                  <a:lnTo>
                    <a:pt x="1404" y="37"/>
                  </a:lnTo>
                  <a:lnTo>
                    <a:pt x="1272" y="37"/>
                  </a:lnTo>
                  <a:lnTo>
                    <a:pt x="1272" y="37"/>
                  </a:lnTo>
                  <a:lnTo>
                    <a:pt x="1092" y="41"/>
                  </a:lnTo>
                  <a:lnTo>
                    <a:pt x="781" y="47"/>
                  </a:lnTo>
                  <a:lnTo>
                    <a:pt x="314" y="57"/>
                  </a:lnTo>
                  <a:lnTo>
                    <a:pt x="309" y="57"/>
                  </a:lnTo>
                  <a:lnTo>
                    <a:pt x="308" y="61"/>
                  </a:lnTo>
                  <a:lnTo>
                    <a:pt x="308" y="61"/>
                  </a:lnTo>
                  <a:lnTo>
                    <a:pt x="307" y="65"/>
                  </a:lnTo>
                  <a:lnTo>
                    <a:pt x="306" y="66"/>
                  </a:lnTo>
                  <a:lnTo>
                    <a:pt x="306" y="66"/>
                  </a:lnTo>
                  <a:lnTo>
                    <a:pt x="306" y="66"/>
                  </a:lnTo>
                  <a:lnTo>
                    <a:pt x="301" y="83"/>
                  </a:lnTo>
                  <a:lnTo>
                    <a:pt x="295" y="101"/>
                  </a:lnTo>
                  <a:lnTo>
                    <a:pt x="280" y="134"/>
                  </a:lnTo>
                  <a:lnTo>
                    <a:pt x="280" y="134"/>
                  </a:lnTo>
                  <a:lnTo>
                    <a:pt x="272" y="151"/>
                  </a:lnTo>
                  <a:lnTo>
                    <a:pt x="264" y="170"/>
                  </a:lnTo>
                  <a:lnTo>
                    <a:pt x="257" y="189"/>
                  </a:lnTo>
                  <a:lnTo>
                    <a:pt x="251" y="207"/>
                  </a:lnTo>
                  <a:lnTo>
                    <a:pt x="251" y="207"/>
                  </a:lnTo>
                  <a:lnTo>
                    <a:pt x="248" y="225"/>
                  </a:lnTo>
                  <a:lnTo>
                    <a:pt x="245" y="243"/>
                  </a:lnTo>
                  <a:lnTo>
                    <a:pt x="245" y="243"/>
                  </a:lnTo>
                  <a:lnTo>
                    <a:pt x="241" y="272"/>
                  </a:lnTo>
                  <a:lnTo>
                    <a:pt x="238" y="285"/>
                  </a:lnTo>
                  <a:lnTo>
                    <a:pt x="234" y="299"/>
                  </a:lnTo>
                  <a:lnTo>
                    <a:pt x="234" y="299"/>
                  </a:lnTo>
                  <a:lnTo>
                    <a:pt x="228" y="311"/>
                  </a:lnTo>
                  <a:lnTo>
                    <a:pt x="222" y="322"/>
                  </a:lnTo>
                  <a:lnTo>
                    <a:pt x="210" y="345"/>
                  </a:lnTo>
                  <a:lnTo>
                    <a:pt x="210" y="345"/>
                  </a:lnTo>
                  <a:lnTo>
                    <a:pt x="196" y="371"/>
                  </a:lnTo>
                  <a:lnTo>
                    <a:pt x="196" y="371"/>
                  </a:lnTo>
                  <a:lnTo>
                    <a:pt x="182" y="400"/>
                  </a:lnTo>
                  <a:lnTo>
                    <a:pt x="182" y="400"/>
                  </a:lnTo>
                  <a:lnTo>
                    <a:pt x="171" y="422"/>
                  </a:lnTo>
                  <a:lnTo>
                    <a:pt x="159" y="444"/>
                  </a:lnTo>
                  <a:lnTo>
                    <a:pt x="150" y="466"/>
                  </a:lnTo>
                  <a:lnTo>
                    <a:pt x="146" y="477"/>
                  </a:lnTo>
                  <a:lnTo>
                    <a:pt x="143" y="487"/>
                  </a:lnTo>
                  <a:lnTo>
                    <a:pt x="143" y="487"/>
                  </a:lnTo>
                  <a:lnTo>
                    <a:pt x="135" y="518"/>
                  </a:lnTo>
                  <a:lnTo>
                    <a:pt x="135" y="518"/>
                  </a:lnTo>
                  <a:lnTo>
                    <a:pt x="126" y="553"/>
                  </a:lnTo>
                  <a:lnTo>
                    <a:pt x="116" y="588"/>
                  </a:lnTo>
                  <a:lnTo>
                    <a:pt x="116" y="588"/>
                  </a:lnTo>
                  <a:lnTo>
                    <a:pt x="110" y="600"/>
                  </a:lnTo>
                  <a:lnTo>
                    <a:pt x="104" y="613"/>
                  </a:lnTo>
                  <a:lnTo>
                    <a:pt x="97" y="625"/>
                  </a:lnTo>
                  <a:lnTo>
                    <a:pt x="89" y="637"/>
                  </a:lnTo>
                  <a:lnTo>
                    <a:pt x="89" y="637"/>
                  </a:lnTo>
                  <a:lnTo>
                    <a:pt x="81" y="648"/>
                  </a:lnTo>
                  <a:lnTo>
                    <a:pt x="74" y="660"/>
                  </a:lnTo>
                  <a:lnTo>
                    <a:pt x="68" y="673"/>
                  </a:lnTo>
                  <a:lnTo>
                    <a:pt x="62" y="686"/>
                  </a:lnTo>
                  <a:lnTo>
                    <a:pt x="62" y="686"/>
                  </a:lnTo>
                  <a:lnTo>
                    <a:pt x="58" y="697"/>
                  </a:lnTo>
                  <a:lnTo>
                    <a:pt x="52" y="709"/>
                  </a:lnTo>
                  <a:lnTo>
                    <a:pt x="52" y="709"/>
                  </a:lnTo>
                  <a:lnTo>
                    <a:pt x="47" y="723"/>
                  </a:lnTo>
                  <a:lnTo>
                    <a:pt x="41" y="736"/>
                  </a:lnTo>
                  <a:lnTo>
                    <a:pt x="38" y="750"/>
                  </a:lnTo>
                  <a:lnTo>
                    <a:pt x="36" y="756"/>
                  </a:lnTo>
                  <a:lnTo>
                    <a:pt x="36" y="762"/>
                  </a:lnTo>
                  <a:lnTo>
                    <a:pt x="36" y="762"/>
                  </a:lnTo>
                  <a:lnTo>
                    <a:pt x="35" y="766"/>
                  </a:lnTo>
                  <a:lnTo>
                    <a:pt x="34" y="770"/>
                  </a:lnTo>
                  <a:lnTo>
                    <a:pt x="32" y="773"/>
                  </a:lnTo>
                  <a:lnTo>
                    <a:pt x="30" y="775"/>
                  </a:lnTo>
                  <a:lnTo>
                    <a:pt x="26" y="777"/>
                  </a:lnTo>
                  <a:lnTo>
                    <a:pt x="23" y="779"/>
                  </a:lnTo>
                  <a:lnTo>
                    <a:pt x="17" y="780"/>
                  </a:lnTo>
                  <a:lnTo>
                    <a:pt x="17" y="780"/>
                  </a:lnTo>
                  <a:lnTo>
                    <a:pt x="13" y="780"/>
                  </a:lnTo>
                  <a:lnTo>
                    <a:pt x="10" y="779"/>
                  </a:lnTo>
                  <a:lnTo>
                    <a:pt x="7" y="776"/>
                  </a:lnTo>
                  <a:lnTo>
                    <a:pt x="4" y="774"/>
                  </a:lnTo>
                  <a:lnTo>
                    <a:pt x="4" y="774"/>
                  </a:lnTo>
                  <a:lnTo>
                    <a:pt x="2" y="772"/>
                  </a:lnTo>
                  <a:lnTo>
                    <a:pt x="1" y="769"/>
                  </a:lnTo>
                  <a:lnTo>
                    <a:pt x="0" y="766"/>
                  </a:lnTo>
                  <a:lnTo>
                    <a:pt x="0" y="762"/>
                  </a:lnTo>
                  <a:lnTo>
                    <a:pt x="0" y="762"/>
                  </a:lnTo>
                  <a:lnTo>
                    <a:pt x="1" y="750"/>
                  </a:lnTo>
                  <a:lnTo>
                    <a:pt x="4" y="737"/>
                  </a:lnTo>
                  <a:lnTo>
                    <a:pt x="8" y="726"/>
                  </a:lnTo>
                  <a:lnTo>
                    <a:pt x="13" y="713"/>
                  </a:lnTo>
                  <a:lnTo>
                    <a:pt x="13" y="713"/>
                  </a:lnTo>
                  <a:lnTo>
                    <a:pt x="18" y="703"/>
                  </a:lnTo>
                  <a:lnTo>
                    <a:pt x="22" y="690"/>
                  </a:lnTo>
                  <a:lnTo>
                    <a:pt x="22" y="690"/>
                  </a:lnTo>
                  <a:lnTo>
                    <a:pt x="32" y="668"/>
                  </a:lnTo>
                  <a:lnTo>
                    <a:pt x="42" y="646"/>
                  </a:lnTo>
                  <a:lnTo>
                    <a:pt x="54" y="624"/>
                  </a:lnTo>
                  <a:lnTo>
                    <a:pt x="69" y="602"/>
                  </a:lnTo>
                  <a:lnTo>
                    <a:pt x="69" y="602"/>
                  </a:lnTo>
                  <a:lnTo>
                    <a:pt x="74" y="593"/>
                  </a:lnTo>
                  <a:lnTo>
                    <a:pt x="79" y="583"/>
                  </a:lnTo>
                  <a:lnTo>
                    <a:pt x="83" y="573"/>
                  </a:lnTo>
                  <a:lnTo>
                    <a:pt x="87" y="563"/>
                  </a:lnTo>
                  <a:lnTo>
                    <a:pt x="93" y="541"/>
                  </a:lnTo>
                  <a:lnTo>
                    <a:pt x="98" y="520"/>
                  </a:lnTo>
                  <a:lnTo>
                    <a:pt x="98" y="520"/>
                  </a:lnTo>
                  <a:lnTo>
                    <a:pt x="104" y="492"/>
                  </a:lnTo>
                  <a:lnTo>
                    <a:pt x="104" y="492"/>
                  </a:lnTo>
                  <a:lnTo>
                    <a:pt x="110" y="472"/>
                  </a:lnTo>
                  <a:lnTo>
                    <a:pt x="119" y="451"/>
                  </a:lnTo>
                  <a:lnTo>
                    <a:pt x="128" y="431"/>
                  </a:lnTo>
                  <a:lnTo>
                    <a:pt x="137" y="412"/>
                  </a:lnTo>
                  <a:lnTo>
                    <a:pt x="143" y="401"/>
                  </a:lnTo>
                  <a:lnTo>
                    <a:pt x="143" y="401"/>
                  </a:lnTo>
                  <a:lnTo>
                    <a:pt x="153" y="381"/>
                  </a:lnTo>
                  <a:lnTo>
                    <a:pt x="164" y="359"/>
                  </a:lnTo>
                  <a:lnTo>
                    <a:pt x="164" y="359"/>
                  </a:lnTo>
                  <a:lnTo>
                    <a:pt x="183" y="325"/>
                  </a:lnTo>
                  <a:lnTo>
                    <a:pt x="191" y="307"/>
                  </a:lnTo>
                  <a:lnTo>
                    <a:pt x="198" y="289"/>
                  </a:lnTo>
                  <a:lnTo>
                    <a:pt x="198" y="289"/>
                  </a:lnTo>
                  <a:lnTo>
                    <a:pt x="202" y="277"/>
                  </a:lnTo>
                  <a:lnTo>
                    <a:pt x="205" y="264"/>
                  </a:lnTo>
                  <a:lnTo>
                    <a:pt x="209" y="240"/>
                  </a:lnTo>
                  <a:lnTo>
                    <a:pt x="209" y="240"/>
                  </a:lnTo>
                  <a:lnTo>
                    <a:pt x="212" y="219"/>
                  </a:lnTo>
                  <a:lnTo>
                    <a:pt x="216" y="198"/>
                  </a:lnTo>
                  <a:lnTo>
                    <a:pt x="216" y="198"/>
                  </a:lnTo>
                  <a:lnTo>
                    <a:pt x="222" y="176"/>
                  </a:lnTo>
                  <a:lnTo>
                    <a:pt x="230" y="155"/>
                  </a:lnTo>
                  <a:lnTo>
                    <a:pt x="237" y="133"/>
                  </a:lnTo>
                  <a:lnTo>
                    <a:pt x="246" y="113"/>
                  </a:lnTo>
                  <a:lnTo>
                    <a:pt x="246" y="113"/>
                  </a:lnTo>
                  <a:lnTo>
                    <a:pt x="253" y="99"/>
                  </a:lnTo>
                  <a:lnTo>
                    <a:pt x="253" y="99"/>
                  </a:lnTo>
                  <a:lnTo>
                    <a:pt x="265" y="77"/>
                  </a:lnTo>
                  <a:lnTo>
                    <a:pt x="269" y="65"/>
                  </a:lnTo>
                  <a:lnTo>
                    <a:pt x="273" y="54"/>
                  </a:lnTo>
                  <a:lnTo>
                    <a:pt x="273" y="54"/>
                  </a:lnTo>
                  <a:lnTo>
                    <a:pt x="274" y="48"/>
                  </a:lnTo>
                  <a:lnTo>
                    <a:pt x="276" y="43"/>
                  </a:lnTo>
                  <a:lnTo>
                    <a:pt x="278" y="38"/>
                  </a:lnTo>
                  <a:lnTo>
                    <a:pt x="282" y="34"/>
                  </a:lnTo>
                  <a:lnTo>
                    <a:pt x="287" y="31"/>
                  </a:lnTo>
                  <a:lnTo>
                    <a:pt x="292" y="28"/>
                  </a:lnTo>
                  <a:lnTo>
                    <a:pt x="303" y="24"/>
                  </a:lnTo>
                  <a:lnTo>
                    <a:pt x="316" y="22"/>
                  </a:lnTo>
                  <a:lnTo>
                    <a:pt x="329" y="20"/>
                  </a:lnTo>
                  <a:lnTo>
                    <a:pt x="356" y="19"/>
                  </a:lnTo>
                  <a:lnTo>
                    <a:pt x="356" y="19"/>
                  </a:lnTo>
                  <a:lnTo>
                    <a:pt x="375" y="18"/>
                  </a:lnTo>
                  <a:lnTo>
                    <a:pt x="382" y="18"/>
                  </a:lnTo>
                  <a:lnTo>
                    <a:pt x="389" y="16"/>
                  </a:lnTo>
                  <a:lnTo>
                    <a:pt x="389" y="16"/>
                  </a:lnTo>
                  <a:lnTo>
                    <a:pt x="400" y="14"/>
                  </a:lnTo>
                  <a:lnTo>
                    <a:pt x="411" y="13"/>
                  </a:lnTo>
                  <a:lnTo>
                    <a:pt x="423" y="12"/>
                  </a:lnTo>
                  <a:lnTo>
                    <a:pt x="437" y="12"/>
                  </a:lnTo>
                  <a:lnTo>
                    <a:pt x="437" y="12"/>
                  </a:lnTo>
                  <a:lnTo>
                    <a:pt x="459" y="12"/>
                  </a:lnTo>
                  <a:lnTo>
                    <a:pt x="479" y="13"/>
                  </a:lnTo>
                  <a:lnTo>
                    <a:pt x="479" y="13"/>
                  </a:lnTo>
                  <a:lnTo>
                    <a:pt x="500" y="14"/>
                  </a:lnTo>
                  <a:lnTo>
                    <a:pt x="519" y="15"/>
                  </a:lnTo>
                  <a:lnTo>
                    <a:pt x="668" y="15"/>
                  </a:lnTo>
                  <a:lnTo>
                    <a:pt x="668" y="15"/>
                  </a:lnTo>
                  <a:lnTo>
                    <a:pt x="751" y="14"/>
                  </a:lnTo>
                  <a:lnTo>
                    <a:pt x="833" y="13"/>
                  </a:lnTo>
                  <a:lnTo>
                    <a:pt x="997" y="8"/>
                  </a:lnTo>
                  <a:lnTo>
                    <a:pt x="997" y="8"/>
                  </a:lnTo>
                  <a:lnTo>
                    <a:pt x="1159" y="4"/>
                  </a:lnTo>
                  <a:lnTo>
                    <a:pt x="1241" y="2"/>
                  </a:lnTo>
                  <a:lnTo>
                    <a:pt x="1323" y="2"/>
                  </a:lnTo>
                  <a:lnTo>
                    <a:pt x="1323" y="2"/>
                  </a:lnTo>
                  <a:lnTo>
                    <a:pt x="1375" y="1"/>
                  </a:lnTo>
                  <a:lnTo>
                    <a:pt x="1375" y="1"/>
                  </a:lnTo>
                  <a:lnTo>
                    <a:pt x="1427" y="0"/>
                  </a:lnTo>
                  <a:lnTo>
                    <a:pt x="1427" y="0"/>
                  </a:lnTo>
                  <a:lnTo>
                    <a:pt x="1456" y="1"/>
                  </a:lnTo>
                  <a:lnTo>
                    <a:pt x="1481" y="2"/>
                  </a:lnTo>
                  <a:lnTo>
                    <a:pt x="1481" y="2"/>
                  </a:lnTo>
                  <a:lnTo>
                    <a:pt x="1496" y="3"/>
                  </a:lnTo>
                  <a:lnTo>
                    <a:pt x="1506" y="5"/>
                  </a:lnTo>
                  <a:lnTo>
                    <a:pt x="1517" y="7"/>
                  </a:lnTo>
                  <a:lnTo>
                    <a:pt x="1526" y="12"/>
                  </a:lnTo>
                  <a:lnTo>
                    <a:pt x="1535" y="17"/>
                  </a:lnTo>
                  <a:lnTo>
                    <a:pt x="1539" y="21"/>
                  </a:lnTo>
                  <a:lnTo>
                    <a:pt x="1542" y="25"/>
                  </a:lnTo>
                  <a:lnTo>
                    <a:pt x="1545" y="29"/>
                  </a:lnTo>
                  <a:lnTo>
                    <a:pt x="1547" y="34"/>
                  </a:lnTo>
                  <a:lnTo>
                    <a:pt x="1547" y="34"/>
                  </a:lnTo>
                  <a:lnTo>
                    <a:pt x="1550" y="49"/>
                  </a:lnTo>
                  <a:lnTo>
                    <a:pt x="1552" y="63"/>
                  </a:lnTo>
                  <a:lnTo>
                    <a:pt x="1553" y="78"/>
                  </a:lnTo>
                  <a:lnTo>
                    <a:pt x="1552" y="93"/>
                  </a:lnTo>
                  <a:lnTo>
                    <a:pt x="1550" y="109"/>
                  </a:lnTo>
                  <a:lnTo>
                    <a:pt x="1548" y="123"/>
                  </a:lnTo>
                  <a:lnTo>
                    <a:pt x="1544" y="139"/>
                  </a:lnTo>
                  <a:lnTo>
                    <a:pt x="1540" y="155"/>
                  </a:lnTo>
                  <a:lnTo>
                    <a:pt x="1528" y="186"/>
                  </a:lnTo>
                  <a:lnTo>
                    <a:pt x="1516" y="216"/>
                  </a:lnTo>
                  <a:lnTo>
                    <a:pt x="1502" y="244"/>
                  </a:lnTo>
                  <a:lnTo>
                    <a:pt x="1489" y="271"/>
                  </a:lnTo>
                  <a:lnTo>
                    <a:pt x="1486" y="277"/>
                  </a:lnTo>
                  <a:lnTo>
                    <a:pt x="1486" y="277"/>
                  </a:lnTo>
                  <a:lnTo>
                    <a:pt x="1472" y="303"/>
                  </a:lnTo>
                  <a:lnTo>
                    <a:pt x="1457" y="329"/>
                  </a:lnTo>
                  <a:lnTo>
                    <a:pt x="1427" y="378"/>
                  </a:lnTo>
                  <a:lnTo>
                    <a:pt x="1427" y="378"/>
                  </a:lnTo>
                  <a:lnTo>
                    <a:pt x="1406" y="412"/>
                  </a:lnTo>
                  <a:lnTo>
                    <a:pt x="1406" y="412"/>
                  </a:lnTo>
                  <a:lnTo>
                    <a:pt x="1393" y="433"/>
                  </a:lnTo>
                  <a:lnTo>
                    <a:pt x="1382" y="456"/>
                  </a:lnTo>
                  <a:lnTo>
                    <a:pt x="1372" y="479"/>
                  </a:lnTo>
                  <a:lnTo>
                    <a:pt x="1362" y="503"/>
                  </a:lnTo>
                  <a:lnTo>
                    <a:pt x="1362" y="503"/>
                  </a:lnTo>
                  <a:lnTo>
                    <a:pt x="1346" y="540"/>
                  </a:lnTo>
                  <a:lnTo>
                    <a:pt x="1346" y="540"/>
                  </a:lnTo>
                  <a:lnTo>
                    <a:pt x="1327" y="581"/>
                  </a:lnTo>
                  <a:lnTo>
                    <a:pt x="1327" y="581"/>
                  </a:lnTo>
                  <a:lnTo>
                    <a:pt x="1315" y="608"/>
                  </a:lnTo>
                  <a:lnTo>
                    <a:pt x="1302" y="633"/>
                  </a:lnTo>
                  <a:lnTo>
                    <a:pt x="1292" y="660"/>
                  </a:lnTo>
                  <a:lnTo>
                    <a:pt x="1284" y="689"/>
                  </a:lnTo>
                  <a:lnTo>
                    <a:pt x="1284" y="689"/>
                  </a:lnTo>
                  <a:lnTo>
                    <a:pt x="1277" y="715"/>
                  </a:lnTo>
                  <a:lnTo>
                    <a:pt x="1277" y="715"/>
                  </a:lnTo>
                  <a:lnTo>
                    <a:pt x="1272" y="735"/>
                  </a:lnTo>
                  <a:lnTo>
                    <a:pt x="1267" y="755"/>
                  </a:lnTo>
                  <a:lnTo>
                    <a:pt x="1264" y="765"/>
                  </a:lnTo>
                  <a:lnTo>
                    <a:pt x="1261" y="773"/>
                  </a:lnTo>
                  <a:lnTo>
                    <a:pt x="1256" y="783"/>
                  </a:lnTo>
                  <a:lnTo>
                    <a:pt x="1251" y="790"/>
                  </a:lnTo>
                  <a:lnTo>
                    <a:pt x="1251" y="790"/>
                  </a:lnTo>
                  <a:lnTo>
                    <a:pt x="1248" y="794"/>
                  </a:lnTo>
                  <a:lnTo>
                    <a:pt x="1244" y="796"/>
                  </a:lnTo>
                  <a:lnTo>
                    <a:pt x="1240" y="798"/>
                  </a:lnTo>
                  <a:lnTo>
                    <a:pt x="1235" y="798"/>
                  </a:lnTo>
                  <a:lnTo>
                    <a:pt x="1235" y="798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4" decel="3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70648" y="188640"/>
            <a:ext cx="26230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53085" y="764540"/>
            <a:ext cx="8554085" cy="60007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项目经理姓名：徐过，</a:t>
            </a:r>
            <a:r>
              <a:rPr lang="en-US" sz="2400" u="sng">
                <a:solidFill>
                  <a:srgbClr val="0563C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3"/>
              </a:rPr>
              <a:t>31901237@stu.zucc.edu.cn</a:t>
            </a:r>
          </a:p>
          <a:p>
            <a:pPr marL="266700" indent="-266700" algn="l"/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6700" indent="-26670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项目概要预算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按照2020软件方向工作私营平均工资计算得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6700" indent="-26670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项目组工资：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1120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*49.56=55507</a:t>
            </a:r>
          </a:p>
          <a:p>
            <a:pPr marL="266700" indent="-26670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软硬件资源预算：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500</a:t>
            </a:r>
          </a:p>
          <a:p>
            <a:pPr marL="266700" indent="-26670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团建预算：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100*5=500</a:t>
            </a:r>
          </a:p>
          <a:p>
            <a:pPr marL="266700" indent="-26670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总预算：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56507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6700" indent="-266700" algn="l"/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6700" indent="-26670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项目目标的简要说明：虽然如今有很多教学APP，但是专门针对一门新开的大学课程和一位专门的教师；又</a:t>
            </a:r>
            <a:r>
              <a:rPr 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为学生之间提供交流平台的APP为数不多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。这个APP作为一个开课的辅助工具，将有利于教师的教学和学生的学习；也为软件工程系列课程的成熟记录下足迹。 </a:t>
            </a:r>
          </a:p>
          <a:p>
            <a:pPr marL="266700" indent="-266700" algn="l"/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6700" indent="-26670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项目的成功标准：</a:t>
            </a:r>
            <a:r>
              <a:rPr 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需求必须与用户意愿一致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，获得用户代表的认可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8" name="Freeform 5"/>
          <p:cNvSpPr>
            <a:spLocks noEditPoints="1"/>
          </p:cNvSpPr>
          <p:nvPr/>
        </p:nvSpPr>
        <p:spPr bwMode="auto">
          <a:xfrm>
            <a:off x="8617585" y="648985"/>
            <a:ext cx="516895" cy="640054"/>
          </a:xfrm>
          <a:custGeom>
            <a:avLst/>
            <a:gdLst>
              <a:gd name="T0" fmla="*/ 3 w 222"/>
              <a:gd name="T1" fmla="*/ 0 h 272"/>
              <a:gd name="T2" fmla="*/ 217 w 222"/>
              <a:gd name="T3" fmla="*/ 156 h 272"/>
              <a:gd name="T4" fmla="*/ 29 w 222"/>
              <a:gd name="T5" fmla="*/ 27 h 272"/>
              <a:gd name="T6" fmla="*/ 172 w 222"/>
              <a:gd name="T7" fmla="*/ 182 h 272"/>
              <a:gd name="T8" fmla="*/ 101 w 222"/>
              <a:gd name="T9" fmla="*/ 227 h 272"/>
              <a:gd name="T10" fmla="*/ 126 w 222"/>
              <a:gd name="T11" fmla="*/ 175 h 272"/>
              <a:gd name="T12" fmla="*/ 89 w 222"/>
              <a:gd name="T13" fmla="*/ 242 h 272"/>
              <a:gd name="T14" fmla="*/ 169 w 222"/>
              <a:gd name="T15" fmla="*/ 102 h 272"/>
              <a:gd name="T16" fmla="*/ 177 w 222"/>
              <a:gd name="T17" fmla="*/ 135 h 272"/>
              <a:gd name="T18" fmla="*/ 77 w 222"/>
              <a:gd name="T19" fmla="*/ 177 h 272"/>
              <a:gd name="T20" fmla="*/ 80 w 222"/>
              <a:gd name="T21" fmla="*/ 115 h 272"/>
              <a:gd name="T22" fmla="*/ 168 w 222"/>
              <a:gd name="T23" fmla="*/ 185 h 272"/>
              <a:gd name="T24" fmla="*/ 107 w 222"/>
              <a:gd name="T25" fmla="*/ 99 h 272"/>
              <a:gd name="T26" fmla="*/ 93 w 222"/>
              <a:gd name="T27" fmla="*/ 106 h 272"/>
              <a:gd name="T28" fmla="*/ 102 w 222"/>
              <a:gd name="T29" fmla="*/ 145 h 272"/>
              <a:gd name="T30" fmla="*/ 69 w 222"/>
              <a:gd name="T31" fmla="*/ 102 h 272"/>
              <a:gd name="T32" fmla="*/ 67 w 222"/>
              <a:gd name="T33" fmla="*/ 167 h 272"/>
              <a:gd name="T34" fmla="*/ 24 w 222"/>
              <a:gd name="T35" fmla="*/ 164 h 272"/>
              <a:gd name="T36" fmla="*/ 84 w 222"/>
              <a:gd name="T37" fmla="*/ 77 h 272"/>
              <a:gd name="T38" fmla="*/ 61 w 222"/>
              <a:gd name="T39" fmla="*/ 61 h 272"/>
              <a:gd name="T40" fmla="*/ 36 w 222"/>
              <a:gd name="T41" fmla="*/ 199 h 272"/>
              <a:gd name="T42" fmla="*/ 193 w 222"/>
              <a:gd name="T43" fmla="*/ 124 h 272"/>
              <a:gd name="T44" fmla="*/ 52 w 222"/>
              <a:gd name="T45" fmla="*/ 130 h 272"/>
              <a:gd name="T46" fmla="*/ 110 w 222"/>
              <a:gd name="T47" fmla="*/ 106 h 272"/>
              <a:gd name="T48" fmla="*/ 17 w 222"/>
              <a:gd name="T49" fmla="*/ 108 h 272"/>
              <a:gd name="T50" fmla="*/ 3 w 222"/>
              <a:gd name="T51" fmla="*/ 92 h 272"/>
              <a:gd name="T52" fmla="*/ 105 w 222"/>
              <a:gd name="T53" fmla="*/ 129 h 272"/>
              <a:gd name="T54" fmla="*/ 53 w 222"/>
              <a:gd name="T55" fmla="*/ 85 h 272"/>
              <a:gd name="T56" fmla="*/ 46 w 222"/>
              <a:gd name="T57" fmla="*/ 165 h 272"/>
              <a:gd name="T58" fmla="*/ 132 w 222"/>
              <a:gd name="T59" fmla="*/ 129 h 272"/>
              <a:gd name="T60" fmla="*/ 23 w 222"/>
              <a:gd name="T61" fmla="*/ 42 h 272"/>
              <a:gd name="T62" fmla="*/ 91 w 222"/>
              <a:gd name="T63" fmla="*/ 96 h 272"/>
              <a:gd name="T64" fmla="*/ 61 w 222"/>
              <a:gd name="T65" fmla="*/ 174 h 272"/>
              <a:gd name="T66" fmla="*/ 52 w 222"/>
              <a:gd name="T67" fmla="*/ 158 h 272"/>
              <a:gd name="T68" fmla="*/ 62 w 222"/>
              <a:gd name="T69" fmla="*/ 89 h 272"/>
              <a:gd name="T70" fmla="*/ 25 w 222"/>
              <a:gd name="T71" fmla="*/ 106 h 272"/>
              <a:gd name="T72" fmla="*/ 50 w 222"/>
              <a:gd name="T73" fmla="*/ 63 h 272"/>
              <a:gd name="T74" fmla="*/ 11 w 222"/>
              <a:gd name="T75" fmla="*/ 47 h 272"/>
              <a:gd name="T76" fmla="*/ 40 w 222"/>
              <a:gd name="T77" fmla="*/ 114 h 272"/>
              <a:gd name="T78" fmla="*/ 21 w 222"/>
              <a:gd name="T79" fmla="*/ 28 h 272"/>
              <a:gd name="T80" fmla="*/ 11 w 222"/>
              <a:gd name="T81" fmla="*/ 158 h 272"/>
              <a:gd name="T82" fmla="*/ 33 w 222"/>
              <a:gd name="T83" fmla="*/ 114 h 272"/>
              <a:gd name="T84" fmla="*/ 34 w 222"/>
              <a:gd name="T85" fmla="*/ 43 h 272"/>
              <a:gd name="T86" fmla="*/ 61 w 222"/>
              <a:gd name="T87" fmla="*/ 153 h 272"/>
              <a:gd name="T88" fmla="*/ 140 w 222"/>
              <a:gd name="T89" fmla="*/ 100 h 272"/>
              <a:gd name="T90" fmla="*/ 32 w 222"/>
              <a:gd name="T91" fmla="*/ 140 h 272"/>
              <a:gd name="T92" fmla="*/ 55 w 222"/>
              <a:gd name="T93" fmla="*/ 142 h 272"/>
              <a:gd name="T94" fmla="*/ 15 w 222"/>
              <a:gd name="T95" fmla="*/ 129 h 272"/>
              <a:gd name="T96" fmla="*/ 75 w 222"/>
              <a:gd name="T97" fmla="*/ 67 h 272"/>
              <a:gd name="T98" fmla="*/ 27 w 222"/>
              <a:gd name="T99" fmla="*/ 237 h 272"/>
              <a:gd name="T100" fmla="*/ 43 w 222"/>
              <a:gd name="T101" fmla="*/ 109 h 272"/>
              <a:gd name="T102" fmla="*/ 59 w 222"/>
              <a:gd name="T103" fmla="*/ 80 h 272"/>
              <a:gd name="T104" fmla="*/ 151 w 222"/>
              <a:gd name="T105" fmla="*/ 99 h 272"/>
              <a:gd name="T106" fmla="*/ 141 w 222"/>
              <a:gd name="T107" fmla="*/ 132 h 272"/>
              <a:gd name="T108" fmla="*/ 47 w 222"/>
              <a:gd name="T109" fmla="*/ 58 h 272"/>
              <a:gd name="T110" fmla="*/ 110 w 222"/>
              <a:gd name="T111" fmla="*/ 77 h 272"/>
              <a:gd name="T112" fmla="*/ 98 w 222"/>
              <a:gd name="T113" fmla="*/ 126 h 272"/>
              <a:gd name="T114" fmla="*/ 38 w 222"/>
              <a:gd name="T115" fmla="*/ 60 h 272"/>
              <a:gd name="T116" fmla="*/ 146 w 222"/>
              <a:gd name="T117" fmla="*/ 122 h 272"/>
              <a:gd name="T118" fmla="*/ 165 w 222"/>
              <a:gd name="T119" fmla="*/ 105 h 272"/>
              <a:gd name="T120" fmla="*/ 174 w 222"/>
              <a:gd name="T121" fmla="*/ 123 h 272"/>
              <a:gd name="T122" fmla="*/ 58 w 222"/>
              <a:gd name="T123" fmla="*/ 6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22" h="272">
                <a:moveTo>
                  <a:pt x="64" y="268"/>
                </a:moveTo>
                <a:cubicBezTo>
                  <a:pt x="63" y="269"/>
                  <a:pt x="63" y="269"/>
                  <a:pt x="63" y="270"/>
                </a:cubicBezTo>
                <a:cubicBezTo>
                  <a:pt x="62" y="272"/>
                  <a:pt x="60" y="272"/>
                  <a:pt x="58" y="271"/>
                </a:cubicBezTo>
                <a:cubicBezTo>
                  <a:pt x="58" y="270"/>
                  <a:pt x="57" y="270"/>
                  <a:pt x="57" y="270"/>
                </a:cubicBezTo>
                <a:cubicBezTo>
                  <a:pt x="56" y="269"/>
                  <a:pt x="55" y="269"/>
                  <a:pt x="54" y="269"/>
                </a:cubicBezTo>
                <a:cubicBezTo>
                  <a:pt x="52" y="267"/>
                  <a:pt x="50" y="265"/>
                  <a:pt x="48" y="262"/>
                </a:cubicBezTo>
                <a:cubicBezTo>
                  <a:pt x="45" y="259"/>
                  <a:pt x="41" y="255"/>
                  <a:pt x="38" y="252"/>
                </a:cubicBezTo>
                <a:cubicBezTo>
                  <a:pt x="36" y="249"/>
                  <a:pt x="34" y="247"/>
                  <a:pt x="31" y="246"/>
                </a:cubicBezTo>
                <a:cubicBezTo>
                  <a:pt x="26" y="242"/>
                  <a:pt x="21" y="239"/>
                  <a:pt x="17" y="236"/>
                </a:cubicBezTo>
                <a:cubicBezTo>
                  <a:pt x="16" y="235"/>
                  <a:pt x="16" y="235"/>
                  <a:pt x="15" y="235"/>
                </a:cubicBezTo>
                <a:cubicBezTo>
                  <a:pt x="15" y="234"/>
                  <a:pt x="14" y="234"/>
                  <a:pt x="13" y="235"/>
                </a:cubicBezTo>
                <a:cubicBezTo>
                  <a:pt x="11" y="235"/>
                  <a:pt x="9" y="233"/>
                  <a:pt x="8" y="231"/>
                </a:cubicBezTo>
                <a:cubicBezTo>
                  <a:pt x="7" y="229"/>
                  <a:pt x="7" y="228"/>
                  <a:pt x="7" y="226"/>
                </a:cubicBezTo>
                <a:cubicBezTo>
                  <a:pt x="7" y="220"/>
                  <a:pt x="6" y="214"/>
                  <a:pt x="6" y="209"/>
                </a:cubicBezTo>
                <a:cubicBezTo>
                  <a:pt x="6" y="209"/>
                  <a:pt x="6" y="209"/>
                  <a:pt x="5" y="208"/>
                </a:cubicBezTo>
                <a:cubicBezTo>
                  <a:pt x="5" y="209"/>
                  <a:pt x="4" y="209"/>
                  <a:pt x="4" y="210"/>
                </a:cubicBezTo>
                <a:cubicBezTo>
                  <a:pt x="3" y="210"/>
                  <a:pt x="3" y="211"/>
                  <a:pt x="2" y="211"/>
                </a:cubicBezTo>
                <a:cubicBezTo>
                  <a:pt x="2" y="211"/>
                  <a:pt x="1" y="211"/>
                  <a:pt x="1" y="211"/>
                </a:cubicBezTo>
                <a:cubicBezTo>
                  <a:pt x="0" y="210"/>
                  <a:pt x="0" y="210"/>
                  <a:pt x="0" y="209"/>
                </a:cubicBezTo>
                <a:cubicBezTo>
                  <a:pt x="1" y="208"/>
                  <a:pt x="1" y="208"/>
                  <a:pt x="1" y="208"/>
                </a:cubicBezTo>
                <a:cubicBezTo>
                  <a:pt x="2" y="206"/>
                  <a:pt x="3" y="205"/>
                  <a:pt x="4" y="204"/>
                </a:cubicBezTo>
                <a:cubicBezTo>
                  <a:pt x="5" y="203"/>
                  <a:pt x="5" y="202"/>
                  <a:pt x="5" y="201"/>
                </a:cubicBezTo>
                <a:cubicBezTo>
                  <a:pt x="5" y="197"/>
                  <a:pt x="4" y="192"/>
                  <a:pt x="4" y="187"/>
                </a:cubicBezTo>
                <a:cubicBezTo>
                  <a:pt x="3" y="178"/>
                  <a:pt x="2" y="169"/>
                  <a:pt x="2" y="160"/>
                </a:cubicBezTo>
                <a:cubicBezTo>
                  <a:pt x="1" y="147"/>
                  <a:pt x="0" y="134"/>
                  <a:pt x="0" y="120"/>
                </a:cubicBezTo>
                <a:cubicBezTo>
                  <a:pt x="0" y="106"/>
                  <a:pt x="0" y="91"/>
                  <a:pt x="0" y="76"/>
                </a:cubicBezTo>
                <a:cubicBezTo>
                  <a:pt x="0" y="56"/>
                  <a:pt x="0" y="37"/>
                  <a:pt x="1" y="17"/>
                </a:cubicBezTo>
                <a:cubicBezTo>
                  <a:pt x="1" y="13"/>
                  <a:pt x="1" y="9"/>
                  <a:pt x="0" y="5"/>
                </a:cubicBezTo>
                <a:cubicBezTo>
                  <a:pt x="0" y="3"/>
                  <a:pt x="1" y="2"/>
                  <a:pt x="2" y="1"/>
                </a:cubicBezTo>
                <a:cubicBezTo>
                  <a:pt x="2" y="1"/>
                  <a:pt x="2" y="1"/>
                  <a:pt x="3" y="0"/>
                </a:cubicBezTo>
                <a:cubicBezTo>
                  <a:pt x="5" y="0"/>
                  <a:pt x="7" y="2"/>
                  <a:pt x="6" y="4"/>
                </a:cubicBezTo>
                <a:cubicBezTo>
                  <a:pt x="6" y="5"/>
                  <a:pt x="6" y="5"/>
                  <a:pt x="4" y="6"/>
                </a:cubicBezTo>
                <a:cubicBezTo>
                  <a:pt x="4" y="7"/>
                  <a:pt x="4" y="9"/>
                  <a:pt x="4" y="10"/>
                </a:cubicBezTo>
                <a:cubicBezTo>
                  <a:pt x="3" y="18"/>
                  <a:pt x="3" y="25"/>
                  <a:pt x="3" y="33"/>
                </a:cubicBezTo>
                <a:cubicBezTo>
                  <a:pt x="3" y="33"/>
                  <a:pt x="3" y="34"/>
                  <a:pt x="3" y="34"/>
                </a:cubicBezTo>
                <a:cubicBezTo>
                  <a:pt x="4" y="34"/>
                  <a:pt x="4" y="34"/>
                  <a:pt x="4" y="33"/>
                </a:cubicBezTo>
                <a:cubicBezTo>
                  <a:pt x="4" y="33"/>
                  <a:pt x="4" y="33"/>
                  <a:pt x="4" y="32"/>
                </a:cubicBezTo>
                <a:cubicBezTo>
                  <a:pt x="4" y="28"/>
                  <a:pt x="4" y="24"/>
                  <a:pt x="4" y="21"/>
                </a:cubicBezTo>
                <a:cubicBezTo>
                  <a:pt x="4" y="20"/>
                  <a:pt x="5" y="19"/>
                  <a:pt x="5" y="18"/>
                </a:cubicBezTo>
                <a:cubicBezTo>
                  <a:pt x="5" y="18"/>
                  <a:pt x="5" y="17"/>
                  <a:pt x="5" y="17"/>
                </a:cubicBezTo>
                <a:cubicBezTo>
                  <a:pt x="5" y="15"/>
                  <a:pt x="5" y="13"/>
                  <a:pt x="5" y="12"/>
                </a:cubicBezTo>
                <a:cubicBezTo>
                  <a:pt x="5" y="10"/>
                  <a:pt x="5" y="9"/>
                  <a:pt x="7" y="9"/>
                </a:cubicBezTo>
                <a:cubicBezTo>
                  <a:pt x="9" y="9"/>
                  <a:pt x="10" y="9"/>
                  <a:pt x="12" y="9"/>
                </a:cubicBezTo>
                <a:cubicBezTo>
                  <a:pt x="16" y="11"/>
                  <a:pt x="20" y="13"/>
                  <a:pt x="24" y="14"/>
                </a:cubicBezTo>
                <a:cubicBezTo>
                  <a:pt x="33" y="18"/>
                  <a:pt x="41" y="22"/>
                  <a:pt x="50" y="26"/>
                </a:cubicBezTo>
                <a:cubicBezTo>
                  <a:pt x="63" y="31"/>
                  <a:pt x="76" y="38"/>
                  <a:pt x="88" y="45"/>
                </a:cubicBezTo>
                <a:cubicBezTo>
                  <a:pt x="101" y="52"/>
                  <a:pt x="114" y="59"/>
                  <a:pt x="126" y="67"/>
                </a:cubicBezTo>
                <a:cubicBezTo>
                  <a:pt x="133" y="71"/>
                  <a:pt x="139" y="74"/>
                  <a:pt x="145" y="78"/>
                </a:cubicBezTo>
                <a:cubicBezTo>
                  <a:pt x="154" y="82"/>
                  <a:pt x="162" y="87"/>
                  <a:pt x="171" y="92"/>
                </a:cubicBezTo>
                <a:cubicBezTo>
                  <a:pt x="174" y="94"/>
                  <a:pt x="178" y="96"/>
                  <a:pt x="181" y="99"/>
                </a:cubicBezTo>
                <a:cubicBezTo>
                  <a:pt x="184" y="101"/>
                  <a:pt x="187" y="103"/>
                  <a:pt x="190" y="105"/>
                </a:cubicBezTo>
                <a:cubicBezTo>
                  <a:pt x="193" y="108"/>
                  <a:pt x="197" y="111"/>
                  <a:pt x="200" y="113"/>
                </a:cubicBezTo>
                <a:cubicBezTo>
                  <a:pt x="201" y="114"/>
                  <a:pt x="202" y="115"/>
                  <a:pt x="202" y="116"/>
                </a:cubicBezTo>
                <a:cubicBezTo>
                  <a:pt x="202" y="116"/>
                  <a:pt x="202" y="117"/>
                  <a:pt x="202" y="117"/>
                </a:cubicBezTo>
                <a:cubicBezTo>
                  <a:pt x="202" y="118"/>
                  <a:pt x="203" y="118"/>
                  <a:pt x="203" y="119"/>
                </a:cubicBezTo>
                <a:cubicBezTo>
                  <a:pt x="206" y="124"/>
                  <a:pt x="210" y="129"/>
                  <a:pt x="214" y="134"/>
                </a:cubicBezTo>
                <a:cubicBezTo>
                  <a:pt x="216" y="138"/>
                  <a:pt x="219" y="143"/>
                  <a:pt x="221" y="148"/>
                </a:cubicBezTo>
                <a:cubicBezTo>
                  <a:pt x="221" y="148"/>
                  <a:pt x="221" y="149"/>
                  <a:pt x="221" y="149"/>
                </a:cubicBezTo>
                <a:cubicBezTo>
                  <a:pt x="222" y="151"/>
                  <a:pt x="221" y="153"/>
                  <a:pt x="220" y="154"/>
                </a:cubicBezTo>
                <a:cubicBezTo>
                  <a:pt x="219" y="155"/>
                  <a:pt x="218" y="155"/>
                  <a:pt x="217" y="156"/>
                </a:cubicBezTo>
                <a:cubicBezTo>
                  <a:pt x="205" y="164"/>
                  <a:pt x="194" y="171"/>
                  <a:pt x="182" y="180"/>
                </a:cubicBezTo>
                <a:cubicBezTo>
                  <a:pt x="168" y="190"/>
                  <a:pt x="154" y="200"/>
                  <a:pt x="140" y="211"/>
                </a:cubicBezTo>
                <a:cubicBezTo>
                  <a:pt x="130" y="219"/>
                  <a:pt x="120" y="226"/>
                  <a:pt x="110" y="234"/>
                </a:cubicBezTo>
                <a:cubicBezTo>
                  <a:pt x="102" y="240"/>
                  <a:pt x="93" y="246"/>
                  <a:pt x="85" y="253"/>
                </a:cubicBezTo>
                <a:cubicBezTo>
                  <a:pt x="82" y="256"/>
                  <a:pt x="78" y="259"/>
                  <a:pt x="74" y="261"/>
                </a:cubicBezTo>
                <a:cubicBezTo>
                  <a:pt x="71" y="264"/>
                  <a:pt x="67" y="266"/>
                  <a:pt x="64" y="268"/>
                </a:cubicBezTo>
                <a:close/>
                <a:moveTo>
                  <a:pt x="179" y="104"/>
                </a:moveTo>
                <a:cubicBezTo>
                  <a:pt x="178" y="104"/>
                  <a:pt x="178" y="103"/>
                  <a:pt x="177" y="103"/>
                </a:cubicBezTo>
                <a:cubicBezTo>
                  <a:pt x="176" y="102"/>
                  <a:pt x="176" y="101"/>
                  <a:pt x="175" y="100"/>
                </a:cubicBezTo>
                <a:cubicBezTo>
                  <a:pt x="174" y="100"/>
                  <a:pt x="173" y="99"/>
                  <a:pt x="174" y="97"/>
                </a:cubicBezTo>
                <a:cubicBezTo>
                  <a:pt x="170" y="95"/>
                  <a:pt x="157" y="87"/>
                  <a:pt x="155" y="86"/>
                </a:cubicBezTo>
                <a:cubicBezTo>
                  <a:pt x="156" y="87"/>
                  <a:pt x="157" y="88"/>
                  <a:pt x="158" y="88"/>
                </a:cubicBezTo>
                <a:cubicBezTo>
                  <a:pt x="164" y="92"/>
                  <a:pt x="170" y="96"/>
                  <a:pt x="175" y="101"/>
                </a:cubicBezTo>
                <a:cubicBezTo>
                  <a:pt x="175" y="102"/>
                  <a:pt x="176" y="102"/>
                  <a:pt x="177" y="103"/>
                </a:cubicBezTo>
                <a:cubicBezTo>
                  <a:pt x="178" y="103"/>
                  <a:pt x="178" y="104"/>
                  <a:pt x="179" y="104"/>
                </a:cubicBezTo>
                <a:cubicBezTo>
                  <a:pt x="180" y="105"/>
                  <a:pt x="181" y="107"/>
                  <a:pt x="182" y="108"/>
                </a:cubicBezTo>
                <a:cubicBezTo>
                  <a:pt x="183" y="109"/>
                  <a:pt x="184" y="110"/>
                  <a:pt x="185" y="110"/>
                </a:cubicBezTo>
                <a:cubicBezTo>
                  <a:pt x="184" y="108"/>
                  <a:pt x="181" y="106"/>
                  <a:pt x="179" y="104"/>
                </a:cubicBezTo>
                <a:close/>
                <a:moveTo>
                  <a:pt x="54" y="190"/>
                </a:moveTo>
                <a:cubicBezTo>
                  <a:pt x="57" y="189"/>
                  <a:pt x="62" y="184"/>
                  <a:pt x="63" y="183"/>
                </a:cubicBezTo>
                <a:cubicBezTo>
                  <a:pt x="63" y="184"/>
                  <a:pt x="62" y="184"/>
                  <a:pt x="62" y="184"/>
                </a:cubicBezTo>
                <a:cubicBezTo>
                  <a:pt x="61" y="185"/>
                  <a:pt x="59" y="185"/>
                  <a:pt x="57" y="187"/>
                </a:cubicBezTo>
                <a:cubicBezTo>
                  <a:pt x="56" y="187"/>
                  <a:pt x="55" y="189"/>
                  <a:pt x="54" y="190"/>
                </a:cubicBezTo>
                <a:cubicBezTo>
                  <a:pt x="54" y="190"/>
                  <a:pt x="53" y="190"/>
                  <a:pt x="53" y="190"/>
                </a:cubicBezTo>
                <a:cubicBezTo>
                  <a:pt x="53" y="190"/>
                  <a:pt x="53" y="190"/>
                  <a:pt x="53" y="190"/>
                </a:cubicBezTo>
                <a:cubicBezTo>
                  <a:pt x="54" y="190"/>
                  <a:pt x="54" y="190"/>
                  <a:pt x="54" y="190"/>
                </a:cubicBezTo>
                <a:close/>
                <a:moveTo>
                  <a:pt x="30" y="27"/>
                </a:moveTo>
                <a:cubicBezTo>
                  <a:pt x="29" y="26"/>
                  <a:pt x="28" y="26"/>
                  <a:pt x="27" y="25"/>
                </a:cubicBezTo>
                <a:cubicBezTo>
                  <a:pt x="27" y="26"/>
                  <a:pt x="27" y="26"/>
                  <a:pt x="27" y="26"/>
                </a:cubicBezTo>
                <a:cubicBezTo>
                  <a:pt x="28" y="27"/>
                  <a:pt x="28" y="27"/>
                  <a:pt x="29" y="27"/>
                </a:cubicBezTo>
                <a:cubicBezTo>
                  <a:pt x="29" y="27"/>
                  <a:pt x="30" y="27"/>
                  <a:pt x="30" y="27"/>
                </a:cubicBezTo>
                <a:cubicBezTo>
                  <a:pt x="30" y="27"/>
                  <a:pt x="31" y="27"/>
                  <a:pt x="31" y="28"/>
                </a:cubicBezTo>
                <a:cubicBezTo>
                  <a:pt x="31" y="29"/>
                  <a:pt x="32" y="29"/>
                  <a:pt x="32" y="30"/>
                </a:cubicBezTo>
                <a:cubicBezTo>
                  <a:pt x="33" y="30"/>
                  <a:pt x="33" y="30"/>
                  <a:pt x="34" y="30"/>
                </a:cubicBezTo>
                <a:cubicBezTo>
                  <a:pt x="35" y="31"/>
                  <a:pt x="36" y="32"/>
                  <a:pt x="38" y="33"/>
                </a:cubicBezTo>
                <a:cubicBezTo>
                  <a:pt x="38" y="33"/>
                  <a:pt x="39" y="33"/>
                  <a:pt x="39" y="33"/>
                </a:cubicBezTo>
                <a:cubicBezTo>
                  <a:pt x="38" y="32"/>
                  <a:pt x="38" y="32"/>
                  <a:pt x="37" y="31"/>
                </a:cubicBezTo>
                <a:cubicBezTo>
                  <a:pt x="35" y="30"/>
                  <a:pt x="32" y="28"/>
                  <a:pt x="30" y="27"/>
                </a:cubicBezTo>
                <a:close/>
                <a:moveTo>
                  <a:pt x="190" y="133"/>
                </a:moveTo>
                <a:cubicBezTo>
                  <a:pt x="190" y="133"/>
                  <a:pt x="190" y="133"/>
                  <a:pt x="190" y="134"/>
                </a:cubicBezTo>
                <a:cubicBezTo>
                  <a:pt x="190" y="134"/>
                  <a:pt x="190" y="134"/>
                  <a:pt x="190" y="135"/>
                </a:cubicBezTo>
                <a:cubicBezTo>
                  <a:pt x="191" y="138"/>
                  <a:pt x="192" y="142"/>
                  <a:pt x="194" y="146"/>
                </a:cubicBezTo>
                <a:cubicBezTo>
                  <a:pt x="195" y="149"/>
                  <a:pt x="195" y="152"/>
                  <a:pt x="196" y="155"/>
                </a:cubicBezTo>
                <a:cubicBezTo>
                  <a:pt x="196" y="156"/>
                  <a:pt x="196" y="157"/>
                  <a:pt x="196" y="158"/>
                </a:cubicBezTo>
                <a:cubicBezTo>
                  <a:pt x="196" y="160"/>
                  <a:pt x="194" y="161"/>
                  <a:pt x="192" y="159"/>
                </a:cubicBezTo>
                <a:cubicBezTo>
                  <a:pt x="191" y="159"/>
                  <a:pt x="191" y="158"/>
                  <a:pt x="190" y="157"/>
                </a:cubicBezTo>
                <a:cubicBezTo>
                  <a:pt x="186" y="152"/>
                  <a:pt x="181" y="146"/>
                  <a:pt x="178" y="141"/>
                </a:cubicBezTo>
                <a:cubicBezTo>
                  <a:pt x="177" y="140"/>
                  <a:pt x="177" y="140"/>
                  <a:pt x="177" y="139"/>
                </a:cubicBezTo>
                <a:cubicBezTo>
                  <a:pt x="178" y="144"/>
                  <a:pt x="178" y="147"/>
                  <a:pt x="179" y="151"/>
                </a:cubicBezTo>
                <a:cubicBezTo>
                  <a:pt x="181" y="156"/>
                  <a:pt x="182" y="161"/>
                  <a:pt x="182" y="166"/>
                </a:cubicBezTo>
                <a:cubicBezTo>
                  <a:pt x="183" y="167"/>
                  <a:pt x="182" y="169"/>
                  <a:pt x="182" y="170"/>
                </a:cubicBezTo>
                <a:cubicBezTo>
                  <a:pt x="182" y="171"/>
                  <a:pt x="180" y="171"/>
                  <a:pt x="179" y="170"/>
                </a:cubicBezTo>
                <a:cubicBezTo>
                  <a:pt x="179" y="170"/>
                  <a:pt x="178" y="170"/>
                  <a:pt x="178" y="169"/>
                </a:cubicBezTo>
                <a:cubicBezTo>
                  <a:pt x="177" y="168"/>
                  <a:pt x="176" y="167"/>
                  <a:pt x="175" y="166"/>
                </a:cubicBezTo>
                <a:cubicBezTo>
                  <a:pt x="172" y="161"/>
                  <a:pt x="169" y="156"/>
                  <a:pt x="166" y="151"/>
                </a:cubicBezTo>
                <a:cubicBezTo>
                  <a:pt x="166" y="151"/>
                  <a:pt x="165" y="150"/>
                  <a:pt x="165" y="150"/>
                </a:cubicBezTo>
                <a:cubicBezTo>
                  <a:pt x="165" y="150"/>
                  <a:pt x="165" y="150"/>
                  <a:pt x="165" y="150"/>
                </a:cubicBezTo>
                <a:cubicBezTo>
                  <a:pt x="166" y="156"/>
                  <a:pt x="168" y="162"/>
                  <a:pt x="169" y="168"/>
                </a:cubicBezTo>
                <a:cubicBezTo>
                  <a:pt x="170" y="172"/>
                  <a:pt x="171" y="176"/>
                  <a:pt x="172" y="181"/>
                </a:cubicBezTo>
                <a:cubicBezTo>
                  <a:pt x="172" y="181"/>
                  <a:pt x="172" y="182"/>
                  <a:pt x="172" y="182"/>
                </a:cubicBezTo>
                <a:cubicBezTo>
                  <a:pt x="174" y="180"/>
                  <a:pt x="177" y="179"/>
                  <a:pt x="180" y="177"/>
                </a:cubicBezTo>
                <a:cubicBezTo>
                  <a:pt x="188" y="171"/>
                  <a:pt x="197" y="165"/>
                  <a:pt x="205" y="159"/>
                </a:cubicBezTo>
                <a:cubicBezTo>
                  <a:pt x="207" y="158"/>
                  <a:pt x="210" y="156"/>
                  <a:pt x="212" y="154"/>
                </a:cubicBezTo>
                <a:cubicBezTo>
                  <a:pt x="213" y="153"/>
                  <a:pt x="214" y="153"/>
                  <a:pt x="215" y="154"/>
                </a:cubicBezTo>
                <a:cubicBezTo>
                  <a:pt x="216" y="153"/>
                  <a:pt x="216" y="153"/>
                  <a:pt x="217" y="153"/>
                </a:cubicBezTo>
                <a:cubicBezTo>
                  <a:pt x="219" y="151"/>
                  <a:pt x="219" y="151"/>
                  <a:pt x="218" y="148"/>
                </a:cubicBezTo>
                <a:cubicBezTo>
                  <a:pt x="217" y="144"/>
                  <a:pt x="215" y="141"/>
                  <a:pt x="213" y="138"/>
                </a:cubicBezTo>
                <a:cubicBezTo>
                  <a:pt x="212" y="137"/>
                  <a:pt x="212" y="137"/>
                  <a:pt x="212" y="137"/>
                </a:cubicBezTo>
                <a:cubicBezTo>
                  <a:pt x="213" y="140"/>
                  <a:pt x="214" y="143"/>
                  <a:pt x="215" y="145"/>
                </a:cubicBezTo>
                <a:cubicBezTo>
                  <a:pt x="215" y="146"/>
                  <a:pt x="215" y="146"/>
                  <a:pt x="215" y="146"/>
                </a:cubicBezTo>
                <a:cubicBezTo>
                  <a:pt x="216" y="147"/>
                  <a:pt x="216" y="148"/>
                  <a:pt x="216" y="149"/>
                </a:cubicBezTo>
                <a:cubicBezTo>
                  <a:pt x="216" y="150"/>
                  <a:pt x="215" y="151"/>
                  <a:pt x="214" y="151"/>
                </a:cubicBezTo>
                <a:cubicBezTo>
                  <a:pt x="212" y="151"/>
                  <a:pt x="211" y="150"/>
                  <a:pt x="210" y="149"/>
                </a:cubicBezTo>
                <a:cubicBezTo>
                  <a:pt x="208" y="146"/>
                  <a:pt x="206" y="143"/>
                  <a:pt x="203" y="142"/>
                </a:cubicBezTo>
                <a:cubicBezTo>
                  <a:pt x="203" y="141"/>
                  <a:pt x="203" y="141"/>
                  <a:pt x="202" y="141"/>
                </a:cubicBezTo>
                <a:cubicBezTo>
                  <a:pt x="202" y="142"/>
                  <a:pt x="203" y="142"/>
                  <a:pt x="203" y="143"/>
                </a:cubicBezTo>
                <a:cubicBezTo>
                  <a:pt x="203" y="144"/>
                  <a:pt x="204" y="146"/>
                  <a:pt x="205" y="148"/>
                </a:cubicBezTo>
                <a:cubicBezTo>
                  <a:pt x="205" y="148"/>
                  <a:pt x="205" y="149"/>
                  <a:pt x="205" y="150"/>
                </a:cubicBezTo>
                <a:cubicBezTo>
                  <a:pt x="205" y="150"/>
                  <a:pt x="205" y="151"/>
                  <a:pt x="204" y="151"/>
                </a:cubicBezTo>
                <a:cubicBezTo>
                  <a:pt x="204" y="152"/>
                  <a:pt x="203" y="152"/>
                  <a:pt x="203" y="151"/>
                </a:cubicBezTo>
                <a:cubicBezTo>
                  <a:pt x="202" y="151"/>
                  <a:pt x="202" y="150"/>
                  <a:pt x="202" y="150"/>
                </a:cubicBezTo>
                <a:cubicBezTo>
                  <a:pt x="201" y="149"/>
                  <a:pt x="200" y="148"/>
                  <a:pt x="199" y="147"/>
                </a:cubicBezTo>
                <a:cubicBezTo>
                  <a:pt x="196" y="143"/>
                  <a:pt x="194" y="139"/>
                  <a:pt x="191" y="135"/>
                </a:cubicBezTo>
                <a:cubicBezTo>
                  <a:pt x="191" y="134"/>
                  <a:pt x="190" y="134"/>
                  <a:pt x="190" y="133"/>
                </a:cubicBezTo>
                <a:close/>
                <a:moveTo>
                  <a:pt x="112" y="222"/>
                </a:moveTo>
                <a:cubicBezTo>
                  <a:pt x="103" y="213"/>
                  <a:pt x="95" y="204"/>
                  <a:pt x="86" y="195"/>
                </a:cubicBezTo>
                <a:cubicBezTo>
                  <a:pt x="87" y="196"/>
                  <a:pt x="87" y="196"/>
                  <a:pt x="87" y="197"/>
                </a:cubicBezTo>
                <a:cubicBezTo>
                  <a:pt x="90" y="203"/>
                  <a:pt x="93" y="209"/>
                  <a:pt x="95" y="215"/>
                </a:cubicBezTo>
                <a:cubicBezTo>
                  <a:pt x="97" y="219"/>
                  <a:pt x="98" y="222"/>
                  <a:pt x="100" y="225"/>
                </a:cubicBezTo>
                <a:cubicBezTo>
                  <a:pt x="100" y="226"/>
                  <a:pt x="100" y="227"/>
                  <a:pt x="101" y="227"/>
                </a:cubicBezTo>
                <a:cubicBezTo>
                  <a:pt x="101" y="228"/>
                  <a:pt x="101" y="229"/>
                  <a:pt x="100" y="230"/>
                </a:cubicBezTo>
                <a:cubicBezTo>
                  <a:pt x="99" y="230"/>
                  <a:pt x="98" y="230"/>
                  <a:pt x="97" y="230"/>
                </a:cubicBezTo>
                <a:cubicBezTo>
                  <a:pt x="97" y="229"/>
                  <a:pt x="96" y="229"/>
                  <a:pt x="96" y="228"/>
                </a:cubicBezTo>
                <a:cubicBezTo>
                  <a:pt x="89" y="222"/>
                  <a:pt x="83" y="215"/>
                  <a:pt x="77" y="207"/>
                </a:cubicBezTo>
                <a:cubicBezTo>
                  <a:pt x="77" y="207"/>
                  <a:pt x="76" y="207"/>
                  <a:pt x="76" y="207"/>
                </a:cubicBezTo>
                <a:cubicBezTo>
                  <a:pt x="76" y="207"/>
                  <a:pt x="76" y="208"/>
                  <a:pt x="76" y="208"/>
                </a:cubicBezTo>
                <a:cubicBezTo>
                  <a:pt x="78" y="211"/>
                  <a:pt x="79" y="214"/>
                  <a:pt x="81" y="218"/>
                </a:cubicBezTo>
                <a:cubicBezTo>
                  <a:pt x="83" y="222"/>
                  <a:pt x="85" y="227"/>
                  <a:pt x="87" y="231"/>
                </a:cubicBezTo>
                <a:cubicBezTo>
                  <a:pt x="87" y="232"/>
                  <a:pt x="87" y="232"/>
                  <a:pt x="87" y="233"/>
                </a:cubicBezTo>
                <a:cubicBezTo>
                  <a:pt x="87" y="234"/>
                  <a:pt x="87" y="234"/>
                  <a:pt x="87" y="235"/>
                </a:cubicBezTo>
                <a:cubicBezTo>
                  <a:pt x="86" y="235"/>
                  <a:pt x="85" y="235"/>
                  <a:pt x="84" y="235"/>
                </a:cubicBezTo>
                <a:cubicBezTo>
                  <a:pt x="84" y="234"/>
                  <a:pt x="83" y="234"/>
                  <a:pt x="83" y="234"/>
                </a:cubicBezTo>
                <a:cubicBezTo>
                  <a:pt x="82" y="232"/>
                  <a:pt x="80" y="231"/>
                  <a:pt x="79" y="229"/>
                </a:cubicBezTo>
                <a:cubicBezTo>
                  <a:pt x="75" y="224"/>
                  <a:pt x="70" y="219"/>
                  <a:pt x="66" y="215"/>
                </a:cubicBezTo>
                <a:cubicBezTo>
                  <a:pt x="66" y="214"/>
                  <a:pt x="65" y="214"/>
                  <a:pt x="65" y="214"/>
                </a:cubicBezTo>
                <a:cubicBezTo>
                  <a:pt x="65" y="214"/>
                  <a:pt x="65" y="215"/>
                  <a:pt x="65" y="215"/>
                </a:cubicBezTo>
                <a:cubicBezTo>
                  <a:pt x="67" y="219"/>
                  <a:pt x="69" y="223"/>
                  <a:pt x="71" y="227"/>
                </a:cubicBezTo>
                <a:cubicBezTo>
                  <a:pt x="74" y="233"/>
                  <a:pt x="77" y="239"/>
                  <a:pt x="79" y="245"/>
                </a:cubicBezTo>
                <a:cubicBezTo>
                  <a:pt x="90" y="237"/>
                  <a:pt x="101" y="230"/>
                  <a:pt x="112" y="222"/>
                </a:cubicBezTo>
                <a:close/>
                <a:moveTo>
                  <a:pt x="139" y="172"/>
                </a:moveTo>
                <a:cubicBezTo>
                  <a:pt x="139" y="172"/>
                  <a:pt x="139" y="172"/>
                  <a:pt x="139" y="172"/>
                </a:cubicBezTo>
                <a:cubicBezTo>
                  <a:pt x="139" y="172"/>
                  <a:pt x="139" y="172"/>
                  <a:pt x="139" y="173"/>
                </a:cubicBezTo>
                <a:cubicBezTo>
                  <a:pt x="141" y="176"/>
                  <a:pt x="142" y="179"/>
                  <a:pt x="143" y="182"/>
                </a:cubicBezTo>
                <a:cubicBezTo>
                  <a:pt x="145" y="185"/>
                  <a:pt x="146" y="189"/>
                  <a:pt x="147" y="192"/>
                </a:cubicBezTo>
                <a:cubicBezTo>
                  <a:pt x="148" y="193"/>
                  <a:pt x="148" y="194"/>
                  <a:pt x="148" y="195"/>
                </a:cubicBezTo>
                <a:cubicBezTo>
                  <a:pt x="148" y="196"/>
                  <a:pt x="148" y="197"/>
                  <a:pt x="147" y="197"/>
                </a:cubicBezTo>
                <a:cubicBezTo>
                  <a:pt x="146" y="198"/>
                  <a:pt x="145" y="197"/>
                  <a:pt x="144" y="197"/>
                </a:cubicBezTo>
                <a:cubicBezTo>
                  <a:pt x="144" y="197"/>
                  <a:pt x="144" y="196"/>
                  <a:pt x="143" y="196"/>
                </a:cubicBezTo>
                <a:cubicBezTo>
                  <a:pt x="143" y="195"/>
                  <a:pt x="142" y="195"/>
                  <a:pt x="141" y="194"/>
                </a:cubicBezTo>
                <a:cubicBezTo>
                  <a:pt x="136" y="188"/>
                  <a:pt x="131" y="181"/>
                  <a:pt x="126" y="175"/>
                </a:cubicBezTo>
                <a:cubicBezTo>
                  <a:pt x="126" y="175"/>
                  <a:pt x="125" y="174"/>
                  <a:pt x="125" y="174"/>
                </a:cubicBezTo>
                <a:cubicBezTo>
                  <a:pt x="125" y="174"/>
                  <a:pt x="125" y="175"/>
                  <a:pt x="125" y="175"/>
                </a:cubicBezTo>
                <a:cubicBezTo>
                  <a:pt x="126" y="178"/>
                  <a:pt x="127" y="181"/>
                  <a:pt x="129" y="183"/>
                </a:cubicBezTo>
                <a:cubicBezTo>
                  <a:pt x="131" y="188"/>
                  <a:pt x="133" y="194"/>
                  <a:pt x="135" y="199"/>
                </a:cubicBezTo>
                <a:cubicBezTo>
                  <a:pt x="136" y="201"/>
                  <a:pt x="137" y="203"/>
                  <a:pt x="138" y="205"/>
                </a:cubicBezTo>
                <a:cubicBezTo>
                  <a:pt x="144" y="200"/>
                  <a:pt x="150" y="196"/>
                  <a:pt x="157" y="192"/>
                </a:cubicBezTo>
                <a:cubicBezTo>
                  <a:pt x="151" y="185"/>
                  <a:pt x="145" y="178"/>
                  <a:pt x="139" y="172"/>
                </a:cubicBezTo>
                <a:close/>
                <a:moveTo>
                  <a:pt x="168" y="182"/>
                </a:moveTo>
                <a:cubicBezTo>
                  <a:pt x="169" y="182"/>
                  <a:pt x="169" y="182"/>
                  <a:pt x="169" y="182"/>
                </a:cubicBezTo>
                <a:cubicBezTo>
                  <a:pt x="169" y="180"/>
                  <a:pt x="169" y="179"/>
                  <a:pt x="168" y="178"/>
                </a:cubicBezTo>
                <a:cubicBezTo>
                  <a:pt x="168" y="174"/>
                  <a:pt x="167" y="170"/>
                  <a:pt x="166" y="166"/>
                </a:cubicBezTo>
                <a:cubicBezTo>
                  <a:pt x="164" y="160"/>
                  <a:pt x="163" y="154"/>
                  <a:pt x="162" y="148"/>
                </a:cubicBezTo>
                <a:cubicBezTo>
                  <a:pt x="161" y="147"/>
                  <a:pt x="161" y="147"/>
                  <a:pt x="161" y="146"/>
                </a:cubicBezTo>
                <a:cubicBezTo>
                  <a:pt x="157" y="149"/>
                  <a:pt x="153" y="152"/>
                  <a:pt x="149" y="154"/>
                </a:cubicBezTo>
                <a:cubicBezTo>
                  <a:pt x="155" y="164"/>
                  <a:pt x="161" y="173"/>
                  <a:pt x="168" y="182"/>
                </a:cubicBezTo>
                <a:close/>
                <a:moveTo>
                  <a:pt x="59" y="257"/>
                </a:moveTo>
                <a:cubicBezTo>
                  <a:pt x="49" y="247"/>
                  <a:pt x="38" y="238"/>
                  <a:pt x="28" y="227"/>
                </a:cubicBezTo>
                <a:cubicBezTo>
                  <a:pt x="27" y="228"/>
                  <a:pt x="26" y="228"/>
                  <a:pt x="25" y="228"/>
                </a:cubicBezTo>
                <a:cubicBezTo>
                  <a:pt x="25" y="229"/>
                  <a:pt x="24" y="229"/>
                  <a:pt x="23" y="230"/>
                </a:cubicBezTo>
                <a:cubicBezTo>
                  <a:pt x="25" y="232"/>
                  <a:pt x="27" y="233"/>
                  <a:pt x="29" y="235"/>
                </a:cubicBezTo>
                <a:cubicBezTo>
                  <a:pt x="33" y="238"/>
                  <a:pt x="36" y="242"/>
                  <a:pt x="40" y="247"/>
                </a:cubicBezTo>
                <a:cubicBezTo>
                  <a:pt x="42" y="250"/>
                  <a:pt x="45" y="253"/>
                  <a:pt x="48" y="255"/>
                </a:cubicBezTo>
                <a:cubicBezTo>
                  <a:pt x="48" y="256"/>
                  <a:pt x="49" y="256"/>
                  <a:pt x="49" y="256"/>
                </a:cubicBezTo>
                <a:cubicBezTo>
                  <a:pt x="50" y="256"/>
                  <a:pt x="50" y="257"/>
                  <a:pt x="51" y="257"/>
                </a:cubicBezTo>
                <a:cubicBezTo>
                  <a:pt x="52" y="257"/>
                  <a:pt x="53" y="258"/>
                  <a:pt x="53" y="259"/>
                </a:cubicBezTo>
                <a:cubicBezTo>
                  <a:pt x="53" y="260"/>
                  <a:pt x="54" y="260"/>
                  <a:pt x="54" y="260"/>
                </a:cubicBezTo>
                <a:cubicBezTo>
                  <a:pt x="55" y="262"/>
                  <a:pt x="57" y="263"/>
                  <a:pt x="58" y="264"/>
                </a:cubicBezTo>
                <a:cubicBezTo>
                  <a:pt x="59" y="264"/>
                  <a:pt x="60" y="264"/>
                  <a:pt x="61" y="264"/>
                </a:cubicBezTo>
                <a:cubicBezTo>
                  <a:pt x="61" y="263"/>
                  <a:pt x="62" y="263"/>
                  <a:pt x="63" y="262"/>
                </a:cubicBezTo>
                <a:cubicBezTo>
                  <a:pt x="72" y="256"/>
                  <a:pt x="80" y="249"/>
                  <a:pt x="89" y="242"/>
                </a:cubicBezTo>
                <a:cubicBezTo>
                  <a:pt x="89" y="242"/>
                  <a:pt x="89" y="241"/>
                  <a:pt x="90" y="241"/>
                </a:cubicBezTo>
                <a:cubicBezTo>
                  <a:pt x="89" y="241"/>
                  <a:pt x="89" y="241"/>
                  <a:pt x="89" y="241"/>
                </a:cubicBezTo>
                <a:cubicBezTo>
                  <a:pt x="86" y="243"/>
                  <a:pt x="82" y="246"/>
                  <a:pt x="79" y="248"/>
                </a:cubicBezTo>
                <a:cubicBezTo>
                  <a:pt x="74" y="253"/>
                  <a:pt x="68" y="257"/>
                  <a:pt x="63" y="262"/>
                </a:cubicBezTo>
                <a:cubicBezTo>
                  <a:pt x="62" y="262"/>
                  <a:pt x="62" y="262"/>
                  <a:pt x="62" y="263"/>
                </a:cubicBezTo>
                <a:cubicBezTo>
                  <a:pt x="60" y="264"/>
                  <a:pt x="59" y="263"/>
                  <a:pt x="58" y="262"/>
                </a:cubicBezTo>
                <a:cubicBezTo>
                  <a:pt x="57" y="261"/>
                  <a:pt x="57" y="259"/>
                  <a:pt x="58" y="258"/>
                </a:cubicBezTo>
                <a:cubicBezTo>
                  <a:pt x="59" y="258"/>
                  <a:pt x="59" y="258"/>
                  <a:pt x="59" y="257"/>
                </a:cubicBezTo>
                <a:close/>
                <a:moveTo>
                  <a:pt x="113" y="220"/>
                </a:moveTo>
                <a:cubicBezTo>
                  <a:pt x="113" y="217"/>
                  <a:pt x="100" y="189"/>
                  <a:pt x="98" y="187"/>
                </a:cubicBezTo>
                <a:cubicBezTo>
                  <a:pt x="95" y="189"/>
                  <a:pt x="92" y="191"/>
                  <a:pt x="88" y="193"/>
                </a:cubicBezTo>
                <a:cubicBezTo>
                  <a:pt x="96" y="202"/>
                  <a:pt x="105" y="211"/>
                  <a:pt x="113" y="220"/>
                </a:cubicBezTo>
                <a:close/>
                <a:moveTo>
                  <a:pt x="157" y="189"/>
                </a:moveTo>
                <a:cubicBezTo>
                  <a:pt x="157" y="188"/>
                  <a:pt x="146" y="157"/>
                  <a:pt x="146" y="156"/>
                </a:cubicBezTo>
                <a:cubicBezTo>
                  <a:pt x="142" y="158"/>
                  <a:pt x="139" y="161"/>
                  <a:pt x="136" y="163"/>
                </a:cubicBezTo>
                <a:cubicBezTo>
                  <a:pt x="143" y="172"/>
                  <a:pt x="150" y="180"/>
                  <a:pt x="157" y="189"/>
                </a:cubicBezTo>
                <a:close/>
                <a:moveTo>
                  <a:pt x="51" y="215"/>
                </a:moveTo>
                <a:cubicBezTo>
                  <a:pt x="58" y="224"/>
                  <a:pt x="66" y="233"/>
                  <a:pt x="75" y="242"/>
                </a:cubicBezTo>
                <a:cubicBezTo>
                  <a:pt x="74" y="240"/>
                  <a:pt x="60" y="211"/>
                  <a:pt x="60" y="210"/>
                </a:cubicBezTo>
                <a:cubicBezTo>
                  <a:pt x="57" y="212"/>
                  <a:pt x="54" y="213"/>
                  <a:pt x="51" y="215"/>
                </a:cubicBezTo>
                <a:close/>
                <a:moveTo>
                  <a:pt x="103" y="61"/>
                </a:moveTo>
                <a:cubicBezTo>
                  <a:pt x="103" y="61"/>
                  <a:pt x="103" y="61"/>
                  <a:pt x="103" y="61"/>
                </a:cubicBezTo>
                <a:cubicBezTo>
                  <a:pt x="104" y="61"/>
                  <a:pt x="104" y="62"/>
                  <a:pt x="105" y="62"/>
                </a:cubicBezTo>
                <a:cubicBezTo>
                  <a:pt x="111" y="66"/>
                  <a:pt x="117" y="69"/>
                  <a:pt x="123" y="73"/>
                </a:cubicBezTo>
                <a:cubicBezTo>
                  <a:pt x="134" y="79"/>
                  <a:pt x="145" y="87"/>
                  <a:pt x="155" y="94"/>
                </a:cubicBezTo>
                <a:cubicBezTo>
                  <a:pt x="160" y="98"/>
                  <a:pt x="164" y="101"/>
                  <a:pt x="169" y="104"/>
                </a:cubicBezTo>
                <a:cubicBezTo>
                  <a:pt x="169" y="104"/>
                  <a:pt x="170" y="105"/>
                  <a:pt x="170" y="105"/>
                </a:cubicBezTo>
                <a:cubicBezTo>
                  <a:pt x="170" y="105"/>
                  <a:pt x="171" y="105"/>
                  <a:pt x="171" y="105"/>
                </a:cubicBezTo>
                <a:cubicBezTo>
                  <a:pt x="171" y="104"/>
                  <a:pt x="171" y="104"/>
                  <a:pt x="170" y="104"/>
                </a:cubicBezTo>
                <a:cubicBezTo>
                  <a:pt x="170" y="103"/>
                  <a:pt x="169" y="102"/>
                  <a:pt x="169" y="102"/>
                </a:cubicBezTo>
                <a:cubicBezTo>
                  <a:pt x="167" y="100"/>
                  <a:pt x="164" y="97"/>
                  <a:pt x="162" y="95"/>
                </a:cubicBezTo>
                <a:cubicBezTo>
                  <a:pt x="157" y="91"/>
                  <a:pt x="151" y="87"/>
                  <a:pt x="145" y="84"/>
                </a:cubicBezTo>
                <a:cubicBezTo>
                  <a:pt x="132" y="75"/>
                  <a:pt x="118" y="68"/>
                  <a:pt x="104" y="61"/>
                </a:cubicBezTo>
                <a:cubicBezTo>
                  <a:pt x="104" y="61"/>
                  <a:pt x="104" y="61"/>
                  <a:pt x="103" y="61"/>
                </a:cubicBezTo>
                <a:close/>
                <a:moveTo>
                  <a:pt x="55" y="249"/>
                </a:moveTo>
                <a:cubicBezTo>
                  <a:pt x="54" y="248"/>
                  <a:pt x="54" y="248"/>
                  <a:pt x="54" y="248"/>
                </a:cubicBezTo>
                <a:cubicBezTo>
                  <a:pt x="51" y="242"/>
                  <a:pt x="48" y="236"/>
                  <a:pt x="44" y="230"/>
                </a:cubicBezTo>
                <a:cubicBezTo>
                  <a:pt x="43" y="227"/>
                  <a:pt x="41" y="224"/>
                  <a:pt x="40" y="221"/>
                </a:cubicBezTo>
                <a:cubicBezTo>
                  <a:pt x="40" y="221"/>
                  <a:pt x="40" y="221"/>
                  <a:pt x="39" y="221"/>
                </a:cubicBezTo>
                <a:cubicBezTo>
                  <a:pt x="36" y="223"/>
                  <a:pt x="33" y="224"/>
                  <a:pt x="30" y="226"/>
                </a:cubicBezTo>
                <a:cubicBezTo>
                  <a:pt x="31" y="227"/>
                  <a:pt x="52" y="247"/>
                  <a:pt x="55" y="249"/>
                </a:cubicBezTo>
                <a:close/>
                <a:moveTo>
                  <a:pt x="75" y="201"/>
                </a:moveTo>
                <a:cubicBezTo>
                  <a:pt x="79" y="206"/>
                  <a:pt x="94" y="224"/>
                  <a:pt x="97" y="225"/>
                </a:cubicBezTo>
                <a:cubicBezTo>
                  <a:pt x="92" y="215"/>
                  <a:pt x="88" y="206"/>
                  <a:pt x="83" y="196"/>
                </a:cubicBezTo>
                <a:cubicBezTo>
                  <a:pt x="81" y="198"/>
                  <a:pt x="78" y="199"/>
                  <a:pt x="75" y="201"/>
                </a:cubicBezTo>
                <a:close/>
                <a:moveTo>
                  <a:pt x="122" y="207"/>
                </a:moveTo>
                <a:cubicBezTo>
                  <a:pt x="122" y="207"/>
                  <a:pt x="122" y="207"/>
                  <a:pt x="122" y="207"/>
                </a:cubicBezTo>
                <a:cubicBezTo>
                  <a:pt x="118" y="198"/>
                  <a:pt x="115" y="188"/>
                  <a:pt x="111" y="179"/>
                </a:cubicBezTo>
                <a:cubicBezTo>
                  <a:pt x="108" y="181"/>
                  <a:pt x="105" y="183"/>
                  <a:pt x="102" y="184"/>
                </a:cubicBezTo>
                <a:cubicBezTo>
                  <a:pt x="109" y="192"/>
                  <a:pt x="115" y="200"/>
                  <a:pt x="122" y="207"/>
                </a:cubicBezTo>
                <a:close/>
                <a:moveTo>
                  <a:pt x="164" y="144"/>
                </a:moveTo>
                <a:cubicBezTo>
                  <a:pt x="166" y="147"/>
                  <a:pt x="168" y="150"/>
                  <a:pt x="170" y="153"/>
                </a:cubicBezTo>
                <a:cubicBezTo>
                  <a:pt x="173" y="157"/>
                  <a:pt x="176" y="161"/>
                  <a:pt x="178" y="166"/>
                </a:cubicBezTo>
                <a:cubicBezTo>
                  <a:pt x="179" y="166"/>
                  <a:pt x="179" y="166"/>
                  <a:pt x="180" y="167"/>
                </a:cubicBezTo>
                <a:cubicBezTo>
                  <a:pt x="178" y="157"/>
                  <a:pt x="175" y="147"/>
                  <a:pt x="173" y="137"/>
                </a:cubicBezTo>
                <a:cubicBezTo>
                  <a:pt x="170" y="140"/>
                  <a:pt x="167" y="142"/>
                  <a:pt x="164" y="144"/>
                </a:cubicBezTo>
                <a:close/>
                <a:moveTo>
                  <a:pt x="177" y="135"/>
                </a:moveTo>
                <a:cubicBezTo>
                  <a:pt x="179" y="139"/>
                  <a:pt x="191" y="155"/>
                  <a:pt x="194" y="157"/>
                </a:cubicBezTo>
                <a:cubicBezTo>
                  <a:pt x="192" y="147"/>
                  <a:pt x="188" y="139"/>
                  <a:pt x="185" y="130"/>
                </a:cubicBezTo>
                <a:cubicBezTo>
                  <a:pt x="183" y="131"/>
                  <a:pt x="180" y="133"/>
                  <a:pt x="177" y="135"/>
                </a:cubicBezTo>
                <a:close/>
                <a:moveTo>
                  <a:pt x="42" y="219"/>
                </a:moveTo>
                <a:cubicBezTo>
                  <a:pt x="44" y="222"/>
                  <a:pt x="45" y="224"/>
                  <a:pt x="46" y="226"/>
                </a:cubicBezTo>
                <a:cubicBezTo>
                  <a:pt x="51" y="234"/>
                  <a:pt x="57" y="241"/>
                  <a:pt x="64" y="248"/>
                </a:cubicBezTo>
                <a:cubicBezTo>
                  <a:pt x="64" y="248"/>
                  <a:pt x="64" y="248"/>
                  <a:pt x="65" y="248"/>
                </a:cubicBezTo>
                <a:cubicBezTo>
                  <a:pt x="65" y="248"/>
                  <a:pt x="65" y="248"/>
                  <a:pt x="65" y="248"/>
                </a:cubicBezTo>
                <a:cubicBezTo>
                  <a:pt x="59" y="238"/>
                  <a:pt x="54" y="227"/>
                  <a:pt x="48" y="217"/>
                </a:cubicBezTo>
                <a:cubicBezTo>
                  <a:pt x="46" y="218"/>
                  <a:pt x="44" y="218"/>
                  <a:pt x="42" y="219"/>
                </a:cubicBezTo>
                <a:close/>
                <a:moveTo>
                  <a:pt x="144" y="193"/>
                </a:moveTo>
                <a:cubicBezTo>
                  <a:pt x="143" y="189"/>
                  <a:pt x="142" y="186"/>
                  <a:pt x="141" y="183"/>
                </a:cubicBezTo>
                <a:cubicBezTo>
                  <a:pt x="139" y="180"/>
                  <a:pt x="138" y="177"/>
                  <a:pt x="137" y="174"/>
                </a:cubicBezTo>
                <a:cubicBezTo>
                  <a:pt x="136" y="171"/>
                  <a:pt x="134" y="168"/>
                  <a:pt x="133" y="164"/>
                </a:cubicBezTo>
                <a:cubicBezTo>
                  <a:pt x="130" y="166"/>
                  <a:pt x="128" y="168"/>
                  <a:pt x="125" y="169"/>
                </a:cubicBezTo>
                <a:cubicBezTo>
                  <a:pt x="131" y="177"/>
                  <a:pt x="137" y="185"/>
                  <a:pt x="144" y="193"/>
                </a:cubicBezTo>
                <a:close/>
                <a:moveTo>
                  <a:pt x="103" y="189"/>
                </a:moveTo>
                <a:cubicBezTo>
                  <a:pt x="103" y="189"/>
                  <a:pt x="103" y="190"/>
                  <a:pt x="102" y="190"/>
                </a:cubicBezTo>
                <a:cubicBezTo>
                  <a:pt x="107" y="199"/>
                  <a:pt x="113" y="209"/>
                  <a:pt x="116" y="219"/>
                </a:cubicBezTo>
                <a:cubicBezTo>
                  <a:pt x="119" y="217"/>
                  <a:pt x="121" y="216"/>
                  <a:pt x="124" y="214"/>
                </a:cubicBezTo>
                <a:cubicBezTo>
                  <a:pt x="117" y="206"/>
                  <a:pt x="110" y="198"/>
                  <a:pt x="103" y="189"/>
                </a:cubicBezTo>
                <a:close/>
                <a:moveTo>
                  <a:pt x="85" y="182"/>
                </a:moveTo>
                <a:cubicBezTo>
                  <a:pt x="85" y="181"/>
                  <a:pt x="85" y="181"/>
                  <a:pt x="85" y="181"/>
                </a:cubicBezTo>
                <a:cubicBezTo>
                  <a:pt x="84" y="182"/>
                  <a:pt x="84" y="182"/>
                  <a:pt x="83" y="182"/>
                </a:cubicBezTo>
                <a:cubicBezTo>
                  <a:pt x="80" y="184"/>
                  <a:pt x="76" y="185"/>
                  <a:pt x="73" y="187"/>
                </a:cubicBezTo>
                <a:cubicBezTo>
                  <a:pt x="72" y="187"/>
                  <a:pt x="71" y="187"/>
                  <a:pt x="70" y="186"/>
                </a:cubicBezTo>
                <a:cubicBezTo>
                  <a:pt x="70" y="186"/>
                  <a:pt x="70" y="185"/>
                  <a:pt x="71" y="184"/>
                </a:cubicBezTo>
                <a:cubicBezTo>
                  <a:pt x="72" y="183"/>
                  <a:pt x="73" y="181"/>
                  <a:pt x="74" y="181"/>
                </a:cubicBezTo>
                <a:cubicBezTo>
                  <a:pt x="78" y="178"/>
                  <a:pt x="81" y="176"/>
                  <a:pt x="84" y="173"/>
                </a:cubicBezTo>
                <a:cubicBezTo>
                  <a:pt x="84" y="173"/>
                  <a:pt x="85" y="173"/>
                  <a:pt x="85" y="173"/>
                </a:cubicBezTo>
                <a:cubicBezTo>
                  <a:pt x="84" y="173"/>
                  <a:pt x="84" y="173"/>
                  <a:pt x="84" y="173"/>
                </a:cubicBezTo>
                <a:cubicBezTo>
                  <a:pt x="82" y="174"/>
                  <a:pt x="80" y="175"/>
                  <a:pt x="79" y="175"/>
                </a:cubicBezTo>
                <a:cubicBezTo>
                  <a:pt x="78" y="176"/>
                  <a:pt x="77" y="176"/>
                  <a:pt x="77" y="177"/>
                </a:cubicBezTo>
                <a:cubicBezTo>
                  <a:pt x="76" y="177"/>
                  <a:pt x="76" y="178"/>
                  <a:pt x="75" y="178"/>
                </a:cubicBezTo>
                <a:cubicBezTo>
                  <a:pt x="74" y="177"/>
                  <a:pt x="74" y="178"/>
                  <a:pt x="73" y="178"/>
                </a:cubicBezTo>
                <a:cubicBezTo>
                  <a:pt x="72" y="179"/>
                  <a:pt x="71" y="179"/>
                  <a:pt x="70" y="180"/>
                </a:cubicBezTo>
                <a:cubicBezTo>
                  <a:pt x="69" y="180"/>
                  <a:pt x="69" y="181"/>
                  <a:pt x="68" y="181"/>
                </a:cubicBezTo>
                <a:cubicBezTo>
                  <a:pt x="68" y="183"/>
                  <a:pt x="68" y="184"/>
                  <a:pt x="67" y="185"/>
                </a:cubicBezTo>
                <a:cubicBezTo>
                  <a:pt x="67" y="186"/>
                  <a:pt x="66" y="186"/>
                  <a:pt x="65" y="186"/>
                </a:cubicBezTo>
                <a:cubicBezTo>
                  <a:pt x="65" y="186"/>
                  <a:pt x="64" y="187"/>
                  <a:pt x="64" y="187"/>
                </a:cubicBezTo>
                <a:cubicBezTo>
                  <a:pt x="59" y="191"/>
                  <a:pt x="55" y="195"/>
                  <a:pt x="51" y="199"/>
                </a:cubicBezTo>
                <a:cubicBezTo>
                  <a:pt x="50" y="199"/>
                  <a:pt x="50" y="199"/>
                  <a:pt x="50" y="199"/>
                </a:cubicBezTo>
                <a:cubicBezTo>
                  <a:pt x="50" y="199"/>
                  <a:pt x="50" y="200"/>
                  <a:pt x="50" y="200"/>
                </a:cubicBezTo>
                <a:cubicBezTo>
                  <a:pt x="51" y="199"/>
                  <a:pt x="52" y="199"/>
                  <a:pt x="53" y="198"/>
                </a:cubicBezTo>
                <a:cubicBezTo>
                  <a:pt x="58" y="196"/>
                  <a:pt x="62" y="193"/>
                  <a:pt x="67" y="191"/>
                </a:cubicBezTo>
                <a:cubicBezTo>
                  <a:pt x="68" y="190"/>
                  <a:pt x="69" y="190"/>
                  <a:pt x="71" y="190"/>
                </a:cubicBezTo>
                <a:cubicBezTo>
                  <a:pt x="71" y="190"/>
                  <a:pt x="72" y="190"/>
                  <a:pt x="72" y="190"/>
                </a:cubicBezTo>
                <a:cubicBezTo>
                  <a:pt x="74" y="189"/>
                  <a:pt x="76" y="187"/>
                  <a:pt x="77" y="186"/>
                </a:cubicBezTo>
                <a:cubicBezTo>
                  <a:pt x="80" y="185"/>
                  <a:pt x="82" y="183"/>
                  <a:pt x="85" y="182"/>
                </a:cubicBezTo>
                <a:close/>
                <a:moveTo>
                  <a:pt x="133" y="201"/>
                </a:moveTo>
                <a:cubicBezTo>
                  <a:pt x="129" y="191"/>
                  <a:pt x="125" y="182"/>
                  <a:pt x="121" y="172"/>
                </a:cubicBezTo>
                <a:cubicBezTo>
                  <a:pt x="119" y="174"/>
                  <a:pt x="117" y="175"/>
                  <a:pt x="114" y="176"/>
                </a:cubicBezTo>
                <a:cubicBezTo>
                  <a:pt x="120" y="185"/>
                  <a:pt x="126" y="193"/>
                  <a:pt x="133" y="201"/>
                </a:cubicBezTo>
                <a:close/>
                <a:moveTo>
                  <a:pt x="71" y="203"/>
                </a:moveTo>
                <a:cubicBezTo>
                  <a:pt x="69" y="205"/>
                  <a:pt x="66" y="206"/>
                  <a:pt x="64" y="208"/>
                </a:cubicBezTo>
                <a:cubicBezTo>
                  <a:pt x="70" y="215"/>
                  <a:pt x="76" y="222"/>
                  <a:pt x="82" y="229"/>
                </a:cubicBezTo>
                <a:cubicBezTo>
                  <a:pt x="82" y="229"/>
                  <a:pt x="83" y="229"/>
                  <a:pt x="83" y="229"/>
                </a:cubicBezTo>
                <a:cubicBezTo>
                  <a:pt x="79" y="220"/>
                  <a:pt x="75" y="212"/>
                  <a:pt x="71" y="203"/>
                </a:cubicBezTo>
                <a:close/>
                <a:moveTo>
                  <a:pt x="134" y="207"/>
                </a:moveTo>
                <a:cubicBezTo>
                  <a:pt x="128" y="200"/>
                  <a:pt x="122" y="192"/>
                  <a:pt x="116" y="184"/>
                </a:cubicBezTo>
                <a:cubicBezTo>
                  <a:pt x="120" y="193"/>
                  <a:pt x="123" y="203"/>
                  <a:pt x="127" y="212"/>
                </a:cubicBezTo>
                <a:cubicBezTo>
                  <a:pt x="129" y="210"/>
                  <a:pt x="132" y="208"/>
                  <a:pt x="134" y="207"/>
                </a:cubicBezTo>
                <a:close/>
                <a:moveTo>
                  <a:pt x="80" y="115"/>
                </a:moveTo>
                <a:cubicBezTo>
                  <a:pt x="78" y="116"/>
                  <a:pt x="77" y="116"/>
                  <a:pt x="76" y="117"/>
                </a:cubicBezTo>
                <a:cubicBezTo>
                  <a:pt x="76" y="117"/>
                  <a:pt x="75" y="117"/>
                  <a:pt x="75" y="118"/>
                </a:cubicBezTo>
                <a:cubicBezTo>
                  <a:pt x="72" y="121"/>
                  <a:pt x="69" y="124"/>
                  <a:pt x="65" y="127"/>
                </a:cubicBezTo>
                <a:cubicBezTo>
                  <a:pt x="65" y="127"/>
                  <a:pt x="65" y="127"/>
                  <a:pt x="65" y="128"/>
                </a:cubicBezTo>
                <a:cubicBezTo>
                  <a:pt x="65" y="128"/>
                  <a:pt x="64" y="129"/>
                  <a:pt x="64" y="130"/>
                </a:cubicBezTo>
                <a:cubicBezTo>
                  <a:pt x="63" y="131"/>
                  <a:pt x="63" y="133"/>
                  <a:pt x="63" y="135"/>
                </a:cubicBezTo>
                <a:cubicBezTo>
                  <a:pt x="64" y="136"/>
                  <a:pt x="64" y="137"/>
                  <a:pt x="64" y="138"/>
                </a:cubicBezTo>
                <a:cubicBezTo>
                  <a:pt x="64" y="138"/>
                  <a:pt x="65" y="137"/>
                  <a:pt x="65" y="137"/>
                </a:cubicBezTo>
                <a:cubicBezTo>
                  <a:pt x="66" y="135"/>
                  <a:pt x="67" y="134"/>
                  <a:pt x="69" y="132"/>
                </a:cubicBezTo>
                <a:cubicBezTo>
                  <a:pt x="72" y="128"/>
                  <a:pt x="75" y="124"/>
                  <a:pt x="79" y="119"/>
                </a:cubicBezTo>
                <a:cubicBezTo>
                  <a:pt x="79" y="119"/>
                  <a:pt x="79" y="119"/>
                  <a:pt x="79" y="118"/>
                </a:cubicBezTo>
                <a:cubicBezTo>
                  <a:pt x="80" y="117"/>
                  <a:pt x="80" y="116"/>
                  <a:pt x="80" y="115"/>
                </a:cubicBezTo>
                <a:close/>
                <a:moveTo>
                  <a:pt x="76" y="247"/>
                </a:moveTo>
                <a:cubicBezTo>
                  <a:pt x="75" y="246"/>
                  <a:pt x="74" y="245"/>
                  <a:pt x="73" y="244"/>
                </a:cubicBezTo>
                <a:cubicBezTo>
                  <a:pt x="68" y="239"/>
                  <a:pt x="63" y="233"/>
                  <a:pt x="58" y="227"/>
                </a:cubicBezTo>
                <a:cubicBezTo>
                  <a:pt x="57" y="227"/>
                  <a:pt x="57" y="227"/>
                  <a:pt x="57" y="226"/>
                </a:cubicBezTo>
                <a:cubicBezTo>
                  <a:pt x="61" y="235"/>
                  <a:pt x="66" y="243"/>
                  <a:pt x="69" y="251"/>
                </a:cubicBezTo>
                <a:cubicBezTo>
                  <a:pt x="72" y="250"/>
                  <a:pt x="74" y="248"/>
                  <a:pt x="76" y="247"/>
                </a:cubicBezTo>
                <a:close/>
                <a:moveTo>
                  <a:pt x="108" y="60"/>
                </a:moveTo>
                <a:cubicBezTo>
                  <a:pt x="108" y="60"/>
                  <a:pt x="108" y="60"/>
                  <a:pt x="108" y="60"/>
                </a:cubicBezTo>
                <a:cubicBezTo>
                  <a:pt x="108" y="60"/>
                  <a:pt x="108" y="59"/>
                  <a:pt x="107" y="59"/>
                </a:cubicBezTo>
                <a:cubicBezTo>
                  <a:pt x="100" y="55"/>
                  <a:pt x="92" y="50"/>
                  <a:pt x="84" y="47"/>
                </a:cubicBezTo>
                <a:cubicBezTo>
                  <a:pt x="71" y="40"/>
                  <a:pt x="58" y="34"/>
                  <a:pt x="45" y="28"/>
                </a:cubicBezTo>
                <a:cubicBezTo>
                  <a:pt x="44" y="27"/>
                  <a:pt x="42" y="27"/>
                  <a:pt x="41" y="26"/>
                </a:cubicBezTo>
                <a:cubicBezTo>
                  <a:pt x="42" y="27"/>
                  <a:pt x="43" y="28"/>
                  <a:pt x="44" y="28"/>
                </a:cubicBezTo>
                <a:cubicBezTo>
                  <a:pt x="56" y="34"/>
                  <a:pt x="68" y="41"/>
                  <a:pt x="79" y="47"/>
                </a:cubicBezTo>
                <a:cubicBezTo>
                  <a:pt x="80" y="47"/>
                  <a:pt x="81" y="48"/>
                  <a:pt x="82" y="48"/>
                </a:cubicBezTo>
                <a:cubicBezTo>
                  <a:pt x="90" y="52"/>
                  <a:pt x="98" y="55"/>
                  <a:pt x="106" y="59"/>
                </a:cubicBezTo>
                <a:cubicBezTo>
                  <a:pt x="107" y="59"/>
                  <a:pt x="107" y="60"/>
                  <a:pt x="108" y="60"/>
                </a:cubicBezTo>
                <a:close/>
                <a:moveTo>
                  <a:pt x="168" y="185"/>
                </a:moveTo>
                <a:cubicBezTo>
                  <a:pt x="161" y="179"/>
                  <a:pt x="157" y="171"/>
                  <a:pt x="152" y="164"/>
                </a:cubicBezTo>
                <a:cubicBezTo>
                  <a:pt x="155" y="173"/>
                  <a:pt x="158" y="181"/>
                  <a:pt x="161" y="189"/>
                </a:cubicBezTo>
                <a:cubicBezTo>
                  <a:pt x="163" y="188"/>
                  <a:pt x="165" y="186"/>
                  <a:pt x="168" y="185"/>
                </a:cubicBezTo>
                <a:close/>
                <a:moveTo>
                  <a:pt x="57" y="167"/>
                </a:moveTo>
                <a:cubicBezTo>
                  <a:pt x="56" y="168"/>
                  <a:pt x="55" y="168"/>
                  <a:pt x="55" y="169"/>
                </a:cubicBezTo>
                <a:cubicBezTo>
                  <a:pt x="54" y="169"/>
                  <a:pt x="53" y="170"/>
                  <a:pt x="53" y="171"/>
                </a:cubicBezTo>
                <a:cubicBezTo>
                  <a:pt x="52" y="171"/>
                  <a:pt x="51" y="172"/>
                  <a:pt x="51" y="173"/>
                </a:cubicBezTo>
                <a:cubicBezTo>
                  <a:pt x="50" y="177"/>
                  <a:pt x="49" y="181"/>
                  <a:pt x="48" y="185"/>
                </a:cubicBezTo>
                <a:cubicBezTo>
                  <a:pt x="47" y="185"/>
                  <a:pt x="47" y="186"/>
                  <a:pt x="47" y="186"/>
                </a:cubicBezTo>
                <a:cubicBezTo>
                  <a:pt x="51" y="183"/>
                  <a:pt x="55" y="181"/>
                  <a:pt x="58" y="178"/>
                </a:cubicBezTo>
                <a:cubicBezTo>
                  <a:pt x="58" y="174"/>
                  <a:pt x="58" y="171"/>
                  <a:pt x="57" y="167"/>
                </a:cubicBezTo>
                <a:close/>
                <a:moveTo>
                  <a:pt x="67" y="262"/>
                </a:moveTo>
                <a:cubicBezTo>
                  <a:pt x="67" y="262"/>
                  <a:pt x="68" y="263"/>
                  <a:pt x="68" y="263"/>
                </a:cubicBezTo>
                <a:cubicBezTo>
                  <a:pt x="68" y="262"/>
                  <a:pt x="68" y="262"/>
                  <a:pt x="69" y="262"/>
                </a:cubicBezTo>
                <a:cubicBezTo>
                  <a:pt x="71" y="261"/>
                  <a:pt x="73" y="259"/>
                  <a:pt x="75" y="257"/>
                </a:cubicBezTo>
                <a:cubicBezTo>
                  <a:pt x="81" y="253"/>
                  <a:pt x="86" y="248"/>
                  <a:pt x="92" y="244"/>
                </a:cubicBezTo>
                <a:cubicBezTo>
                  <a:pt x="102" y="236"/>
                  <a:pt x="113" y="228"/>
                  <a:pt x="123" y="221"/>
                </a:cubicBezTo>
                <a:cubicBezTo>
                  <a:pt x="128" y="217"/>
                  <a:pt x="134" y="212"/>
                  <a:pt x="140" y="208"/>
                </a:cubicBezTo>
                <a:cubicBezTo>
                  <a:pt x="140" y="207"/>
                  <a:pt x="141" y="207"/>
                  <a:pt x="141" y="207"/>
                </a:cubicBezTo>
                <a:cubicBezTo>
                  <a:pt x="140" y="207"/>
                  <a:pt x="139" y="208"/>
                  <a:pt x="138" y="209"/>
                </a:cubicBezTo>
                <a:cubicBezTo>
                  <a:pt x="122" y="219"/>
                  <a:pt x="107" y="231"/>
                  <a:pt x="92" y="243"/>
                </a:cubicBezTo>
                <a:cubicBezTo>
                  <a:pt x="84" y="249"/>
                  <a:pt x="76" y="255"/>
                  <a:pt x="68" y="262"/>
                </a:cubicBezTo>
                <a:cubicBezTo>
                  <a:pt x="68" y="262"/>
                  <a:pt x="68" y="262"/>
                  <a:pt x="67" y="262"/>
                </a:cubicBezTo>
                <a:close/>
                <a:moveTo>
                  <a:pt x="116" y="89"/>
                </a:moveTo>
                <a:cubicBezTo>
                  <a:pt x="114" y="88"/>
                  <a:pt x="112" y="87"/>
                  <a:pt x="110" y="86"/>
                </a:cubicBezTo>
                <a:cubicBezTo>
                  <a:pt x="109" y="86"/>
                  <a:pt x="109" y="86"/>
                  <a:pt x="108" y="87"/>
                </a:cubicBezTo>
                <a:cubicBezTo>
                  <a:pt x="108" y="87"/>
                  <a:pt x="108" y="88"/>
                  <a:pt x="107" y="88"/>
                </a:cubicBezTo>
                <a:cubicBezTo>
                  <a:pt x="106" y="92"/>
                  <a:pt x="105" y="96"/>
                  <a:pt x="104" y="100"/>
                </a:cubicBezTo>
                <a:cubicBezTo>
                  <a:pt x="104" y="100"/>
                  <a:pt x="104" y="101"/>
                  <a:pt x="104" y="101"/>
                </a:cubicBezTo>
                <a:cubicBezTo>
                  <a:pt x="106" y="101"/>
                  <a:pt x="107" y="100"/>
                  <a:pt x="107" y="99"/>
                </a:cubicBezTo>
                <a:cubicBezTo>
                  <a:pt x="108" y="98"/>
                  <a:pt x="109" y="97"/>
                  <a:pt x="111" y="97"/>
                </a:cubicBezTo>
                <a:cubicBezTo>
                  <a:pt x="113" y="94"/>
                  <a:pt x="115" y="91"/>
                  <a:pt x="116" y="89"/>
                </a:cubicBezTo>
                <a:close/>
                <a:moveTo>
                  <a:pt x="91" y="57"/>
                </a:moveTo>
                <a:cubicBezTo>
                  <a:pt x="91" y="57"/>
                  <a:pt x="90" y="57"/>
                  <a:pt x="90" y="57"/>
                </a:cubicBezTo>
                <a:cubicBezTo>
                  <a:pt x="86" y="54"/>
                  <a:pt x="82" y="52"/>
                  <a:pt x="78" y="50"/>
                </a:cubicBezTo>
                <a:cubicBezTo>
                  <a:pt x="72" y="47"/>
                  <a:pt x="66" y="45"/>
                  <a:pt x="60" y="42"/>
                </a:cubicBezTo>
                <a:cubicBezTo>
                  <a:pt x="59" y="42"/>
                  <a:pt x="59" y="42"/>
                  <a:pt x="59" y="42"/>
                </a:cubicBezTo>
                <a:cubicBezTo>
                  <a:pt x="59" y="42"/>
                  <a:pt x="59" y="42"/>
                  <a:pt x="60" y="42"/>
                </a:cubicBezTo>
                <a:cubicBezTo>
                  <a:pt x="66" y="46"/>
                  <a:pt x="72" y="50"/>
                  <a:pt x="79" y="54"/>
                </a:cubicBezTo>
                <a:cubicBezTo>
                  <a:pt x="79" y="54"/>
                  <a:pt x="80" y="54"/>
                  <a:pt x="80" y="55"/>
                </a:cubicBezTo>
                <a:cubicBezTo>
                  <a:pt x="82" y="56"/>
                  <a:pt x="83" y="56"/>
                  <a:pt x="85" y="57"/>
                </a:cubicBezTo>
                <a:cubicBezTo>
                  <a:pt x="85" y="58"/>
                  <a:pt x="86" y="58"/>
                  <a:pt x="86" y="58"/>
                </a:cubicBezTo>
                <a:cubicBezTo>
                  <a:pt x="87" y="57"/>
                  <a:pt x="89" y="57"/>
                  <a:pt x="91" y="57"/>
                </a:cubicBezTo>
                <a:close/>
                <a:moveTo>
                  <a:pt x="40" y="159"/>
                </a:moveTo>
                <a:cubicBezTo>
                  <a:pt x="40" y="158"/>
                  <a:pt x="41" y="158"/>
                  <a:pt x="41" y="158"/>
                </a:cubicBezTo>
                <a:cubicBezTo>
                  <a:pt x="43" y="156"/>
                  <a:pt x="45" y="154"/>
                  <a:pt x="48" y="152"/>
                </a:cubicBezTo>
                <a:cubicBezTo>
                  <a:pt x="48" y="151"/>
                  <a:pt x="49" y="151"/>
                  <a:pt x="49" y="150"/>
                </a:cubicBezTo>
                <a:cubicBezTo>
                  <a:pt x="50" y="148"/>
                  <a:pt x="50" y="146"/>
                  <a:pt x="52" y="144"/>
                </a:cubicBezTo>
                <a:cubicBezTo>
                  <a:pt x="52" y="144"/>
                  <a:pt x="52" y="143"/>
                  <a:pt x="52" y="143"/>
                </a:cubicBezTo>
                <a:cubicBezTo>
                  <a:pt x="52" y="142"/>
                  <a:pt x="51" y="142"/>
                  <a:pt x="51" y="141"/>
                </a:cubicBezTo>
                <a:cubicBezTo>
                  <a:pt x="51" y="141"/>
                  <a:pt x="51" y="141"/>
                  <a:pt x="51" y="141"/>
                </a:cubicBezTo>
                <a:cubicBezTo>
                  <a:pt x="47" y="145"/>
                  <a:pt x="43" y="149"/>
                  <a:pt x="40" y="153"/>
                </a:cubicBezTo>
                <a:cubicBezTo>
                  <a:pt x="39" y="153"/>
                  <a:pt x="39" y="153"/>
                  <a:pt x="39" y="154"/>
                </a:cubicBezTo>
                <a:cubicBezTo>
                  <a:pt x="39" y="155"/>
                  <a:pt x="39" y="157"/>
                  <a:pt x="40" y="159"/>
                </a:cubicBezTo>
                <a:close/>
                <a:moveTo>
                  <a:pt x="104" y="90"/>
                </a:moveTo>
                <a:cubicBezTo>
                  <a:pt x="104" y="90"/>
                  <a:pt x="103" y="90"/>
                  <a:pt x="103" y="91"/>
                </a:cubicBezTo>
                <a:cubicBezTo>
                  <a:pt x="101" y="92"/>
                  <a:pt x="100" y="93"/>
                  <a:pt x="99" y="94"/>
                </a:cubicBezTo>
                <a:cubicBezTo>
                  <a:pt x="97" y="95"/>
                  <a:pt x="97" y="96"/>
                  <a:pt x="96" y="97"/>
                </a:cubicBezTo>
                <a:cubicBezTo>
                  <a:pt x="95" y="100"/>
                  <a:pt x="94" y="103"/>
                  <a:pt x="93" y="106"/>
                </a:cubicBezTo>
                <a:cubicBezTo>
                  <a:pt x="93" y="106"/>
                  <a:pt x="93" y="106"/>
                  <a:pt x="93" y="106"/>
                </a:cubicBezTo>
                <a:cubicBezTo>
                  <a:pt x="93" y="106"/>
                  <a:pt x="93" y="106"/>
                  <a:pt x="93" y="106"/>
                </a:cubicBezTo>
                <a:cubicBezTo>
                  <a:pt x="95" y="105"/>
                  <a:pt x="98" y="104"/>
                  <a:pt x="100" y="103"/>
                </a:cubicBezTo>
                <a:cubicBezTo>
                  <a:pt x="101" y="103"/>
                  <a:pt x="101" y="102"/>
                  <a:pt x="101" y="102"/>
                </a:cubicBezTo>
                <a:cubicBezTo>
                  <a:pt x="102" y="100"/>
                  <a:pt x="102" y="98"/>
                  <a:pt x="103" y="96"/>
                </a:cubicBezTo>
                <a:cubicBezTo>
                  <a:pt x="103" y="94"/>
                  <a:pt x="104" y="92"/>
                  <a:pt x="104" y="90"/>
                </a:cubicBezTo>
                <a:close/>
                <a:moveTo>
                  <a:pt x="39" y="64"/>
                </a:moveTo>
                <a:cubicBezTo>
                  <a:pt x="39" y="64"/>
                  <a:pt x="39" y="64"/>
                  <a:pt x="39" y="64"/>
                </a:cubicBezTo>
                <a:cubicBezTo>
                  <a:pt x="36" y="67"/>
                  <a:pt x="33" y="69"/>
                  <a:pt x="30" y="72"/>
                </a:cubicBezTo>
                <a:cubicBezTo>
                  <a:pt x="30" y="72"/>
                  <a:pt x="29" y="73"/>
                  <a:pt x="29" y="73"/>
                </a:cubicBezTo>
                <a:cubicBezTo>
                  <a:pt x="27" y="76"/>
                  <a:pt x="27" y="76"/>
                  <a:pt x="27" y="80"/>
                </a:cubicBezTo>
                <a:cubicBezTo>
                  <a:pt x="26" y="82"/>
                  <a:pt x="26" y="83"/>
                  <a:pt x="26" y="84"/>
                </a:cubicBezTo>
                <a:cubicBezTo>
                  <a:pt x="26" y="84"/>
                  <a:pt x="27" y="85"/>
                  <a:pt x="27" y="85"/>
                </a:cubicBezTo>
                <a:cubicBezTo>
                  <a:pt x="27" y="84"/>
                  <a:pt x="27" y="84"/>
                  <a:pt x="27" y="84"/>
                </a:cubicBezTo>
                <a:cubicBezTo>
                  <a:pt x="29" y="81"/>
                  <a:pt x="31" y="78"/>
                  <a:pt x="34" y="76"/>
                </a:cubicBezTo>
                <a:cubicBezTo>
                  <a:pt x="34" y="75"/>
                  <a:pt x="34" y="75"/>
                  <a:pt x="35" y="74"/>
                </a:cubicBezTo>
                <a:cubicBezTo>
                  <a:pt x="36" y="71"/>
                  <a:pt x="37" y="68"/>
                  <a:pt x="39" y="65"/>
                </a:cubicBezTo>
                <a:cubicBezTo>
                  <a:pt x="39" y="64"/>
                  <a:pt x="39" y="64"/>
                  <a:pt x="39" y="64"/>
                </a:cubicBezTo>
                <a:close/>
                <a:moveTo>
                  <a:pt x="101" y="176"/>
                </a:moveTo>
                <a:cubicBezTo>
                  <a:pt x="101" y="176"/>
                  <a:pt x="101" y="176"/>
                  <a:pt x="101" y="176"/>
                </a:cubicBezTo>
                <a:cubicBezTo>
                  <a:pt x="101" y="176"/>
                  <a:pt x="101" y="175"/>
                  <a:pt x="102" y="175"/>
                </a:cubicBezTo>
                <a:cubicBezTo>
                  <a:pt x="114" y="167"/>
                  <a:pt x="125" y="160"/>
                  <a:pt x="137" y="152"/>
                </a:cubicBezTo>
                <a:cubicBezTo>
                  <a:pt x="137" y="151"/>
                  <a:pt x="138" y="151"/>
                  <a:pt x="138" y="151"/>
                </a:cubicBezTo>
                <a:cubicBezTo>
                  <a:pt x="138" y="151"/>
                  <a:pt x="138" y="151"/>
                  <a:pt x="138" y="150"/>
                </a:cubicBezTo>
                <a:cubicBezTo>
                  <a:pt x="138" y="151"/>
                  <a:pt x="137" y="151"/>
                  <a:pt x="137" y="151"/>
                </a:cubicBezTo>
                <a:cubicBezTo>
                  <a:pt x="131" y="154"/>
                  <a:pt x="124" y="158"/>
                  <a:pt x="118" y="161"/>
                </a:cubicBezTo>
                <a:cubicBezTo>
                  <a:pt x="118" y="162"/>
                  <a:pt x="117" y="162"/>
                  <a:pt x="117" y="162"/>
                </a:cubicBezTo>
                <a:cubicBezTo>
                  <a:pt x="115" y="165"/>
                  <a:pt x="112" y="166"/>
                  <a:pt x="110" y="168"/>
                </a:cubicBezTo>
                <a:cubicBezTo>
                  <a:pt x="107" y="171"/>
                  <a:pt x="104" y="173"/>
                  <a:pt x="101" y="175"/>
                </a:cubicBezTo>
                <a:cubicBezTo>
                  <a:pt x="101" y="175"/>
                  <a:pt x="101" y="175"/>
                  <a:pt x="101" y="176"/>
                </a:cubicBezTo>
                <a:close/>
                <a:moveTo>
                  <a:pt x="102" y="145"/>
                </a:moveTo>
                <a:cubicBezTo>
                  <a:pt x="102" y="145"/>
                  <a:pt x="102" y="145"/>
                  <a:pt x="102" y="145"/>
                </a:cubicBezTo>
                <a:cubicBezTo>
                  <a:pt x="101" y="144"/>
                  <a:pt x="100" y="144"/>
                  <a:pt x="100" y="144"/>
                </a:cubicBezTo>
                <a:cubicBezTo>
                  <a:pt x="98" y="144"/>
                  <a:pt x="96" y="144"/>
                  <a:pt x="94" y="145"/>
                </a:cubicBezTo>
                <a:cubicBezTo>
                  <a:pt x="93" y="145"/>
                  <a:pt x="91" y="146"/>
                  <a:pt x="90" y="147"/>
                </a:cubicBezTo>
                <a:cubicBezTo>
                  <a:pt x="89" y="150"/>
                  <a:pt x="87" y="152"/>
                  <a:pt x="86" y="155"/>
                </a:cubicBezTo>
                <a:cubicBezTo>
                  <a:pt x="86" y="155"/>
                  <a:pt x="86" y="156"/>
                  <a:pt x="85" y="156"/>
                </a:cubicBezTo>
                <a:cubicBezTo>
                  <a:pt x="86" y="156"/>
                  <a:pt x="86" y="156"/>
                  <a:pt x="86" y="156"/>
                </a:cubicBezTo>
                <a:cubicBezTo>
                  <a:pt x="91" y="153"/>
                  <a:pt x="96" y="149"/>
                  <a:pt x="102" y="145"/>
                </a:cubicBezTo>
                <a:close/>
                <a:moveTo>
                  <a:pt x="100" y="106"/>
                </a:moveTo>
                <a:cubicBezTo>
                  <a:pt x="97" y="108"/>
                  <a:pt x="94" y="109"/>
                  <a:pt x="92" y="110"/>
                </a:cubicBezTo>
                <a:cubicBezTo>
                  <a:pt x="91" y="110"/>
                  <a:pt x="90" y="111"/>
                  <a:pt x="90" y="111"/>
                </a:cubicBezTo>
                <a:cubicBezTo>
                  <a:pt x="88" y="114"/>
                  <a:pt x="87" y="117"/>
                  <a:pt x="86" y="120"/>
                </a:cubicBezTo>
                <a:cubicBezTo>
                  <a:pt x="85" y="120"/>
                  <a:pt x="85" y="121"/>
                  <a:pt x="85" y="121"/>
                </a:cubicBezTo>
                <a:cubicBezTo>
                  <a:pt x="87" y="120"/>
                  <a:pt x="88" y="120"/>
                  <a:pt x="89" y="118"/>
                </a:cubicBezTo>
                <a:cubicBezTo>
                  <a:pt x="89" y="117"/>
                  <a:pt x="90" y="117"/>
                  <a:pt x="90" y="117"/>
                </a:cubicBezTo>
                <a:cubicBezTo>
                  <a:pt x="92" y="116"/>
                  <a:pt x="93" y="115"/>
                  <a:pt x="94" y="114"/>
                </a:cubicBezTo>
                <a:cubicBezTo>
                  <a:pt x="95" y="113"/>
                  <a:pt x="96" y="112"/>
                  <a:pt x="97" y="111"/>
                </a:cubicBezTo>
                <a:cubicBezTo>
                  <a:pt x="99" y="110"/>
                  <a:pt x="99" y="108"/>
                  <a:pt x="100" y="106"/>
                </a:cubicBezTo>
                <a:close/>
                <a:moveTo>
                  <a:pt x="69" y="102"/>
                </a:moveTo>
                <a:cubicBezTo>
                  <a:pt x="70" y="104"/>
                  <a:pt x="70" y="104"/>
                  <a:pt x="69" y="105"/>
                </a:cubicBezTo>
                <a:cubicBezTo>
                  <a:pt x="68" y="106"/>
                  <a:pt x="68" y="106"/>
                  <a:pt x="68" y="107"/>
                </a:cubicBezTo>
                <a:cubicBezTo>
                  <a:pt x="66" y="109"/>
                  <a:pt x="64" y="111"/>
                  <a:pt x="62" y="113"/>
                </a:cubicBezTo>
                <a:cubicBezTo>
                  <a:pt x="62" y="113"/>
                  <a:pt x="61" y="114"/>
                  <a:pt x="61" y="114"/>
                </a:cubicBezTo>
                <a:cubicBezTo>
                  <a:pt x="61" y="115"/>
                  <a:pt x="61" y="116"/>
                  <a:pt x="62" y="118"/>
                </a:cubicBezTo>
                <a:cubicBezTo>
                  <a:pt x="62" y="117"/>
                  <a:pt x="63" y="117"/>
                  <a:pt x="63" y="116"/>
                </a:cubicBezTo>
                <a:cubicBezTo>
                  <a:pt x="65" y="114"/>
                  <a:pt x="67" y="111"/>
                  <a:pt x="69" y="109"/>
                </a:cubicBezTo>
                <a:cubicBezTo>
                  <a:pt x="71" y="107"/>
                  <a:pt x="72" y="105"/>
                  <a:pt x="73" y="102"/>
                </a:cubicBezTo>
                <a:cubicBezTo>
                  <a:pt x="73" y="102"/>
                  <a:pt x="73" y="102"/>
                  <a:pt x="73" y="101"/>
                </a:cubicBezTo>
                <a:cubicBezTo>
                  <a:pt x="72" y="101"/>
                  <a:pt x="72" y="100"/>
                  <a:pt x="71" y="99"/>
                </a:cubicBezTo>
                <a:cubicBezTo>
                  <a:pt x="70" y="100"/>
                  <a:pt x="70" y="101"/>
                  <a:pt x="69" y="102"/>
                </a:cubicBezTo>
                <a:close/>
                <a:moveTo>
                  <a:pt x="106" y="69"/>
                </a:moveTo>
                <a:cubicBezTo>
                  <a:pt x="116" y="74"/>
                  <a:pt x="126" y="79"/>
                  <a:pt x="135" y="84"/>
                </a:cubicBezTo>
                <a:cubicBezTo>
                  <a:pt x="135" y="84"/>
                  <a:pt x="135" y="84"/>
                  <a:pt x="135" y="84"/>
                </a:cubicBezTo>
                <a:cubicBezTo>
                  <a:pt x="126" y="78"/>
                  <a:pt x="117" y="73"/>
                  <a:pt x="108" y="67"/>
                </a:cubicBezTo>
                <a:cubicBezTo>
                  <a:pt x="107" y="68"/>
                  <a:pt x="106" y="68"/>
                  <a:pt x="106" y="69"/>
                </a:cubicBezTo>
                <a:close/>
                <a:moveTo>
                  <a:pt x="119" y="109"/>
                </a:moveTo>
                <a:cubicBezTo>
                  <a:pt x="120" y="109"/>
                  <a:pt x="120" y="109"/>
                  <a:pt x="121" y="109"/>
                </a:cubicBezTo>
                <a:cubicBezTo>
                  <a:pt x="122" y="109"/>
                  <a:pt x="124" y="108"/>
                  <a:pt x="126" y="108"/>
                </a:cubicBezTo>
                <a:cubicBezTo>
                  <a:pt x="127" y="108"/>
                  <a:pt x="127" y="108"/>
                  <a:pt x="127" y="107"/>
                </a:cubicBezTo>
                <a:cubicBezTo>
                  <a:pt x="127" y="106"/>
                  <a:pt x="127" y="106"/>
                  <a:pt x="127" y="105"/>
                </a:cubicBezTo>
                <a:cubicBezTo>
                  <a:pt x="127" y="103"/>
                  <a:pt x="127" y="101"/>
                  <a:pt x="127" y="98"/>
                </a:cubicBezTo>
                <a:cubicBezTo>
                  <a:pt x="127" y="98"/>
                  <a:pt x="127" y="97"/>
                  <a:pt x="127" y="96"/>
                </a:cubicBezTo>
                <a:cubicBezTo>
                  <a:pt x="126" y="98"/>
                  <a:pt x="120" y="107"/>
                  <a:pt x="119" y="109"/>
                </a:cubicBezTo>
                <a:close/>
                <a:moveTo>
                  <a:pt x="6" y="101"/>
                </a:moveTo>
                <a:cubicBezTo>
                  <a:pt x="5" y="111"/>
                  <a:pt x="5" y="121"/>
                  <a:pt x="5" y="132"/>
                </a:cubicBezTo>
                <a:cubicBezTo>
                  <a:pt x="6" y="131"/>
                  <a:pt x="6" y="130"/>
                  <a:pt x="7" y="130"/>
                </a:cubicBezTo>
                <a:cubicBezTo>
                  <a:pt x="7" y="129"/>
                  <a:pt x="8" y="128"/>
                  <a:pt x="8" y="127"/>
                </a:cubicBezTo>
                <a:cubicBezTo>
                  <a:pt x="8" y="125"/>
                  <a:pt x="8" y="123"/>
                  <a:pt x="8" y="121"/>
                </a:cubicBezTo>
                <a:cubicBezTo>
                  <a:pt x="8" y="119"/>
                  <a:pt x="8" y="117"/>
                  <a:pt x="8" y="116"/>
                </a:cubicBezTo>
                <a:cubicBezTo>
                  <a:pt x="6" y="115"/>
                  <a:pt x="5" y="114"/>
                  <a:pt x="6" y="113"/>
                </a:cubicBezTo>
                <a:cubicBezTo>
                  <a:pt x="6" y="112"/>
                  <a:pt x="6" y="112"/>
                  <a:pt x="7" y="111"/>
                </a:cubicBezTo>
                <a:cubicBezTo>
                  <a:pt x="7" y="111"/>
                  <a:pt x="7" y="111"/>
                  <a:pt x="7" y="110"/>
                </a:cubicBezTo>
                <a:cubicBezTo>
                  <a:pt x="7" y="107"/>
                  <a:pt x="6" y="104"/>
                  <a:pt x="6" y="101"/>
                </a:cubicBezTo>
                <a:close/>
                <a:moveTo>
                  <a:pt x="71" y="158"/>
                </a:moveTo>
                <a:cubicBezTo>
                  <a:pt x="70" y="158"/>
                  <a:pt x="68" y="158"/>
                  <a:pt x="67" y="158"/>
                </a:cubicBezTo>
                <a:cubicBezTo>
                  <a:pt x="65" y="158"/>
                  <a:pt x="65" y="159"/>
                  <a:pt x="65" y="160"/>
                </a:cubicBezTo>
                <a:cubicBezTo>
                  <a:pt x="65" y="164"/>
                  <a:pt x="65" y="168"/>
                  <a:pt x="65" y="172"/>
                </a:cubicBezTo>
                <a:cubicBezTo>
                  <a:pt x="65" y="172"/>
                  <a:pt x="65" y="172"/>
                  <a:pt x="65" y="173"/>
                </a:cubicBezTo>
                <a:cubicBezTo>
                  <a:pt x="66" y="172"/>
                  <a:pt x="67" y="171"/>
                  <a:pt x="67" y="171"/>
                </a:cubicBezTo>
                <a:cubicBezTo>
                  <a:pt x="66" y="169"/>
                  <a:pt x="67" y="168"/>
                  <a:pt x="67" y="167"/>
                </a:cubicBezTo>
                <a:cubicBezTo>
                  <a:pt x="68" y="164"/>
                  <a:pt x="70" y="162"/>
                  <a:pt x="71" y="159"/>
                </a:cubicBezTo>
                <a:cubicBezTo>
                  <a:pt x="71" y="159"/>
                  <a:pt x="71" y="158"/>
                  <a:pt x="71" y="158"/>
                </a:cubicBezTo>
                <a:close/>
                <a:moveTo>
                  <a:pt x="41" y="47"/>
                </a:moveTo>
                <a:cubicBezTo>
                  <a:pt x="41" y="48"/>
                  <a:pt x="42" y="48"/>
                  <a:pt x="42" y="49"/>
                </a:cubicBezTo>
                <a:cubicBezTo>
                  <a:pt x="43" y="49"/>
                  <a:pt x="43" y="49"/>
                  <a:pt x="43" y="48"/>
                </a:cubicBezTo>
                <a:cubicBezTo>
                  <a:pt x="44" y="48"/>
                  <a:pt x="44" y="47"/>
                  <a:pt x="45" y="47"/>
                </a:cubicBezTo>
                <a:cubicBezTo>
                  <a:pt x="45" y="46"/>
                  <a:pt x="46" y="46"/>
                  <a:pt x="47" y="46"/>
                </a:cubicBezTo>
                <a:cubicBezTo>
                  <a:pt x="48" y="47"/>
                  <a:pt x="48" y="47"/>
                  <a:pt x="48" y="48"/>
                </a:cubicBezTo>
                <a:cubicBezTo>
                  <a:pt x="48" y="49"/>
                  <a:pt x="47" y="50"/>
                  <a:pt x="47" y="51"/>
                </a:cubicBezTo>
                <a:cubicBezTo>
                  <a:pt x="47" y="52"/>
                  <a:pt x="47" y="53"/>
                  <a:pt x="46" y="54"/>
                </a:cubicBezTo>
                <a:cubicBezTo>
                  <a:pt x="49" y="52"/>
                  <a:pt x="50" y="51"/>
                  <a:pt x="52" y="49"/>
                </a:cubicBezTo>
                <a:cubicBezTo>
                  <a:pt x="51" y="45"/>
                  <a:pt x="47" y="44"/>
                  <a:pt x="44" y="42"/>
                </a:cubicBezTo>
                <a:cubicBezTo>
                  <a:pt x="43" y="44"/>
                  <a:pt x="42" y="45"/>
                  <a:pt x="41" y="47"/>
                </a:cubicBezTo>
                <a:close/>
                <a:moveTo>
                  <a:pt x="147" y="114"/>
                </a:moveTo>
                <a:cubicBezTo>
                  <a:pt x="149" y="115"/>
                  <a:pt x="150" y="115"/>
                  <a:pt x="151" y="116"/>
                </a:cubicBezTo>
                <a:cubicBezTo>
                  <a:pt x="151" y="116"/>
                  <a:pt x="152" y="116"/>
                  <a:pt x="152" y="117"/>
                </a:cubicBezTo>
                <a:cubicBezTo>
                  <a:pt x="153" y="117"/>
                  <a:pt x="155" y="115"/>
                  <a:pt x="155" y="114"/>
                </a:cubicBezTo>
                <a:cubicBezTo>
                  <a:pt x="155" y="113"/>
                  <a:pt x="154" y="111"/>
                  <a:pt x="154" y="109"/>
                </a:cubicBezTo>
                <a:cubicBezTo>
                  <a:pt x="152" y="109"/>
                  <a:pt x="150" y="109"/>
                  <a:pt x="148" y="109"/>
                </a:cubicBezTo>
                <a:cubicBezTo>
                  <a:pt x="148" y="111"/>
                  <a:pt x="147" y="112"/>
                  <a:pt x="147" y="114"/>
                </a:cubicBezTo>
                <a:close/>
                <a:moveTo>
                  <a:pt x="23" y="166"/>
                </a:moveTo>
                <a:cubicBezTo>
                  <a:pt x="24" y="166"/>
                  <a:pt x="24" y="166"/>
                  <a:pt x="25" y="165"/>
                </a:cubicBezTo>
                <a:cubicBezTo>
                  <a:pt x="26" y="164"/>
                  <a:pt x="27" y="162"/>
                  <a:pt x="29" y="161"/>
                </a:cubicBezTo>
                <a:cubicBezTo>
                  <a:pt x="31" y="158"/>
                  <a:pt x="33" y="156"/>
                  <a:pt x="33" y="153"/>
                </a:cubicBezTo>
                <a:cubicBezTo>
                  <a:pt x="33" y="152"/>
                  <a:pt x="33" y="151"/>
                  <a:pt x="33" y="151"/>
                </a:cubicBezTo>
                <a:cubicBezTo>
                  <a:pt x="33" y="151"/>
                  <a:pt x="34" y="150"/>
                  <a:pt x="34" y="150"/>
                </a:cubicBezTo>
                <a:cubicBezTo>
                  <a:pt x="32" y="151"/>
                  <a:pt x="30" y="153"/>
                  <a:pt x="28" y="154"/>
                </a:cubicBezTo>
                <a:cubicBezTo>
                  <a:pt x="27" y="155"/>
                  <a:pt x="26" y="156"/>
                  <a:pt x="26" y="158"/>
                </a:cubicBezTo>
                <a:cubicBezTo>
                  <a:pt x="26" y="159"/>
                  <a:pt x="26" y="160"/>
                  <a:pt x="26" y="161"/>
                </a:cubicBezTo>
                <a:cubicBezTo>
                  <a:pt x="26" y="162"/>
                  <a:pt x="25" y="164"/>
                  <a:pt x="24" y="164"/>
                </a:cubicBezTo>
                <a:cubicBezTo>
                  <a:pt x="24" y="165"/>
                  <a:pt x="23" y="165"/>
                  <a:pt x="23" y="166"/>
                </a:cubicBezTo>
                <a:close/>
                <a:moveTo>
                  <a:pt x="145" y="152"/>
                </a:moveTo>
                <a:cubicBezTo>
                  <a:pt x="137" y="157"/>
                  <a:pt x="130" y="161"/>
                  <a:pt x="122" y="166"/>
                </a:cubicBezTo>
                <a:cubicBezTo>
                  <a:pt x="122" y="166"/>
                  <a:pt x="123" y="167"/>
                  <a:pt x="123" y="167"/>
                </a:cubicBezTo>
                <a:cubicBezTo>
                  <a:pt x="127" y="165"/>
                  <a:pt x="131" y="162"/>
                  <a:pt x="135" y="160"/>
                </a:cubicBezTo>
                <a:cubicBezTo>
                  <a:pt x="138" y="158"/>
                  <a:pt x="141" y="156"/>
                  <a:pt x="144" y="154"/>
                </a:cubicBezTo>
                <a:cubicBezTo>
                  <a:pt x="145" y="154"/>
                  <a:pt x="145" y="153"/>
                  <a:pt x="145" y="152"/>
                </a:cubicBezTo>
                <a:close/>
                <a:moveTo>
                  <a:pt x="66" y="254"/>
                </a:moveTo>
                <a:cubicBezTo>
                  <a:pt x="62" y="249"/>
                  <a:pt x="58" y="245"/>
                  <a:pt x="54" y="240"/>
                </a:cubicBezTo>
                <a:cubicBezTo>
                  <a:pt x="53" y="240"/>
                  <a:pt x="53" y="240"/>
                  <a:pt x="53" y="240"/>
                </a:cubicBezTo>
                <a:cubicBezTo>
                  <a:pt x="53" y="240"/>
                  <a:pt x="53" y="240"/>
                  <a:pt x="53" y="240"/>
                </a:cubicBezTo>
                <a:cubicBezTo>
                  <a:pt x="53" y="240"/>
                  <a:pt x="53" y="240"/>
                  <a:pt x="53" y="240"/>
                </a:cubicBezTo>
                <a:cubicBezTo>
                  <a:pt x="56" y="245"/>
                  <a:pt x="59" y="251"/>
                  <a:pt x="62" y="256"/>
                </a:cubicBezTo>
                <a:cubicBezTo>
                  <a:pt x="63" y="255"/>
                  <a:pt x="65" y="254"/>
                  <a:pt x="66" y="254"/>
                </a:cubicBezTo>
                <a:close/>
                <a:moveTo>
                  <a:pt x="133" y="96"/>
                </a:moveTo>
                <a:cubicBezTo>
                  <a:pt x="133" y="97"/>
                  <a:pt x="133" y="97"/>
                  <a:pt x="133" y="97"/>
                </a:cubicBezTo>
                <a:cubicBezTo>
                  <a:pt x="132" y="100"/>
                  <a:pt x="131" y="103"/>
                  <a:pt x="130" y="106"/>
                </a:cubicBezTo>
                <a:cubicBezTo>
                  <a:pt x="130" y="106"/>
                  <a:pt x="130" y="107"/>
                  <a:pt x="130" y="107"/>
                </a:cubicBezTo>
                <a:cubicBezTo>
                  <a:pt x="132" y="108"/>
                  <a:pt x="133" y="107"/>
                  <a:pt x="133" y="106"/>
                </a:cubicBezTo>
                <a:cubicBezTo>
                  <a:pt x="134" y="105"/>
                  <a:pt x="134" y="105"/>
                  <a:pt x="135" y="104"/>
                </a:cubicBezTo>
                <a:cubicBezTo>
                  <a:pt x="135" y="103"/>
                  <a:pt x="136" y="102"/>
                  <a:pt x="138" y="102"/>
                </a:cubicBezTo>
                <a:cubicBezTo>
                  <a:pt x="138" y="101"/>
                  <a:pt x="137" y="100"/>
                  <a:pt x="137" y="99"/>
                </a:cubicBezTo>
                <a:cubicBezTo>
                  <a:pt x="137" y="99"/>
                  <a:pt x="137" y="98"/>
                  <a:pt x="136" y="98"/>
                </a:cubicBezTo>
                <a:cubicBezTo>
                  <a:pt x="135" y="97"/>
                  <a:pt x="134" y="97"/>
                  <a:pt x="133" y="96"/>
                </a:cubicBezTo>
                <a:close/>
                <a:moveTo>
                  <a:pt x="81" y="75"/>
                </a:moveTo>
                <a:cubicBezTo>
                  <a:pt x="79" y="78"/>
                  <a:pt x="77" y="80"/>
                  <a:pt x="75" y="83"/>
                </a:cubicBezTo>
                <a:cubicBezTo>
                  <a:pt x="76" y="83"/>
                  <a:pt x="77" y="83"/>
                  <a:pt x="78" y="83"/>
                </a:cubicBezTo>
                <a:cubicBezTo>
                  <a:pt x="79" y="83"/>
                  <a:pt x="79" y="84"/>
                  <a:pt x="79" y="84"/>
                </a:cubicBezTo>
                <a:cubicBezTo>
                  <a:pt x="81" y="84"/>
                  <a:pt x="82" y="83"/>
                  <a:pt x="82" y="81"/>
                </a:cubicBezTo>
                <a:cubicBezTo>
                  <a:pt x="83" y="80"/>
                  <a:pt x="83" y="78"/>
                  <a:pt x="84" y="77"/>
                </a:cubicBezTo>
                <a:cubicBezTo>
                  <a:pt x="84" y="77"/>
                  <a:pt x="84" y="76"/>
                  <a:pt x="84" y="76"/>
                </a:cubicBezTo>
                <a:cubicBezTo>
                  <a:pt x="83" y="75"/>
                  <a:pt x="82" y="75"/>
                  <a:pt x="81" y="75"/>
                </a:cubicBezTo>
                <a:close/>
                <a:moveTo>
                  <a:pt x="138" y="94"/>
                </a:moveTo>
                <a:cubicBezTo>
                  <a:pt x="138" y="95"/>
                  <a:pt x="139" y="97"/>
                  <a:pt x="141" y="97"/>
                </a:cubicBezTo>
                <a:cubicBezTo>
                  <a:pt x="143" y="98"/>
                  <a:pt x="145" y="99"/>
                  <a:pt x="146" y="100"/>
                </a:cubicBezTo>
                <a:cubicBezTo>
                  <a:pt x="147" y="100"/>
                  <a:pt x="147" y="100"/>
                  <a:pt x="147" y="100"/>
                </a:cubicBezTo>
                <a:cubicBezTo>
                  <a:pt x="148" y="99"/>
                  <a:pt x="148" y="97"/>
                  <a:pt x="149" y="96"/>
                </a:cubicBezTo>
                <a:cubicBezTo>
                  <a:pt x="147" y="95"/>
                  <a:pt x="145" y="93"/>
                  <a:pt x="143" y="92"/>
                </a:cubicBezTo>
                <a:cubicBezTo>
                  <a:pt x="143" y="93"/>
                  <a:pt x="143" y="94"/>
                  <a:pt x="142" y="94"/>
                </a:cubicBezTo>
                <a:cubicBezTo>
                  <a:pt x="142" y="95"/>
                  <a:pt x="141" y="95"/>
                  <a:pt x="140" y="94"/>
                </a:cubicBezTo>
                <a:cubicBezTo>
                  <a:pt x="139" y="94"/>
                  <a:pt x="139" y="94"/>
                  <a:pt x="138" y="94"/>
                </a:cubicBezTo>
                <a:close/>
                <a:moveTo>
                  <a:pt x="92" y="58"/>
                </a:moveTo>
                <a:cubicBezTo>
                  <a:pt x="93" y="59"/>
                  <a:pt x="93" y="61"/>
                  <a:pt x="92" y="62"/>
                </a:cubicBezTo>
                <a:cubicBezTo>
                  <a:pt x="95" y="63"/>
                  <a:pt x="97" y="65"/>
                  <a:pt x="99" y="66"/>
                </a:cubicBezTo>
                <a:cubicBezTo>
                  <a:pt x="100" y="66"/>
                  <a:pt x="100" y="66"/>
                  <a:pt x="101" y="66"/>
                </a:cubicBezTo>
                <a:cubicBezTo>
                  <a:pt x="102" y="66"/>
                  <a:pt x="103" y="66"/>
                  <a:pt x="105" y="65"/>
                </a:cubicBezTo>
                <a:cubicBezTo>
                  <a:pt x="100" y="63"/>
                  <a:pt x="96" y="60"/>
                  <a:pt x="92" y="58"/>
                </a:cubicBezTo>
                <a:close/>
                <a:moveTo>
                  <a:pt x="43" y="71"/>
                </a:moveTo>
                <a:cubicBezTo>
                  <a:pt x="43" y="71"/>
                  <a:pt x="43" y="71"/>
                  <a:pt x="43" y="71"/>
                </a:cubicBezTo>
                <a:cubicBezTo>
                  <a:pt x="41" y="75"/>
                  <a:pt x="38" y="78"/>
                  <a:pt x="36" y="81"/>
                </a:cubicBezTo>
                <a:cubicBezTo>
                  <a:pt x="35" y="82"/>
                  <a:pt x="35" y="85"/>
                  <a:pt x="35" y="86"/>
                </a:cubicBezTo>
                <a:cubicBezTo>
                  <a:pt x="35" y="86"/>
                  <a:pt x="35" y="85"/>
                  <a:pt x="36" y="85"/>
                </a:cubicBezTo>
                <a:cubicBezTo>
                  <a:pt x="37" y="84"/>
                  <a:pt x="39" y="82"/>
                  <a:pt x="40" y="81"/>
                </a:cubicBezTo>
                <a:cubicBezTo>
                  <a:pt x="42" y="80"/>
                  <a:pt x="42" y="79"/>
                  <a:pt x="42" y="77"/>
                </a:cubicBezTo>
                <a:cubicBezTo>
                  <a:pt x="43" y="75"/>
                  <a:pt x="43" y="73"/>
                  <a:pt x="43" y="71"/>
                </a:cubicBezTo>
                <a:close/>
                <a:moveTo>
                  <a:pt x="62" y="63"/>
                </a:moveTo>
                <a:cubicBezTo>
                  <a:pt x="64" y="60"/>
                  <a:pt x="66" y="58"/>
                  <a:pt x="69" y="55"/>
                </a:cubicBezTo>
                <a:cubicBezTo>
                  <a:pt x="67" y="54"/>
                  <a:pt x="65" y="53"/>
                  <a:pt x="64" y="53"/>
                </a:cubicBezTo>
                <a:cubicBezTo>
                  <a:pt x="63" y="55"/>
                  <a:pt x="62" y="58"/>
                  <a:pt x="61" y="60"/>
                </a:cubicBezTo>
                <a:cubicBezTo>
                  <a:pt x="61" y="60"/>
                  <a:pt x="61" y="61"/>
                  <a:pt x="61" y="61"/>
                </a:cubicBezTo>
                <a:cubicBezTo>
                  <a:pt x="61" y="62"/>
                  <a:pt x="61" y="62"/>
                  <a:pt x="62" y="63"/>
                </a:cubicBezTo>
                <a:close/>
                <a:moveTo>
                  <a:pt x="145" y="138"/>
                </a:moveTo>
                <a:cubicBezTo>
                  <a:pt x="145" y="138"/>
                  <a:pt x="144" y="138"/>
                  <a:pt x="144" y="138"/>
                </a:cubicBezTo>
                <a:cubicBezTo>
                  <a:pt x="142" y="139"/>
                  <a:pt x="140" y="140"/>
                  <a:pt x="139" y="142"/>
                </a:cubicBezTo>
                <a:cubicBezTo>
                  <a:pt x="135" y="145"/>
                  <a:pt x="132" y="148"/>
                  <a:pt x="129" y="151"/>
                </a:cubicBezTo>
                <a:cubicBezTo>
                  <a:pt x="129" y="152"/>
                  <a:pt x="129" y="152"/>
                  <a:pt x="129" y="152"/>
                </a:cubicBezTo>
                <a:cubicBezTo>
                  <a:pt x="129" y="152"/>
                  <a:pt x="129" y="152"/>
                  <a:pt x="129" y="152"/>
                </a:cubicBezTo>
                <a:cubicBezTo>
                  <a:pt x="133" y="150"/>
                  <a:pt x="137" y="148"/>
                  <a:pt x="141" y="146"/>
                </a:cubicBezTo>
                <a:cubicBezTo>
                  <a:pt x="140" y="145"/>
                  <a:pt x="140" y="144"/>
                  <a:pt x="141" y="142"/>
                </a:cubicBezTo>
                <a:cubicBezTo>
                  <a:pt x="141" y="142"/>
                  <a:pt x="142" y="140"/>
                  <a:pt x="143" y="139"/>
                </a:cubicBezTo>
                <a:cubicBezTo>
                  <a:pt x="144" y="139"/>
                  <a:pt x="144" y="138"/>
                  <a:pt x="145" y="138"/>
                </a:cubicBezTo>
                <a:close/>
                <a:moveTo>
                  <a:pt x="173" y="110"/>
                </a:moveTo>
                <a:cubicBezTo>
                  <a:pt x="173" y="112"/>
                  <a:pt x="173" y="113"/>
                  <a:pt x="173" y="113"/>
                </a:cubicBezTo>
                <a:cubicBezTo>
                  <a:pt x="174" y="115"/>
                  <a:pt x="175" y="117"/>
                  <a:pt x="177" y="120"/>
                </a:cubicBezTo>
                <a:cubicBezTo>
                  <a:pt x="177" y="120"/>
                  <a:pt x="177" y="120"/>
                  <a:pt x="178" y="121"/>
                </a:cubicBezTo>
                <a:cubicBezTo>
                  <a:pt x="179" y="119"/>
                  <a:pt x="180" y="117"/>
                  <a:pt x="181" y="115"/>
                </a:cubicBezTo>
                <a:cubicBezTo>
                  <a:pt x="178" y="113"/>
                  <a:pt x="176" y="112"/>
                  <a:pt x="173" y="110"/>
                </a:cubicBezTo>
                <a:close/>
                <a:moveTo>
                  <a:pt x="12" y="61"/>
                </a:moveTo>
                <a:cubicBezTo>
                  <a:pt x="13" y="60"/>
                  <a:pt x="22" y="48"/>
                  <a:pt x="22" y="47"/>
                </a:cubicBezTo>
                <a:cubicBezTo>
                  <a:pt x="22" y="47"/>
                  <a:pt x="22" y="47"/>
                  <a:pt x="21" y="47"/>
                </a:cubicBezTo>
                <a:cubicBezTo>
                  <a:pt x="18" y="50"/>
                  <a:pt x="15" y="53"/>
                  <a:pt x="12" y="56"/>
                </a:cubicBezTo>
                <a:cubicBezTo>
                  <a:pt x="12" y="56"/>
                  <a:pt x="11" y="56"/>
                  <a:pt x="11" y="57"/>
                </a:cubicBezTo>
                <a:cubicBezTo>
                  <a:pt x="11" y="58"/>
                  <a:pt x="12" y="59"/>
                  <a:pt x="12" y="61"/>
                </a:cubicBezTo>
                <a:close/>
                <a:moveTo>
                  <a:pt x="36" y="199"/>
                </a:moveTo>
                <a:cubicBezTo>
                  <a:pt x="34" y="200"/>
                  <a:pt x="33" y="201"/>
                  <a:pt x="32" y="202"/>
                </a:cubicBezTo>
                <a:cubicBezTo>
                  <a:pt x="30" y="203"/>
                  <a:pt x="29" y="205"/>
                  <a:pt x="29" y="207"/>
                </a:cubicBezTo>
                <a:cubicBezTo>
                  <a:pt x="29" y="208"/>
                  <a:pt x="29" y="209"/>
                  <a:pt x="28" y="211"/>
                </a:cubicBezTo>
                <a:cubicBezTo>
                  <a:pt x="31" y="208"/>
                  <a:pt x="33" y="206"/>
                  <a:pt x="36" y="203"/>
                </a:cubicBezTo>
                <a:cubicBezTo>
                  <a:pt x="36" y="203"/>
                  <a:pt x="36" y="203"/>
                  <a:pt x="36" y="202"/>
                </a:cubicBezTo>
                <a:cubicBezTo>
                  <a:pt x="36" y="201"/>
                  <a:pt x="36" y="200"/>
                  <a:pt x="36" y="199"/>
                </a:cubicBezTo>
                <a:close/>
                <a:moveTo>
                  <a:pt x="97" y="78"/>
                </a:moveTo>
                <a:cubicBezTo>
                  <a:pt x="100" y="79"/>
                  <a:pt x="102" y="79"/>
                  <a:pt x="104" y="80"/>
                </a:cubicBezTo>
                <a:cubicBezTo>
                  <a:pt x="106" y="81"/>
                  <a:pt x="107" y="81"/>
                  <a:pt x="108" y="80"/>
                </a:cubicBezTo>
                <a:cubicBezTo>
                  <a:pt x="105" y="78"/>
                  <a:pt x="103" y="76"/>
                  <a:pt x="100" y="74"/>
                </a:cubicBezTo>
                <a:cubicBezTo>
                  <a:pt x="98" y="74"/>
                  <a:pt x="98" y="76"/>
                  <a:pt x="97" y="78"/>
                </a:cubicBezTo>
                <a:close/>
                <a:moveTo>
                  <a:pt x="80" y="72"/>
                </a:moveTo>
                <a:cubicBezTo>
                  <a:pt x="82" y="69"/>
                  <a:pt x="83" y="67"/>
                  <a:pt x="85" y="64"/>
                </a:cubicBezTo>
                <a:cubicBezTo>
                  <a:pt x="85" y="64"/>
                  <a:pt x="84" y="63"/>
                  <a:pt x="84" y="63"/>
                </a:cubicBezTo>
                <a:cubicBezTo>
                  <a:pt x="83" y="63"/>
                  <a:pt x="79" y="65"/>
                  <a:pt x="79" y="65"/>
                </a:cubicBezTo>
                <a:cubicBezTo>
                  <a:pt x="78" y="67"/>
                  <a:pt x="78" y="69"/>
                  <a:pt x="77" y="71"/>
                </a:cubicBezTo>
                <a:cubicBezTo>
                  <a:pt x="78" y="71"/>
                  <a:pt x="79" y="71"/>
                  <a:pt x="80" y="72"/>
                </a:cubicBezTo>
                <a:close/>
                <a:moveTo>
                  <a:pt x="78" y="162"/>
                </a:moveTo>
                <a:cubicBezTo>
                  <a:pt x="79" y="162"/>
                  <a:pt x="79" y="161"/>
                  <a:pt x="80" y="160"/>
                </a:cubicBezTo>
                <a:cubicBezTo>
                  <a:pt x="81" y="159"/>
                  <a:pt x="82" y="157"/>
                  <a:pt x="82" y="156"/>
                </a:cubicBezTo>
                <a:cubicBezTo>
                  <a:pt x="83" y="154"/>
                  <a:pt x="84" y="152"/>
                  <a:pt x="84" y="150"/>
                </a:cubicBezTo>
                <a:cubicBezTo>
                  <a:pt x="83" y="151"/>
                  <a:pt x="81" y="153"/>
                  <a:pt x="79" y="154"/>
                </a:cubicBezTo>
                <a:cubicBezTo>
                  <a:pt x="79" y="154"/>
                  <a:pt x="79" y="154"/>
                  <a:pt x="79" y="155"/>
                </a:cubicBezTo>
                <a:cubicBezTo>
                  <a:pt x="79" y="156"/>
                  <a:pt x="78" y="158"/>
                  <a:pt x="78" y="160"/>
                </a:cubicBezTo>
                <a:cubicBezTo>
                  <a:pt x="78" y="161"/>
                  <a:pt x="78" y="161"/>
                  <a:pt x="78" y="162"/>
                </a:cubicBezTo>
                <a:close/>
                <a:moveTo>
                  <a:pt x="113" y="161"/>
                </a:moveTo>
                <a:cubicBezTo>
                  <a:pt x="111" y="161"/>
                  <a:pt x="110" y="162"/>
                  <a:pt x="108" y="162"/>
                </a:cubicBezTo>
                <a:cubicBezTo>
                  <a:pt x="108" y="163"/>
                  <a:pt x="107" y="164"/>
                  <a:pt x="106" y="164"/>
                </a:cubicBezTo>
                <a:cubicBezTo>
                  <a:pt x="100" y="168"/>
                  <a:pt x="94" y="172"/>
                  <a:pt x="88" y="176"/>
                </a:cubicBezTo>
                <a:cubicBezTo>
                  <a:pt x="87" y="176"/>
                  <a:pt x="86" y="177"/>
                  <a:pt x="84" y="177"/>
                </a:cubicBezTo>
                <a:cubicBezTo>
                  <a:pt x="84" y="177"/>
                  <a:pt x="84" y="177"/>
                  <a:pt x="84" y="177"/>
                </a:cubicBezTo>
                <a:cubicBezTo>
                  <a:pt x="82" y="178"/>
                  <a:pt x="80" y="180"/>
                  <a:pt x="78" y="181"/>
                </a:cubicBezTo>
                <a:cubicBezTo>
                  <a:pt x="78" y="181"/>
                  <a:pt x="78" y="181"/>
                  <a:pt x="79" y="181"/>
                </a:cubicBezTo>
                <a:cubicBezTo>
                  <a:pt x="90" y="175"/>
                  <a:pt x="101" y="168"/>
                  <a:pt x="113" y="161"/>
                </a:cubicBezTo>
                <a:close/>
                <a:moveTo>
                  <a:pt x="196" y="127"/>
                </a:moveTo>
                <a:cubicBezTo>
                  <a:pt x="195" y="126"/>
                  <a:pt x="195" y="124"/>
                  <a:pt x="193" y="124"/>
                </a:cubicBezTo>
                <a:cubicBezTo>
                  <a:pt x="192" y="126"/>
                  <a:pt x="190" y="126"/>
                  <a:pt x="189" y="128"/>
                </a:cubicBezTo>
                <a:cubicBezTo>
                  <a:pt x="190" y="129"/>
                  <a:pt x="191" y="131"/>
                  <a:pt x="192" y="132"/>
                </a:cubicBezTo>
                <a:cubicBezTo>
                  <a:pt x="193" y="131"/>
                  <a:pt x="194" y="131"/>
                  <a:pt x="195" y="130"/>
                </a:cubicBezTo>
                <a:cubicBezTo>
                  <a:pt x="195" y="129"/>
                  <a:pt x="195" y="128"/>
                  <a:pt x="196" y="127"/>
                </a:cubicBezTo>
                <a:close/>
                <a:moveTo>
                  <a:pt x="48" y="140"/>
                </a:moveTo>
                <a:cubicBezTo>
                  <a:pt x="47" y="140"/>
                  <a:pt x="47" y="140"/>
                  <a:pt x="46" y="140"/>
                </a:cubicBezTo>
                <a:cubicBezTo>
                  <a:pt x="45" y="140"/>
                  <a:pt x="45" y="140"/>
                  <a:pt x="44" y="141"/>
                </a:cubicBezTo>
                <a:cubicBezTo>
                  <a:pt x="42" y="142"/>
                  <a:pt x="41" y="143"/>
                  <a:pt x="39" y="145"/>
                </a:cubicBezTo>
                <a:cubicBezTo>
                  <a:pt x="39" y="145"/>
                  <a:pt x="38" y="146"/>
                  <a:pt x="38" y="146"/>
                </a:cubicBezTo>
                <a:cubicBezTo>
                  <a:pt x="38" y="147"/>
                  <a:pt x="38" y="148"/>
                  <a:pt x="39" y="149"/>
                </a:cubicBezTo>
                <a:cubicBezTo>
                  <a:pt x="42" y="146"/>
                  <a:pt x="45" y="143"/>
                  <a:pt x="48" y="140"/>
                </a:cubicBezTo>
                <a:close/>
                <a:moveTo>
                  <a:pt x="103" y="123"/>
                </a:moveTo>
                <a:cubicBezTo>
                  <a:pt x="103" y="123"/>
                  <a:pt x="103" y="123"/>
                  <a:pt x="103" y="123"/>
                </a:cubicBezTo>
                <a:cubicBezTo>
                  <a:pt x="105" y="122"/>
                  <a:pt x="107" y="121"/>
                  <a:pt x="109" y="120"/>
                </a:cubicBezTo>
                <a:cubicBezTo>
                  <a:pt x="110" y="120"/>
                  <a:pt x="110" y="119"/>
                  <a:pt x="110" y="119"/>
                </a:cubicBezTo>
                <a:cubicBezTo>
                  <a:pt x="111" y="118"/>
                  <a:pt x="111" y="117"/>
                  <a:pt x="112" y="115"/>
                </a:cubicBezTo>
                <a:cubicBezTo>
                  <a:pt x="110" y="116"/>
                  <a:pt x="108" y="116"/>
                  <a:pt x="106" y="117"/>
                </a:cubicBezTo>
                <a:cubicBezTo>
                  <a:pt x="106" y="117"/>
                  <a:pt x="106" y="117"/>
                  <a:pt x="105" y="117"/>
                </a:cubicBezTo>
                <a:cubicBezTo>
                  <a:pt x="105" y="119"/>
                  <a:pt x="104" y="121"/>
                  <a:pt x="103" y="123"/>
                </a:cubicBezTo>
                <a:close/>
                <a:moveTo>
                  <a:pt x="89" y="93"/>
                </a:moveTo>
                <a:cubicBezTo>
                  <a:pt x="89" y="93"/>
                  <a:pt x="89" y="93"/>
                  <a:pt x="89" y="92"/>
                </a:cubicBezTo>
                <a:cubicBezTo>
                  <a:pt x="88" y="93"/>
                  <a:pt x="88" y="93"/>
                  <a:pt x="88" y="93"/>
                </a:cubicBezTo>
                <a:cubicBezTo>
                  <a:pt x="86" y="95"/>
                  <a:pt x="84" y="97"/>
                  <a:pt x="82" y="99"/>
                </a:cubicBezTo>
                <a:cubicBezTo>
                  <a:pt x="80" y="100"/>
                  <a:pt x="80" y="101"/>
                  <a:pt x="81" y="103"/>
                </a:cubicBezTo>
                <a:cubicBezTo>
                  <a:pt x="81" y="103"/>
                  <a:pt x="81" y="103"/>
                  <a:pt x="81" y="103"/>
                </a:cubicBezTo>
                <a:cubicBezTo>
                  <a:pt x="82" y="103"/>
                  <a:pt x="82" y="102"/>
                  <a:pt x="83" y="102"/>
                </a:cubicBezTo>
                <a:cubicBezTo>
                  <a:pt x="85" y="100"/>
                  <a:pt x="87" y="98"/>
                  <a:pt x="88" y="96"/>
                </a:cubicBezTo>
                <a:cubicBezTo>
                  <a:pt x="88" y="95"/>
                  <a:pt x="88" y="94"/>
                  <a:pt x="89" y="93"/>
                </a:cubicBezTo>
                <a:close/>
                <a:moveTo>
                  <a:pt x="59" y="117"/>
                </a:moveTo>
                <a:cubicBezTo>
                  <a:pt x="56" y="119"/>
                  <a:pt x="52" y="127"/>
                  <a:pt x="52" y="130"/>
                </a:cubicBezTo>
                <a:cubicBezTo>
                  <a:pt x="52" y="130"/>
                  <a:pt x="52" y="130"/>
                  <a:pt x="52" y="130"/>
                </a:cubicBezTo>
                <a:cubicBezTo>
                  <a:pt x="54" y="127"/>
                  <a:pt x="57" y="124"/>
                  <a:pt x="59" y="122"/>
                </a:cubicBezTo>
                <a:cubicBezTo>
                  <a:pt x="59" y="121"/>
                  <a:pt x="59" y="121"/>
                  <a:pt x="59" y="121"/>
                </a:cubicBezTo>
                <a:cubicBezTo>
                  <a:pt x="59" y="120"/>
                  <a:pt x="59" y="118"/>
                  <a:pt x="59" y="117"/>
                </a:cubicBezTo>
                <a:close/>
                <a:moveTo>
                  <a:pt x="17" y="97"/>
                </a:moveTo>
                <a:cubicBezTo>
                  <a:pt x="19" y="95"/>
                  <a:pt x="20" y="93"/>
                  <a:pt x="22" y="90"/>
                </a:cubicBezTo>
                <a:cubicBezTo>
                  <a:pt x="22" y="90"/>
                  <a:pt x="22" y="90"/>
                  <a:pt x="22" y="90"/>
                </a:cubicBezTo>
                <a:cubicBezTo>
                  <a:pt x="23" y="88"/>
                  <a:pt x="23" y="85"/>
                  <a:pt x="23" y="83"/>
                </a:cubicBezTo>
                <a:cubicBezTo>
                  <a:pt x="23" y="84"/>
                  <a:pt x="22" y="84"/>
                  <a:pt x="22" y="84"/>
                </a:cubicBezTo>
                <a:cubicBezTo>
                  <a:pt x="21" y="87"/>
                  <a:pt x="19" y="90"/>
                  <a:pt x="17" y="93"/>
                </a:cubicBezTo>
                <a:cubicBezTo>
                  <a:pt x="16" y="94"/>
                  <a:pt x="16" y="95"/>
                  <a:pt x="17" y="97"/>
                </a:cubicBezTo>
                <a:close/>
                <a:moveTo>
                  <a:pt x="94" y="79"/>
                </a:moveTo>
                <a:cubicBezTo>
                  <a:pt x="93" y="79"/>
                  <a:pt x="93" y="79"/>
                  <a:pt x="92" y="79"/>
                </a:cubicBezTo>
                <a:cubicBezTo>
                  <a:pt x="90" y="82"/>
                  <a:pt x="88" y="85"/>
                  <a:pt x="86" y="88"/>
                </a:cubicBezTo>
                <a:cubicBezTo>
                  <a:pt x="88" y="88"/>
                  <a:pt x="89" y="87"/>
                  <a:pt x="91" y="87"/>
                </a:cubicBezTo>
                <a:cubicBezTo>
                  <a:pt x="91" y="86"/>
                  <a:pt x="91" y="86"/>
                  <a:pt x="92" y="86"/>
                </a:cubicBezTo>
                <a:cubicBezTo>
                  <a:pt x="92" y="84"/>
                  <a:pt x="93" y="81"/>
                  <a:pt x="94" y="79"/>
                </a:cubicBezTo>
                <a:close/>
                <a:moveTo>
                  <a:pt x="37" y="98"/>
                </a:moveTo>
                <a:cubicBezTo>
                  <a:pt x="37" y="98"/>
                  <a:pt x="37" y="98"/>
                  <a:pt x="36" y="97"/>
                </a:cubicBezTo>
                <a:cubicBezTo>
                  <a:pt x="35" y="99"/>
                  <a:pt x="34" y="101"/>
                  <a:pt x="32" y="103"/>
                </a:cubicBezTo>
                <a:cubicBezTo>
                  <a:pt x="32" y="103"/>
                  <a:pt x="32" y="103"/>
                  <a:pt x="32" y="103"/>
                </a:cubicBezTo>
                <a:cubicBezTo>
                  <a:pt x="31" y="106"/>
                  <a:pt x="31" y="108"/>
                  <a:pt x="30" y="111"/>
                </a:cubicBezTo>
                <a:cubicBezTo>
                  <a:pt x="31" y="110"/>
                  <a:pt x="32" y="110"/>
                  <a:pt x="33" y="109"/>
                </a:cubicBezTo>
                <a:cubicBezTo>
                  <a:pt x="34" y="105"/>
                  <a:pt x="35" y="101"/>
                  <a:pt x="37" y="98"/>
                </a:cubicBezTo>
                <a:close/>
                <a:moveTo>
                  <a:pt x="36" y="212"/>
                </a:moveTo>
                <a:cubicBezTo>
                  <a:pt x="44" y="208"/>
                  <a:pt x="53" y="204"/>
                  <a:pt x="60" y="198"/>
                </a:cubicBezTo>
                <a:cubicBezTo>
                  <a:pt x="51" y="202"/>
                  <a:pt x="44" y="207"/>
                  <a:pt x="36" y="212"/>
                </a:cubicBezTo>
                <a:close/>
                <a:moveTo>
                  <a:pt x="115" y="103"/>
                </a:moveTo>
                <a:cubicBezTo>
                  <a:pt x="113" y="104"/>
                  <a:pt x="112" y="105"/>
                  <a:pt x="110" y="106"/>
                </a:cubicBezTo>
                <a:cubicBezTo>
                  <a:pt x="110" y="106"/>
                  <a:pt x="110" y="106"/>
                  <a:pt x="110" y="106"/>
                </a:cubicBezTo>
                <a:cubicBezTo>
                  <a:pt x="110" y="108"/>
                  <a:pt x="109" y="110"/>
                  <a:pt x="108" y="111"/>
                </a:cubicBezTo>
                <a:cubicBezTo>
                  <a:pt x="110" y="111"/>
                  <a:pt x="112" y="111"/>
                  <a:pt x="114" y="110"/>
                </a:cubicBezTo>
                <a:cubicBezTo>
                  <a:pt x="114" y="108"/>
                  <a:pt x="115" y="106"/>
                  <a:pt x="115" y="103"/>
                </a:cubicBezTo>
                <a:close/>
                <a:moveTo>
                  <a:pt x="24" y="182"/>
                </a:moveTo>
                <a:cubicBezTo>
                  <a:pt x="24" y="182"/>
                  <a:pt x="24" y="182"/>
                  <a:pt x="24" y="182"/>
                </a:cubicBezTo>
                <a:cubicBezTo>
                  <a:pt x="25" y="180"/>
                  <a:pt x="26" y="179"/>
                  <a:pt x="28" y="178"/>
                </a:cubicBezTo>
                <a:cubicBezTo>
                  <a:pt x="28" y="178"/>
                  <a:pt x="28" y="177"/>
                  <a:pt x="28" y="177"/>
                </a:cubicBezTo>
                <a:cubicBezTo>
                  <a:pt x="28" y="176"/>
                  <a:pt x="28" y="174"/>
                  <a:pt x="29" y="173"/>
                </a:cubicBezTo>
                <a:cubicBezTo>
                  <a:pt x="29" y="172"/>
                  <a:pt x="29" y="172"/>
                  <a:pt x="29" y="172"/>
                </a:cubicBezTo>
                <a:cubicBezTo>
                  <a:pt x="27" y="173"/>
                  <a:pt x="26" y="174"/>
                  <a:pt x="24" y="176"/>
                </a:cubicBezTo>
                <a:cubicBezTo>
                  <a:pt x="24" y="176"/>
                  <a:pt x="23" y="176"/>
                  <a:pt x="23" y="176"/>
                </a:cubicBezTo>
                <a:cubicBezTo>
                  <a:pt x="24" y="178"/>
                  <a:pt x="24" y="180"/>
                  <a:pt x="24" y="182"/>
                </a:cubicBezTo>
                <a:close/>
                <a:moveTo>
                  <a:pt x="123" y="120"/>
                </a:moveTo>
                <a:cubicBezTo>
                  <a:pt x="123" y="120"/>
                  <a:pt x="123" y="120"/>
                  <a:pt x="123" y="120"/>
                </a:cubicBezTo>
                <a:cubicBezTo>
                  <a:pt x="119" y="122"/>
                  <a:pt x="115" y="125"/>
                  <a:pt x="111" y="128"/>
                </a:cubicBezTo>
                <a:cubicBezTo>
                  <a:pt x="112" y="129"/>
                  <a:pt x="113" y="129"/>
                  <a:pt x="114" y="130"/>
                </a:cubicBezTo>
                <a:cubicBezTo>
                  <a:pt x="117" y="127"/>
                  <a:pt x="120" y="123"/>
                  <a:pt x="123" y="120"/>
                </a:cubicBezTo>
                <a:close/>
                <a:moveTo>
                  <a:pt x="109" y="174"/>
                </a:moveTo>
                <a:cubicBezTo>
                  <a:pt x="106" y="176"/>
                  <a:pt x="102" y="179"/>
                  <a:pt x="98" y="181"/>
                </a:cubicBezTo>
                <a:cubicBezTo>
                  <a:pt x="99" y="182"/>
                  <a:pt x="99" y="182"/>
                  <a:pt x="100" y="182"/>
                </a:cubicBezTo>
                <a:cubicBezTo>
                  <a:pt x="103" y="180"/>
                  <a:pt x="107" y="178"/>
                  <a:pt x="110" y="176"/>
                </a:cubicBezTo>
                <a:cubicBezTo>
                  <a:pt x="110" y="175"/>
                  <a:pt x="109" y="175"/>
                  <a:pt x="109" y="174"/>
                </a:cubicBezTo>
                <a:close/>
                <a:moveTo>
                  <a:pt x="17" y="115"/>
                </a:moveTo>
                <a:cubicBezTo>
                  <a:pt x="18" y="115"/>
                  <a:pt x="18" y="115"/>
                  <a:pt x="18" y="115"/>
                </a:cubicBezTo>
                <a:cubicBezTo>
                  <a:pt x="18" y="114"/>
                  <a:pt x="19" y="114"/>
                  <a:pt x="20" y="113"/>
                </a:cubicBezTo>
                <a:cubicBezTo>
                  <a:pt x="20" y="113"/>
                  <a:pt x="20" y="112"/>
                  <a:pt x="20" y="112"/>
                </a:cubicBezTo>
                <a:cubicBezTo>
                  <a:pt x="20" y="110"/>
                  <a:pt x="21" y="107"/>
                  <a:pt x="21" y="105"/>
                </a:cubicBezTo>
                <a:cubicBezTo>
                  <a:pt x="21" y="105"/>
                  <a:pt x="21" y="104"/>
                  <a:pt x="21" y="104"/>
                </a:cubicBezTo>
                <a:cubicBezTo>
                  <a:pt x="19" y="105"/>
                  <a:pt x="18" y="106"/>
                  <a:pt x="18" y="107"/>
                </a:cubicBezTo>
                <a:cubicBezTo>
                  <a:pt x="17" y="107"/>
                  <a:pt x="17" y="107"/>
                  <a:pt x="17" y="108"/>
                </a:cubicBezTo>
                <a:cubicBezTo>
                  <a:pt x="17" y="110"/>
                  <a:pt x="17" y="113"/>
                  <a:pt x="17" y="115"/>
                </a:cubicBezTo>
                <a:close/>
                <a:moveTo>
                  <a:pt x="71" y="144"/>
                </a:moveTo>
                <a:cubicBezTo>
                  <a:pt x="70" y="144"/>
                  <a:pt x="68" y="144"/>
                  <a:pt x="67" y="144"/>
                </a:cubicBezTo>
                <a:cubicBezTo>
                  <a:pt x="66" y="145"/>
                  <a:pt x="65" y="146"/>
                  <a:pt x="65" y="146"/>
                </a:cubicBezTo>
                <a:cubicBezTo>
                  <a:pt x="64" y="146"/>
                  <a:pt x="64" y="147"/>
                  <a:pt x="64" y="147"/>
                </a:cubicBezTo>
                <a:cubicBezTo>
                  <a:pt x="64" y="149"/>
                  <a:pt x="64" y="150"/>
                  <a:pt x="65" y="152"/>
                </a:cubicBezTo>
                <a:cubicBezTo>
                  <a:pt x="65" y="152"/>
                  <a:pt x="65" y="152"/>
                  <a:pt x="65" y="152"/>
                </a:cubicBezTo>
                <a:cubicBezTo>
                  <a:pt x="67" y="150"/>
                  <a:pt x="69" y="147"/>
                  <a:pt x="71" y="144"/>
                </a:cubicBezTo>
                <a:close/>
                <a:moveTo>
                  <a:pt x="36" y="144"/>
                </a:moveTo>
                <a:cubicBezTo>
                  <a:pt x="38" y="142"/>
                  <a:pt x="41" y="140"/>
                  <a:pt x="43" y="138"/>
                </a:cubicBezTo>
                <a:cubicBezTo>
                  <a:pt x="42" y="137"/>
                  <a:pt x="42" y="136"/>
                  <a:pt x="41" y="135"/>
                </a:cubicBezTo>
                <a:cubicBezTo>
                  <a:pt x="40" y="137"/>
                  <a:pt x="38" y="138"/>
                  <a:pt x="36" y="140"/>
                </a:cubicBezTo>
                <a:cubicBezTo>
                  <a:pt x="36" y="141"/>
                  <a:pt x="35" y="142"/>
                  <a:pt x="36" y="143"/>
                </a:cubicBezTo>
                <a:cubicBezTo>
                  <a:pt x="36" y="143"/>
                  <a:pt x="36" y="143"/>
                  <a:pt x="36" y="144"/>
                </a:cubicBezTo>
                <a:close/>
                <a:moveTo>
                  <a:pt x="68" y="95"/>
                </a:moveTo>
                <a:cubicBezTo>
                  <a:pt x="67" y="96"/>
                  <a:pt x="67" y="96"/>
                  <a:pt x="67" y="96"/>
                </a:cubicBezTo>
                <a:cubicBezTo>
                  <a:pt x="66" y="98"/>
                  <a:pt x="65" y="100"/>
                  <a:pt x="64" y="102"/>
                </a:cubicBezTo>
                <a:cubicBezTo>
                  <a:pt x="63" y="103"/>
                  <a:pt x="62" y="104"/>
                  <a:pt x="61" y="104"/>
                </a:cubicBezTo>
                <a:cubicBezTo>
                  <a:pt x="61" y="105"/>
                  <a:pt x="60" y="106"/>
                  <a:pt x="60" y="107"/>
                </a:cubicBezTo>
                <a:cubicBezTo>
                  <a:pt x="61" y="107"/>
                  <a:pt x="61" y="107"/>
                  <a:pt x="61" y="107"/>
                </a:cubicBezTo>
                <a:cubicBezTo>
                  <a:pt x="62" y="106"/>
                  <a:pt x="64" y="105"/>
                  <a:pt x="65" y="103"/>
                </a:cubicBezTo>
                <a:cubicBezTo>
                  <a:pt x="66" y="101"/>
                  <a:pt x="68" y="99"/>
                  <a:pt x="69" y="97"/>
                </a:cubicBezTo>
                <a:cubicBezTo>
                  <a:pt x="69" y="96"/>
                  <a:pt x="68" y="96"/>
                  <a:pt x="68" y="95"/>
                </a:cubicBezTo>
                <a:close/>
                <a:moveTo>
                  <a:pt x="43" y="196"/>
                </a:moveTo>
                <a:cubicBezTo>
                  <a:pt x="45" y="195"/>
                  <a:pt x="56" y="183"/>
                  <a:pt x="57" y="182"/>
                </a:cubicBezTo>
                <a:cubicBezTo>
                  <a:pt x="53" y="186"/>
                  <a:pt x="48" y="189"/>
                  <a:pt x="44" y="192"/>
                </a:cubicBezTo>
                <a:cubicBezTo>
                  <a:pt x="44" y="192"/>
                  <a:pt x="44" y="192"/>
                  <a:pt x="44" y="193"/>
                </a:cubicBezTo>
                <a:cubicBezTo>
                  <a:pt x="44" y="194"/>
                  <a:pt x="44" y="195"/>
                  <a:pt x="43" y="196"/>
                </a:cubicBezTo>
                <a:close/>
                <a:moveTo>
                  <a:pt x="3" y="76"/>
                </a:moveTo>
                <a:cubicBezTo>
                  <a:pt x="3" y="81"/>
                  <a:pt x="3" y="87"/>
                  <a:pt x="3" y="92"/>
                </a:cubicBezTo>
                <a:cubicBezTo>
                  <a:pt x="4" y="91"/>
                  <a:pt x="4" y="90"/>
                  <a:pt x="4" y="89"/>
                </a:cubicBezTo>
                <a:cubicBezTo>
                  <a:pt x="4" y="86"/>
                  <a:pt x="4" y="83"/>
                  <a:pt x="5" y="79"/>
                </a:cubicBezTo>
                <a:cubicBezTo>
                  <a:pt x="5" y="78"/>
                  <a:pt x="5" y="78"/>
                  <a:pt x="5" y="77"/>
                </a:cubicBezTo>
                <a:cubicBezTo>
                  <a:pt x="4" y="76"/>
                  <a:pt x="3" y="76"/>
                  <a:pt x="3" y="76"/>
                </a:cubicBezTo>
                <a:close/>
                <a:moveTo>
                  <a:pt x="9" y="36"/>
                </a:moveTo>
                <a:cubicBezTo>
                  <a:pt x="10" y="36"/>
                  <a:pt x="10" y="36"/>
                  <a:pt x="10" y="36"/>
                </a:cubicBezTo>
                <a:cubicBezTo>
                  <a:pt x="11" y="34"/>
                  <a:pt x="12" y="31"/>
                  <a:pt x="14" y="29"/>
                </a:cubicBezTo>
                <a:cubicBezTo>
                  <a:pt x="13" y="28"/>
                  <a:pt x="12" y="27"/>
                  <a:pt x="12" y="27"/>
                </a:cubicBezTo>
                <a:cubicBezTo>
                  <a:pt x="11" y="27"/>
                  <a:pt x="11" y="27"/>
                  <a:pt x="11" y="27"/>
                </a:cubicBezTo>
                <a:cubicBezTo>
                  <a:pt x="9" y="29"/>
                  <a:pt x="9" y="29"/>
                  <a:pt x="9" y="32"/>
                </a:cubicBezTo>
                <a:cubicBezTo>
                  <a:pt x="9" y="33"/>
                  <a:pt x="9" y="35"/>
                  <a:pt x="9" y="36"/>
                </a:cubicBezTo>
                <a:close/>
                <a:moveTo>
                  <a:pt x="12" y="65"/>
                </a:moveTo>
                <a:cubicBezTo>
                  <a:pt x="12" y="65"/>
                  <a:pt x="13" y="65"/>
                  <a:pt x="13" y="66"/>
                </a:cubicBezTo>
                <a:cubicBezTo>
                  <a:pt x="14" y="64"/>
                  <a:pt x="16" y="63"/>
                  <a:pt x="17" y="61"/>
                </a:cubicBezTo>
                <a:cubicBezTo>
                  <a:pt x="18" y="60"/>
                  <a:pt x="19" y="59"/>
                  <a:pt x="19" y="59"/>
                </a:cubicBezTo>
                <a:cubicBezTo>
                  <a:pt x="21" y="55"/>
                  <a:pt x="24" y="51"/>
                  <a:pt x="26" y="48"/>
                </a:cubicBezTo>
                <a:cubicBezTo>
                  <a:pt x="26" y="47"/>
                  <a:pt x="26" y="47"/>
                  <a:pt x="27" y="46"/>
                </a:cubicBezTo>
                <a:cubicBezTo>
                  <a:pt x="27" y="46"/>
                  <a:pt x="26" y="46"/>
                  <a:pt x="26" y="46"/>
                </a:cubicBezTo>
                <a:cubicBezTo>
                  <a:pt x="22" y="53"/>
                  <a:pt x="17" y="59"/>
                  <a:pt x="12" y="65"/>
                </a:cubicBezTo>
                <a:close/>
                <a:moveTo>
                  <a:pt x="130" y="126"/>
                </a:moveTo>
                <a:cubicBezTo>
                  <a:pt x="130" y="125"/>
                  <a:pt x="129" y="126"/>
                  <a:pt x="129" y="126"/>
                </a:cubicBezTo>
                <a:cubicBezTo>
                  <a:pt x="125" y="128"/>
                  <a:pt x="122" y="129"/>
                  <a:pt x="118" y="131"/>
                </a:cubicBezTo>
                <a:cubicBezTo>
                  <a:pt x="118" y="131"/>
                  <a:pt x="118" y="132"/>
                  <a:pt x="118" y="132"/>
                </a:cubicBezTo>
                <a:cubicBezTo>
                  <a:pt x="118" y="132"/>
                  <a:pt x="118" y="132"/>
                  <a:pt x="119" y="132"/>
                </a:cubicBezTo>
                <a:cubicBezTo>
                  <a:pt x="120" y="133"/>
                  <a:pt x="120" y="133"/>
                  <a:pt x="121" y="132"/>
                </a:cubicBezTo>
                <a:cubicBezTo>
                  <a:pt x="123" y="131"/>
                  <a:pt x="125" y="130"/>
                  <a:pt x="127" y="128"/>
                </a:cubicBezTo>
                <a:cubicBezTo>
                  <a:pt x="128" y="128"/>
                  <a:pt x="129" y="127"/>
                  <a:pt x="130" y="126"/>
                </a:cubicBezTo>
                <a:close/>
                <a:moveTo>
                  <a:pt x="98" y="134"/>
                </a:moveTo>
                <a:cubicBezTo>
                  <a:pt x="98" y="134"/>
                  <a:pt x="98" y="134"/>
                  <a:pt x="98" y="134"/>
                </a:cubicBezTo>
                <a:cubicBezTo>
                  <a:pt x="100" y="132"/>
                  <a:pt x="103" y="130"/>
                  <a:pt x="105" y="129"/>
                </a:cubicBezTo>
                <a:cubicBezTo>
                  <a:pt x="105" y="127"/>
                  <a:pt x="105" y="127"/>
                  <a:pt x="104" y="126"/>
                </a:cubicBezTo>
                <a:cubicBezTo>
                  <a:pt x="103" y="126"/>
                  <a:pt x="102" y="127"/>
                  <a:pt x="101" y="127"/>
                </a:cubicBezTo>
                <a:cubicBezTo>
                  <a:pt x="101" y="128"/>
                  <a:pt x="101" y="128"/>
                  <a:pt x="100" y="128"/>
                </a:cubicBezTo>
                <a:cubicBezTo>
                  <a:pt x="99" y="130"/>
                  <a:pt x="99" y="132"/>
                  <a:pt x="98" y="134"/>
                </a:cubicBezTo>
                <a:close/>
                <a:moveTo>
                  <a:pt x="66" y="68"/>
                </a:moveTo>
                <a:cubicBezTo>
                  <a:pt x="68" y="65"/>
                  <a:pt x="69" y="61"/>
                  <a:pt x="71" y="57"/>
                </a:cubicBezTo>
                <a:cubicBezTo>
                  <a:pt x="70" y="58"/>
                  <a:pt x="70" y="58"/>
                  <a:pt x="69" y="58"/>
                </a:cubicBezTo>
                <a:cubicBezTo>
                  <a:pt x="68" y="60"/>
                  <a:pt x="67" y="62"/>
                  <a:pt x="65" y="64"/>
                </a:cubicBezTo>
                <a:cubicBezTo>
                  <a:pt x="65" y="64"/>
                  <a:pt x="64" y="65"/>
                  <a:pt x="64" y="66"/>
                </a:cubicBezTo>
                <a:cubicBezTo>
                  <a:pt x="64" y="67"/>
                  <a:pt x="64" y="68"/>
                  <a:pt x="66" y="68"/>
                </a:cubicBezTo>
                <a:close/>
                <a:moveTo>
                  <a:pt x="14" y="76"/>
                </a:moveTo>
                <a:cubicBezTo>
                  <a:pt x="14" y="76"/>
                  <a:pt x="14" y="76"/>
                  <a:pt x="14" y="76"/>
                </a:cubicBezTo>
                <a:cubicBezTo>
                  <a:pt x="16" y="73"/>
                  <a:pt x="19" y="70"/>
                  <a:pt x="21" y="66"/>
                </a:cubicBezTo>
                <a:cubicBezTo>
                  <a:pt x="22" y="65"/>
                  <a:pt x="23" y="64"/>
                  <a:pt x="23" y="63"/>
                </a:cubicBezTo>
                <a:cubicBezTo>
                  <a:pt x="22" y="63"/>
                  <a:pt x="22" y="64"/>
                  <a:pt x="22" y="64"/>
                </a:cubicBezTo>
                <a:cubicBezTo>
                  <a:pt x="20" y="66"/>
                  <a:pt x="18" y="69"/>
                  <a:pt x="16" y="71"/>
                </a:cubicBezTo>
                <a:cubicBezTo>
                  <a:pt x="15" y="72"/>
                  <a:pt x="14" y="73"/>
                  <a:pt x="13" y="73"/>
                </a:cubicBezTo>
                <a:cubicBezTo>
                  <a:pt x="13" y="74"/>
                  <a:pt x="13" y="75"/>
                  <a:pt x="13" y="76"/>
                </a:cubicBezTo>
                <a:cubicBezTo>
                  <a:pt x="13" y="76"/>
                  <a:pt x="13" y="76"/>
                  <a:pt x="14" y="76"/>
                </a:cubicBezTo>
                <a:close/>
                <a:moveTo>
                  <a:pt x="96" y="182"/>
                </a:moveTo>
                <a:cubicBezTo>
                  <a:pt x="93" y="185"/>
                  <a:pt x="89" y="187"/>
                  <a:pt x="86" y="190"/>
                </a:cubicBezTo>
                <a:cubicBezTo>
                  <a:pt x="86" y="191"/>
                  <a:pt x="86" y="191"/>
                  <a:pt x="87" y="190"/>
                </a:cubicBezTo>
                <a:cubicBezTo>
                  <a:pt x="90" y="188"/>
                  <a:pt x="93" y="187"/>
                  <a:pt x="96" y="185"/>
                </a:cubicBezTo>
                <a:cubicBezTo>
                  <a:pt x="96" y="185"/>
                  <a:pt x="97" y="185"/>
                  <a:pt x="97" y="184"/>
                </a:cubicBezTo>
                <a:cubicBezTo>
                  <a:pt x="97" y="184"/>
                  <a:pt x="97" y="183"/>
                  <a:pt x="96" y="182"/>
                </a:cubicBezTo>
                <a:close/>
                <a:moveTo>
                  <a:pt x="51" y="93"/>
                </a:moveTo>
                <a:cubicBezTo>
                  <a:pt x="51" y="93"/>
                  <a:pt x="51" y="93"/>
                  <a:pt x="51" y="93"/>
                </a:cubicBezTo>
                <a:cubicBezTo>
                  <a:pt x="52" y="93"/>
                  <a:pt x="52" y="92"/>
                  <a:pt x="53" y="92"/>
                </a:cubicBezTo>
                <a:cubicBezTo>
                  <a:pt x="53" y="91"/>
                  <a:pt x="54" y="90"/>
                  <a:pt x="54" y="90"/>
                </a:cubicBezTo>
                <a:cubicBezTo>
                  <a:pt x="53" y="88"/>
                  <a:pt x="53" y="87"/>
                  <a:pt x="53" y="85"/>
                </a:cubicBezTo>
                <a:cubicBezTo>
                  <a:pt x="53" y="85"/>
                  <a:pt x="53" y="84"/>
                  <a:pt x="53" y="83"/>
                </a:cubicBezTo>
                <a:cubicBezTo>
                  <a:pt x="52" y="84"/>
                  <a:pt x="51" y="85"/>
                  <a:pt x="51" y="86"/>
                </a:cubicBezTo>
                <a:cubicBezTo>
                  <a:pt x="51" y="86"/>
                  <a:pt x="51" y="87"/>
                  <a:pt x="51" y="87"/>
                </a:cubicBezTo>
                <a:cubicBezTo>
                  <a:pt x="51" y="89"/>
                  <a:pt x="51" y="91"/>
                  <a:pt x="51" y="93"/>
                </a:cubicBezTo>
                <a:close/>
                <a:moveTo>
                  <a:pt x="75" y="144"/>
                </a:moveTo>
                <a:cubicBezTo>
                  <a:pt x="75" y="143"/>
                  <a:pt x="75" y="143"/>
                  <a:pt x="75" y="143"/>
                </a:cubicBezTo>
                <a:cubicBezTo>
                  <a:pt x="73" y="145"/>
                  <a:pt x="72" y="147"/>
                  <a:pt x="71" y="149"/>
                </a:cubicBezTo>
                <a:cubicBezTo>
                  <a:pt x="73" y="150"/>
                  <a:pt x="73" y="151"/>
                  <a:pt x="72" y="152"/>
                </a:cubicBezTo>
                <a:cubicBezTo>
                  <a:pt x="71" y="153"/>
                  <a:pt x="71" y="153"/>
                  <a:pt x="70" y="154"/>
                </a:cubicBezTo>
                <a:cubicBezTo>
                  <a:pt x="70" y="154"/>
                  <a:pt x="69" y="155"/>
                  <a:pt x="69" y="155"/>
                </a:cubicBezTo>
                <a:cubicBezTo>
                  <a:pt x="69" y="155"/>
                  <a:pt x="69" y="155"/>
                  <a:pt x="69" y="156"/>
                </a:cubicBezTo>
                <a:cubicBezTo>
                  <a:pt x="70" y="155"/>
                  <a:pt x="71" y="155"/>
                  <a:pt x="72" y="155"/>
                </a:cubicBezTo>
                <a:cubicBezTo>
                  <a:pt x="72" y="155"/>
                  <a:pt x="73" y="154"/>
                  <a:pt x="73" y="154"/>
                </a:cubicBezTo>
                <a:cubicBezTo>
                  <a:pt x="73" y="150"/>
                  <a:pt x="74" y="147"/>
                  <a:pt x="75" y="144"/>
                </a:cubicBezTo>
                <a:close/>
                <a:moveTo>
                  <a:pt x="113" y="174"/>
                </a:moveTo>
                <a:cubicBezTo>
                  <a:pt x="115" y="172"/>
                  <a:pt x="118" y="171"/>
                  <a:pt x="120" y="169"/>
                </a:cubicBezTo>
                <a:cubicBezTo>
                  <a:pt x="120" y="169"/>
                  <a:pt x="120" y="168"/>
                  <a:pt x="120" y="167"/>
                </a:cubicBezTo>
                <a:cubicBezTo>
                  <a:pt x="117" y="169"/>
                  <a:pt x="114" y="171"/>
                  <a:pt x="111" y="173"/>
                </a:cubicBezTo>
                <a:cubicBezTo>
                  <a:pt x="112" y="173"/>
                  <a:pt x="112" y="174"/>
                  <a:pt x="113" y="174"/>
                </a:cubicBezTo>
                <a:close/>
                <a:moveTo>
                  <a:pt x="67" y="79"/>
                </a:moveTo>
                <a:cubicBezTo>
                  <a:pt x="67" y="79"/>
                  <a:pt x="67" y="79"/>
                  <a:pt x="66" y="79"/>
                </a:cubicBezTo>
                <a:cubicBezTo>
                  <a:pt x="66" y="80"/>
                  <a:pt x="66" y="81"/>
                  <a:pt x="66" y="82"/>
                </a:cubicBezTo>
                <a:cubicBezTo>
                  <a:pt x="66" y="83"/>
                  <a:pt x="66" y="84"/>
                  <a:pt x="66" y="85"/>
                </a:cubicBezTo>
                <a:cubicBezTo>
                  <a:pt x="65" y="86"/>
                  <a:pt x="65" y="88"/>
                  <a:pt x="66" y="89"/>
                </a:cubicBezTo>
                <a:cubicBezTo>
                  <a:pt x="67" y="87"/>
                  <a:pt x="68" y="85"/>
                  <a:pt x="69" y="84"/>
                </a:cubicBezTo>
                <a:cubicBezTo>
                  <a:pt x="69" y="83"/>
                  <a:pt x="69" y="83"/>
                  <a:pt x="69" y="83"/>
                </a:cubicBezTo>
                <a:cubicBezTo>
                  <a:pt x="68" y="82"/>
                  <a:pt x="68" y="80"/>
                  <a:pt x="67" y="79"/>
                </a:cubicBezTo>
                <a:close/>
                <a:moveTo>
                  <a:pt x="42" y="172"/>
                </a:moveTo>
                <a:cubicBezTo>
                  <a:pt x="43" y="171"/>
                  <a:pt x="45" y="170"/>
                  <a:pt x="45" y="167"/>
                </a:cubicBezTo>
                <a:cubicBezTo>
                  <a:pt x="45" y="166"/>
                  <a:pt x="45" y="165"/>
                  <a:pt x="46" y="165"/>
                </a:cubicBezTo>
                <a:cubicBezTo>
                  <a:pt x="46" y="164"/>
                  <a:pt x="46" y="164"/>
                  <a:pt x="46" y="163"/>
                </a:cubicBezTo>
                <a:cubicBezTo>
                  <a:pt x="45" y="164"/>
                  <a:pt x="44" y="165"/>
                  <a:pt x="43" y="166"/>
                </a:cubicBezTo>
                <a:cubicBezTo>
                  <a:pt x="41" y="168"/>
                  <a:pt x="41" y="168"/>
                  <a:pt x="41" y="172"/>
                </a:cubicBezTo>
                <a:cubicBezTo>
                  <a:pt x="41" y="172"/>
                  <a:pt x="41" y="172"/>
                  <a:pt x="42" y="172"/>
                </a:cubicBezTo>
                <a:close/>
                <a:moveTo>
                  <a:pt x="30" y="163"/>
                </a:moveTo>
                <a:cubicBezTo>
                  <a:pt x="30" y="163"/>
                  <a:pt x="30" y="163"/>
                  <a:pt x="30" y="163"/>
                </a:cubicBezTo>
                <a:cubicBezTo>
                  <a:pt x="28" y="166"/>
                  <a:pt x="26" y="168"/>
                  <a:pt x="24" y="171"/>
                </a:cubicBezTo>
                <a:cubicBezTo>
                  <a:pt x="23" y="171"/>
                  <a:pt x="23" y="172"/>
                  <a:pt x="23" y="173"/>
                </a:cubicBezTo>
                <a:cubicBezTo>
                  <a:pt x="26" y="171"/>
                  <a:pt x="27" y="169"/>
                  <a:pt x="29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6"/>
                  <a:pt x="30" y="164"/>
                  <a:pt x="30" y="163"/>
                </a:cubicBezTo>
                <a:close/>
                <a:moveTo>
                  <a:pt x="47" y="156"/>
                </a:moveTo>
                <a:cubicBezTo>
                  <a:pt x="47" y="156"/>
                  <a:pt x="46" y="157"/>
                  <a:pt x="46" y="157"/>
                </a:cubicBezTo>
                <a:cubicBezTo>
                  <a:pt x="44" y="158"/>
                  <a:pt x="43" y="160"/>
                  <a:pt x="41" y="161"/>
                </a:cubicBezTo>
                <a:cubicBezTo>
                  <a:pt x="40" y="162"/>
                  <a:pt x="39" y="163"/>
                  <a:pt x="40" y="165"/>
                </a:cubicBezTo>
                <a:cubicBezTo>
                  <a:pt x="42" y="163"/>
                  <a:pt x="44" y="161"/>
                  <a:pt x="46" y="159"/>
                </a:cubicBezTo>
                <a:cubicBezTo>
                  <a:pt x="47" y="158"/>
                  <a:pt x="47" y="157"/>
                  <a:pt x="47" y="156"/>
                </a:cubicBezTo>
                <a:close/>
                <a:moveTo>
                  <a:pt x="16" y="206"/>
                </a:moveTo>
                <a:cubicBezTo>
                  <a:pt x="17" y="205"/>
                  <a:pt x="17" y="205"/>
                  <a:pt x="18" y="204"/>
                </a:cubicBezTo>
                <a:cubicBezTo>
                  <a:pt x="19" y="203"/>
                  <a:pt x="19" y="202"/>
                  <a:pt x="19" y="201"/>
                </a:cubicBezTo>
                <a:cubicBezTo>
                  <a:pt x="18" y="200"/>
                  <a:pt x="18" y="199"/>
                  <a:pt x="18" y="198"/>
                </a:cubicBezTo>
                <a:cubicBezTo>
                  <a:pt x="18" y="197"/>
                  <a:pt x="18" y="197"/>
                  <a:pt x="18" y="197"/>
                </a:cubicBezTo>
                <a:cubicBezTo>
                  <a:pt x="16" y="198"/>
                  <a:pt x="16" y="198"/>
                  <a:pt x="16" y="199"/>
                </a:cubicBezTo>
                <a:cubicBezTo>
                  <a:pt x="16" y="200"/>
                  <a:pt x="16" y="200"/>
                  <a:pt x="16" y="201"/>
                </a:cubicBezTo>
                <a:cubicBezTo>
                  <a:pt x="16" y="202"/>
                  <a:pt x="16" y="204"/>
                  <a:pt x="16" y="206"/>
                </a:cubicBezTo>
                <a:close/>
                <a:moveTo>
                  <a:pt x="132" y="129"/>
                </a:moveTo>
                <a:cubicBezTo>
                  <a:pt x="131" y="129"/>
                  <a:pt x="125" y="133"/>
                  <a:pt x="124" y="134"/>
                </a:cubicBezTo>
                <a:cubicBezTo>
                  <a:pt x="125" y="135"/>
                  <a:pt x="127" y="135"/>
                  <a:pt x="128" y="134"/>
                </a:cubicBezTo>
                <a:cubicBezTo>
                  <a:pt x="128" y="134"/>
                  <a:pt x="129" y="133"/>
                  <a:pt x="129" y="133"/>
                </a:cubicBezTo>
                <a:cubicBezTo>
                  <a:pt x="131" y="132"/>
                  <a:pt x="131" y="130"/>
                  <a:pt x="132" y="129"/>
                </a:cubicBezTo>
                <a:close/>
                <a:moveTo>
                  <a:pt x="108" y="154"/>
                </a:moveTo>
                <a:cubicBezTo>
                  <a:pt x="105" y="155"/>
                  <a:pt x="89" y="165"/>
                  <a:pt x="88" y="166"/>
                </a:cubicBezTo>
                <a:cubicBezTo>
                  <a:pt x="88" y="165"/>
                  <a:pt x="89" y="165"/>
                  <a:pt x="89" y="165"/>
                </a:cubicBezTo>
                <a:cubicBezTo>
                  <a:pt x="94" y="162"/>
                  <a:pt x="99" y="160"/>
                  <a:pt x="104" y="157"/>
                </a:cubicBezTo>
                <a:cubicBezTo>
                  <a:pt x="105" y="156"/>
                  <a:pt x="106" y="155"/>
                  <a:pt x="108" y="154"/>
                </a:cubicBezTo>
                <a:close/>
                <a:moveTo>
                  <a:pt x="54" y="37"/>
                </a:moveTo>
                <a:cubicBezTo>
                  <a:pt x="54" y="37"/>
                  <a:pt x="54" y="37"/>
                  <a:pt x="54" y="37"/>
                </a:cubicBezTo>
                <a:cubicBezTo>
                  <a:pt x="48" y="34"/>
                  <a:pt x="42" y="30"/>
                  <a:pt x="36" y="27"/>
                </a:cubicBezTo>
                <a:cubicBezTo>
                  <a:pt x="38" y="29"/>
                  <a:pt x="40" y="30"/>
                  <a:pt x="42" y="32"/>
                </a:cubicBezTo>
                <a:cubicBezTo>
                  <a:pt x="45" y="33"/>
                  <a:pt x="48" y="35"/>
                  <a:pt x="51" y="36"/>
                </a:cubicBezTo>
                <a:cubicBezTo>
                  <a:pt x="52" y="36"/>
                  <a:pt x="53" y="37"/>
                  <a:pt x="54" y="37"/>
                </a:cubicBezTo>
                <a:close/>
                <a:moveTo>
                  <a:pt x="105" y="133"/>
                </a:moveTo>
                <a:cubicBezTo>
                  <a:pt x="104" y="133"/>
                  <a:pt x="104" y="133"/>
                  <a:pt x="104" y="133"/>
                </a:cubicBezTo>
                <a:cubicBezTo>
                  <a:pt x="101" y="135"/>
                  <a:pt x="98" y="137"/>
                  <a:pt x="94" y="140"/>
                </a:cubicBezTo>
                <a:cubicBezTo>
                  <a:pt x="95" y="140"/>
                  <a:pt x="96" y="140"/>
                  <a:pt x="96" y="140"/>
                </a:cubicBezTo>
                <a:cubicBezTo>
                  <a:pt x="98" y="139"/>
                  <a:pt x="100" y="138"/>
                  <a:pt x="102" y="137"/>
                </a:cubicBezTo>
                <a:cubicBezTo>
                  <a:pt x="103" y="136"/>
                  <a:pt x="103" y="136"/>
                  <a:pt x="103" y="136"/>
                </a:cubicBezTo>
                <a:cubicBezTo>
                  <a:pt x="104" y="135"/>
                  <a:pt x="104" y="134"/>
                  <a:pt x="105" y="133"/>
                </a:cubicBezTo>
                <a:close/>
                <a:moveTo>
                  <a:pt x="175" y="108"/>
                </a:moveTo>
                <a:cubicBezTo>
                  <a:pt x="177" y="109"/>
                  <a:pt x="179" y="111"/>
                  <a:pt x="181" y="112"/>
                </a:cubicBezTo>
                <a:cubicBezTo>
                  <a:pt x="181" y="112"/>
                  <a:pt x="182" y="113"/>
                  <a:pt x="182" y="112"/>
                </a:cubicBezTo>
                <a:cubicBezTo>
                  <a:pt x="180" y="109"/>
                  <a:pt x="177" y="107"/>
                  <a:pt x="175" y="105"/>
                </a:cubicBezTo>
                <a:cubicBezTo>
                  <a:pt x="175" y="106"/>
                  <a:pt x="175" y="107"/>
                  <a:pt x="175" y="108"/>
                </a:cubicBezTo>
                <a:close/>
                <a:moveTo>
                  <a:pt x="31" y="88"/>
                </a:moveTo>
                <a:cubicBezTo>
                  <a:pt x="30" y="87"/>
                  <a:pt x="30" y="86"/>
                  <a:pt x="29" y="86"/>
                </a:cubicBezTo>
                <a:cubicBezTo>
                  <a:pt x="28" y="87"/>
                  <a:pt x="27" y="88"/>
                  <a:pt x="27" y="89"/>
                </a:cubicBezTo>
                <a:cubicBezTo>
                  <a:pt x="26" y="90"/>
                  <a:pt x="26" y="91"/>
                  <a:pt x="26" y="92"/>
                </a:cubicBezTo>
                <a:cubicBezTo>
                  <a:pt x="27" y="92"/>
                  <a:pt x="28" y="91"/>
                  <a:pt x="29" y="90"/>
                </a:cubicBezTo>
                <a:cubicBezTo>
                  <a:pt x="30" y="90"/>
                  <a:pt x="31" y="89"/>
                  <a:pt x="31" y="88"/>
                </a:cubicBezTo>
                <a:close/>
                <a:moveTo>
                  <a:pt x="23" y="42"/>
                </a:moveTo>
                <a:cubicBezTo>
                  <a:pt x="22" y="41"/>
                  <a:pt x="22" y="40"/>
                  <a:pt x="21" y="40"/>
                </a:cubicBezTo>
                <a:cubicBezTo>
                  <a:pt x="19" y="42"/>
                  <a:pt x="17" y="45"/>
                  <a:pt x="15" y="48"/>
                </a:cubicBezTo>
                <a:cubicBezTo>
                  <a:pt x="18" y="46"/>
                  <a:pt x="20" y="44"/>
                  <a:pt x="23" y="42"/>
                </a:cubicBezTo>
                <a:close/>
                <a:moveTo>
                  <a:pt x="12" y="12"/>
                </a:moveTo>
                <a:cubicBezTo>
                  <a:pt x="10" y="12"/>
                  <a:pt x="9" y="11"/>
                  <a:pt x="8" y="12"/>
                </a:cubicBezTo>
                <a:cubicBezTo>
                  <a:pt x="8" y="15"/>
                  <a:pt x="8" y="17"/>
                  <a:pt x="8" y="21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19"/>
                  <a:pt x="9" y="17"/>
                  <a:pt x="10" y="16"/>
                </a:cubicBezTo>
                <a:cubicBezTo>
                  <a:pt x="10" y="16"/>
                  <a:pt x="10" y="15"/>
                  <a:pt x="10" y="15"/>
                </a:cubicBezTo>
                <a:cubicBezTo>
                  <a:pt x="9" y="14"/>
                  <a:pt x="10" y="14"/>
                  <a:pt x="10" y="13"/>
                </a:cubicBezTo>
                <a:cubicBezTo>
                  <a:pt x="11" y="13"/>
                  <a:pt x="11" y="13"/>
                  <a:pt x="12" y="12"/>
                </a:cubicBezTo>
                <a:close/>
                <a:moveTo>
                  <a:pt x="115" y="96"/>
                </a:moveTo>
                <a:cubicBezTo>
                  <a:pt x="115" y="96"/>
                  <a:pt x="115" y="96"/>
                  <a:pt x="115" y="96"/>
                </a:cubicBezTo>
                <a:cubicBezTo>
                  <a:pt x="116" y="96"/>
                  <a:pt x="118" y="95"/>
                  <a:pt x="119" y="95"/>
                </a:cubicBezTo>
                <a:cubicBezTo>
                  <a:pt x="119" y="95"/>
                  <a:pt x="119" y="94"/>
                  <a:pt x="120" y="94"/>
                </a:cubicBezTo>
                <a:cubicBezTo>
                  <a:pt x="120" y="93"/>
                  <a:pt x="120" y="92"/>
                  <a:pt x="121" y="91"/>
                </a:cubicBezTo>
                <a:cubicBezTo>
                  <a:pt x="120" y="90"/>
                  <a:pt x="120" y="90"/>
                  <a:pt x="119" y="90"/>
                </a:cubicBezTo>
                <a:cubicBezTo>
                  <a:pt x="117" y="92"/>
                  <a:pt x="116" y="94"/>
                  <a:pt x="115" y="96"/>
                </a:cubicBezTo>
                <a:close/>
                <a:moveTo>
                  <a:pt x="124" y="115"/>
                </a:moveTo>
                <a:cubicBezTo>
                  <a:pt x="124" y="115"/>
                  <a:pt x="124" y="115"/>
                  <a:pt x="124" y="115"/>
                </a:cubicBezTo>
                <a:cubicBezTo>
                  <a:pt x="121" y="117"/>
                  <a:pt x="117" y="119"/>
                  <a:pt x="114" y="120"/>
                </a:cubicBezTo>
                <a:cubicBezTo>
                  <a:pt x="112" y="121"/>
                  <a:pt x="112" y="122"/>
                  <a:pt x="112" y="124"/>
                </a:cubicBezTo>
                <a:cubicBezTo>
                  <a:pt x="116" y="121"/>
                  <a:pt x="120" y="118"/>
                  <a:pt x="124" y="115"/>
                </a:cubicBezTo>
                <a:close/>
                <a:moveTo>
                  <a:pt x="146" y="130"/>
                </a:moveTo>
                <a:cubicBezTo>
                  <a:pt x="148" y="128"/>
                  <a:pt x="149" y="126"/>
                  <a:pt x="151" y="124"/>
                </a:cubicBezTo>
                <a:cubicBezTo>
                  <a:pt x="151" y="124"/>
                  <a:pt x="151" y="124"/>
                  <a:pt x="150" y="123"/>
                </a:cubicBezTo>
                <a:cubicBezTo>
                  <a:pt x="148" y="125"/>
                  <a:pt x="146" y="127"/>
                  <a:pt x="143" y="129"/>
                </a:cubicBezTo>
                <a:cubicBezTo>
                  <a:pt x="144" y="129"/>
                  <a:pt x="145" y="130"/>
                  <a:pt x="146" y="130"/>
                </a:cubicBezTo>
                <a:close/>
                <a:moveTo>
                  <a:pt x="91" y="96"/>
                </a:moveTo>
                <a:cubicBezTo>
                  <a:pt x="91" y="96"/>
                  <a:pt x="91" y="96"/>
                  <a:pt x="91" y="96"/>
                </a:cubicBezTo>
                <a:cubicBezTo>
                  <a:pt x="92" y="95"/>
                  <a:pt x="93" y="94"/>
                  <a:pt x="94" y="94"/>
                </a:cubicBezTo>
                <a:cubicBezTo>
                  <a:pt x="94" y="93"/>
                  <a:pt x="94" y="93"/>
                  <a:pt x="94" y="93"/>
                </a:cubicBezTo>
                <a:cubicBezTo>
                  <a:pt x="95" y="91"/>
                  <a:pt x="95" y="90"/>
                  <a:pt x="95" y="88"/>
                </a:cubicBezTo>
                <a:cubicBezTo>
                  <a:pt x="94" y="88"/>
                  <a:pt x="93" y="89"/>
                  <a:pt x="93" y="90"/>
                </a:cubicBezTo>
                <a:cubicBezTo>
                  <a:pt x="93" y="90"/>
                  <a:pt x="92" y="91"/>
                  <a:pt x="92" y="92"/>
                </a:cubicBezTo>
                <a:cubicBezTo>
                  <a:pt x="92" y="93"/>
                  <a:pt x="91" y="94"/>
                  <a:pt x="91" y="96"/>
                </a:cubicBezTo>
                <a:close/>
                <a:moveTo>
                  <a:pt x="3" y="54"/>
                </a:moveTo>
                <a:cubicBezTo>
                  <a:pt x="3" y="54"/>
                  <a:pt x="3" y="54"/>
                  <a:pt x="3" y="54"/>
                </a:cubicBezTo>
                <a:cubicBezTo>
                  <a:pt x="3" y="61"/>
                  <a:pt x="3" y="67"/>
                  <a:pt x="3" y="74"/>
                </a:cubicBezTo>
                <a:cubicBezTo>
                  <a:pt x="3" y="74"/>
                  <a:pt x="3" y="74"/>
                  <a:pt x="3" y="74"/>
                </a:cubicBezTo>
                <a:cubicBezTo>
                  <a:pt x="4" y="73"/>
                  <a:pt x="4" y="72"/>
                  <a:pt x="4" y="71"/>
                </a:cubicBezTo>
                <a:cubicBezTo>
                  <a:pt x="4" y="66"/>
                  <a:pt x="4" y="60"/>
                  <a:pt x="3" y="54"/>
                </a:cubicBezTo>
                <a:close/>
                <a:moveTo>
                  <a:pt x="97" y="80"/>
                </a:moveTo>
                <a:cubicBezTo>
                  <a:pt x="96" y="82"/>
                  <a:pt x="95" y="83"/>
                  <a:pt x="95" y="85"/>
                </a:cubicBezTo>
                <a:cubicBezTo>
                  <a:pt x="97" y="84"/>
                  <a:pt x="100" y="83"/>
                  <a:pt x="102" y="82"/>
                </a:cubicBezTo>
                <a:cubicBezTo>
                  <a:pt x="101" y="82"/>
                  <a:pt x="101" y="82"/>
                  <a:pt x="101" y="82"/>
                </a:cubicBezTo>
                <a:cubicBezTo>
                  <a:pt x="99" y="81"/>
                  <a:pt x="98" y="81"/>
                  <a:pt x="97" y="80"/>
                </a:cubicBezTo>
                <a:close/>
                <a:moveTo>
                  <a:pt x="165" y="125"/>
                </a:moveTo>
                <a:cubicBezTo>
                  <a:pt x="164" y="125"/>
                  <a:pt x="163" y="127"/>
                  <a:pt x="163" y="127"/>
                </a:cubicBezTo>
                <a:cubicBezTo>
                  <a:pt x="162" y="128"/>
                  <a:pt x="161" y="129"/>
                  <a:pt x="161" y="130"/>
                </a:cubicBezTo>
                <a:cubicBezTo>
                  <a:pt x="160" y="131"/>
                  <a:pt x="159" y="131"/>
                  <a:pt x="159" y="133"/>
                </a:cubicBezTo>
                <a:cubicBezTo>
                  <a:pt x="161" y="131"/>
                  <a:pt x="163" y="130"/>
                  <a:pt x="165" y="129"/>
                </a:cubicBezTo>
                <a:cubicBezTo>
                  <a:pt x="165" y="127"/>
                  <a:pt x="165" y="126"/>
                  <a:pt x="165" y="125"/>
                </a:cubicBezTo>
                <a:close/>
                <a:moveTo>
                  <a:pt x="6" y="138"/>
                </a:moveTo>
                <a:cubicBezTo>
                  <a:pt x="5" y="138"/>
                  <a:pt x="5" y="138"/>
                  <a:pt x="5" y="139"/>
                </a:cubicBezTo>
                <a:cubicBezTo>
                  <a:pt x="5" y="145"/>
                  <a:pt x="5" y="151"/>
                  <a:pt x="6" y="157"/>
                </a:cubicBezTo>
                <a:cubicBezTo>
                  <a:pt x="6" y="157"/>
                  <a:pt x="6" y="157"/>
                  <a:pt x="6" y="158"/>
                </a:cubicBezTo>
                <a:cubicBezTo>
                  <a:pt x="6" y="158"/>
                  <a:pt x="6" y="157"/>
                  <a:pt x="6" y="157"/>
                </a:cubicBezTo>
                <a:cubicBezTo>
                  <a:pt x="6" y="151"/>
                  <a:pt x="6" y="144"/>
                  <a:pt x="6" y="138"/>
                </a:cubicBezTo>
                <a:close/>
                <a:moveTo>
                  <a:pt x="61" y="174"/>
                </a:moveTo>
                <a:cubicBezTo>
                  <a:pt x="61" y="174"/>
                  <a:pt x="61" y="174"/>
                  <a:pt x="61" y="174"/>
                </a:cubicBezTo>
                <a:cubicBezTo>
                  <a:pt x="61" y="170"/>
                  <a:pt x="62" y="166"/>
                  <a:pt x="62" y="162"/>
                </a:cubicBezTo>
                <a:cubicBezTo>
                  <a:pt x="61" y="163"/>
                  <a:pt x="60" y="164"/>
                  <a:pt x="60" y="165"/>
                </a:cubicBezTo>
                <a:cubicBezTo>
                  <a:pt x="60" y="168"/>
                  <a:pt x="60" y="171"/>
                  <a:pt x="61" y="174"/>
                </a:cubicBezTo>
                <a:close/>
                <a:moveTo>
                  <a:pt x="89" y="139"/>
                </a:moveTo>
                <a:cubicBezTo>
                  <a:pt x="90" y="137"/>
                  <a:pt x="91" y="135"/>
                  <a:pt x="91" y="133"/>
                </a:cubicBezTo>
                <a:cubicBezTo>
                  <a:pt x="90" y="134"/>
                  <a:pt x="89" y="134"/>
                  <a:pt x="88" y="135"/>
                </a:cubicBezTo>
                <a:cubicBezTo>
                  <a:pt x="87" y="137"/>
                  <a:pt x="87" y="138"/>
                  <a:pt x="86" y="139"/>
                </a:cubicBezTo>
                <a:cubicBezTo>
                  <a:pt x="87" y="139"/>
                  <a:pt x="88" y="139"/>
                  <a:pt x="89" y="139"/>
                </a:cubicBezTo>
                <a:close/>
                <a:moveTo>
                  <a:pt x="125" y="86"/>
                </a:moveTo>
                <a:cubicBezTo>
                  <a:pt x="124" y="87"/>
                  <a:pt x="124" y="88"/>
                  <a:pt x="124" y="89"/>
                </a:cubicBezTo>
                <a:cubicBezTo>
                  <a:pt x="125" y="90"/>
                  <a:pt x="127" y="90"/>
                  <a:pt x="128" y="91"/>
                </a:cubicBezTo>
                <a:cubicBezTo>
                  <a:pt x="128" y="90"/>
                  <a:pt x="129" y="90"/>
                  <a:pt x="130" y="89"/>
                </a:cubicBezTo>
                <a:cubicBezTo>
                  <a:pt x="128" y="88"/>
                  <a:pt x="127" y="87"/>
                  <a:pt x="125" y="86"/>
                </a:cubicBezTo>
                <a:close/>
                <a:moveTo>
                  <a:pt x="41" y="118"/>
                </a:moveTo>
                <a:cubicBezTo>
                  <a:pt x="41" y="117"/>
                  <a:pt x="41" y="117"/>
                  <a:pt x="41" y="117"/>
                </a:cubicBezTo>
                <a:cubicBezTo>
                  <a:pt x="39" y="119"/>
                  <a:pt x="36" y="122"/>
                  <a:pt x="34" y="124"/>
                </a:cubicBezTo>
                <a:cubicBezTo>
                  <a:pt x="32" y="125"/>
                  <a:pt x="32" y="126"/>
                  <a:pt x="32" y="128"/>
                </a:cubicBezTo>
                <a:cubicBezTo>
                  <a:pt x="35" y="124"/>
                  <a:pt x="39" y="121"/>
                  <a:pt x="41" y="118"/>
                </a:cubicBezTo>
                <a:close/>
                <a:moveTo>
                  <a:pt x="161" y="143"/>
                </a:moveTo>
                <a:cubicBezTo>
                  <a:pt x="161" y="143"/>
                  <a:pt x="161" y="143"/>
                  <a:pt x="161" y="143"/>
                </a:cubicBezTo>
                <a:cubicBezTo>
                  <a:pt x="156" y="145"/>
                  <a:pt x="151" y="148"/>
                  <a:pt x="146" y="151"/>
                </a:cubicBezTo>
                <a:cubicBezTo>
                  <a:pt x="147" y="152"/>
                  <a:pt x="147" y="152"/>
                  <a:pt x="148" y="152"/>
                </a:cubicBezTo>
                <a:cubicBezTo>
                  <a:pt x="152" y="149"/>
                  <a:pt x="156" y="146"/>
                  <a:pt x="161" y="143"/>
                </a:cubicBezTo>
                <a:close/>
                <a:moveTo>
                  <a:pt x="114" y="134"/>
                </a:moveTo>
                <a:cubicBezTo>
                  <a:pt x="112" y="136"/>
                  <a:pt x="110" y="138"/>
                  <a:pt x="108" y="140"/>
                </a:cubicBezTo>
                <a:cubicBezTo>
                  <a:pt x="108" y="141"/>
                  <a:pt x="108" y="141"/>
                  <a:pt x="108" y="141"/>
                </a:cubicBezTo>
                <a:cubicBezTo>
                  <a:pt x="111" y="139"/>
                  <a:pt x="114" y="137"/>
                  <a:pt x="116" y="135"/>
                </a:cubicBezTo>
                <a:cubicBezTo>
                  <a:pt x="116" y="135"/>
                  <a:pt x="115" y="134"/>
                  <a:pt x="114" y="134"/>
                </a:cubicBezTo>
                <a:close/>
                <a:moveTo>
                  <a:pt x="52" y="158"/>
                </a:moveTo>
                <a:cubicBezTo>
                  <a:pt x="50" y="159"/>
                  <a:pt x="49" y="160"/>
                  <a:pt x="49" y="161"/>
                </a:cubicBezTo>
                <a:cubicBezTo>
                  <a:pt x="49" y="163"/>
                  <a:pt x="49" y="164"/>
                  <a:pt x="48" y="165"/>
                </a:cubicBezTo>
                <a:cubicBezTo>
                  <a:pt x="48" y="165"/>
                  <a:pt x="48" y="166"/>
                  <a:pt x="48" y="166"/>
                </a:cubicBezTo>
                <a:cubicBezTo>
                  <a:pt x="50" y="165"/>
                  <a:pt x="50" y="165"/>
                  <a:pt x="51" y="164"/>
                </a:cubicBezTo>
                <a:cubicBezTo>
                  <a:pt x="51" y="162"/>
                  <a:pt x="51" y="160"/>
                  <a:pt x="52" y="158"/>
                </a:cubicBezTo>
                <a:close/>
                <a:moveTo>
                  <a:pt x="55" y="65"/>
                </a:moveTo>
                <a:cubicBezTo>
                  <a:pt x="55" y="65"/>
                  <a:pt x="55" y="65"/>
                  <a:pt x="55" y="65"/>
                </a:cubicBezTo>
                <a:cubicBezTo>
                  <a:pt x="56" y="64"/>
                  <a:pt x="56" y="63"/>
                  <a:pt x="57" y="62"/>
                </a:cubicBezTo>
                <a:cubicBezTo>
                  <a:pt x="57" y="61"/>
                  <a:pt x="57" y="61"/>
                  <a:pt x="57" y="61"/>
                </a:cubicBezTo>
                <a:cubicBezTo>
                  <a:pt x="56" y="59"/>
                  <a:pt x="55" y="58"/>
                  <a:pt x="55" y="57"/>
                </a:cubicBezTo>
                <a:cubicBezTo>
                  <a:pt x="55" y="57"/>
                  <a:pt x="55" y="57"/>
                  <a:pt x="54" y="57"/>
                </a:cubicBezTo>
                <a:cubicBezTo>
                  <a:pt x="54" y="60"/>
                  <a:pt x="55" y="63"/>
                  <a:pt x="55" y="65"/>
                </a:cubicBezTo>
                <a:close/>
                <a:moveTo>
                  <a:pt x="23" y="117"/>
                </a:moveTo>
                <a:cubicBezTo>
                  <a:pt x="23" y="117"/>
                  <a:pt x="23" y="118"/>
                  <a:pt x="23" y="118"/>
                </a:cubicBezTo>
                <a:cubicBezTo>
                  <a:pt x="24" y="117"/>
                  <a:pt x="25" y="116"/>
                  <a:pt x="26" y="115"/>
                </a:cubicBezTo>
                <a:cubicBezTo>
                  <a:pt x="26" y="115"/>
                  <a:pt x="26" y="115"/>
                  <a:pt x="26" y="115"/>
                </a:cubicBezTo>
                <a:cubicBezTo>
                  <a:pt x="27" y="113"/>
                  <a:pt x="27" y="111"/>
                  <a:pt x="28" y="109"/>
                </a:cubicBezTo>
                <a:cubicBezTo>
                  <a:pt x="28" y="109"/>
                  <a:pt x="27" y="108"/>
                  <a:pt x="27" y="108"/>
                </a:cubicBezTo>
                <a:cubicBezTo>
                  <a:pt x="26" y="110"/>
                  <a:pt x="26" y="113"/>
                  <a:pt x="23" y="113"/>
                </a:cubicBezTo>
                <a:cubicBezTo>
                  <a:pt x="23" y="114"/>
                  <a:pt x="23" y="116"/>
                  <a:pt x="23" y="117"/>
                </a:cubicBezTo>
                <a:close/>
                <a:moveTo>
                  <a:pt x="165" y="113"/>
                </a:moveTo>
                <a:cubicBezTo>
                  <a:pt x="163" y="113"/>
                  <a:pt x="162" y="114"/>
                  <a:pt x="162" y="116"/>
                </a:cubicBezTo>
                <a:cubicBezTo>
                  <a:pt x="162" y="117"/>
                  <a:pt x="162" y="118"/>
                  <a:pt x="162" y="119"/>
                </a:cubicBezTo>
                <a:cubicBezTo>
                  <a:pt x="161" y="119"/>
                  <a:pt x="161" y="119"/>
                  <a:pt x="161" y="120"/>
                </a:cubicBezTo>
                <a:cubicBezTo>
                  <a:pt x="163" y="119"/>
                  <a:pt x="165" y="116"/>
                  <a:pt x="166" y="114"/>
                </a:cubicBezTo>
                <a:cubicBezTo>
                  <a:pt x="165" y="114"/>
                  <a:pt x="165" y="113"/>
                  <a:pt x="165" y="113"/>
                </a:cubicBezTo>
                <a:close/>
                <a:moveTo>
                  <a:pt x="59" y="96"/>
                </a:moveTo>
                <a:cubicBezTo>
                  <a:pt x="60" y="96"/>
                  <a:pt x="61" y="95"/>
                  <a:pt x="61" y="94"/>
                </a:cubicBezTo>
                <a:cubicBezTo>
                  <a:pt x="61" y="92"/>
                  <a:pt x="62" y="91"/>
                  <a:pt x="62" y="90"/>
                </a:cubicBezTo>
                <a:cubicBezTo>
                  <a:pt x="62" y="90"/>
                  <a:pt x="62" y="89"/>
                  <a:pt x="62" y="89"/>
                </a:cubicBezTo>
                <a:cubicBezTo>
                  <a:pt x="61" y="90"/>
                  <a:pt x="60" y="91"/>
                  <a:pt x="58" y="92"/>
                </a:cubicBezTo>
                <a:cubicBezTo>
                  <a:pt x="58" y="93"/>
                  <a:pt x="58" y="93"/>
                  <a:pt x="58" y="93"/>
                </a:cubicBezTo>
                <a:cubicBezTo>
                  <a:pt x="58" y="94"/>
                  <a:pt x="58" y="95"/>
                  <a:pt x="59" y="96"/>
                </a:cubicBezTo>
                <a:close/>
                <a:moveTo>
                  <a:pt x="95" y="71"/>
                </a:moveTo>
                <a:cubicBezTo>
                  <a:pt x="95" y="71"/>
                  <a:pt x="94" y="71"/>
                  <a:pt x="94" y="71"/>
                </a:cubicBezTo>
                <a:cubicBezTo>
                  <a:pt x="93" y="71"/>
                  <a:pt x="91" y="72"/>
                  <a:pt x="90" y="72"/>
                </a:cubicBezTo>
                <a:cubicBezTo>
                  <a:pt x="89" y="72"/>
                  <a:pt x="88" y="73"/>
                  <a:pt x="88" y="74"/>
                </a:cubicBezTo>
                <a:cubicBezTo>
                  <a:pt x="89" y="74"/>
                  <a:pt x="90" y="75"/>
                  <a:pt x="91" y="75"/>
                </a:cubicBezTo>
                <a:cubicBezTo>
                  <a:pt x="92" y="74"/>
                  <a:pt x="94" y="72"/>
                  <a:pt x="95" y="71"/>
                </a:cubicBezTo>
                <a:close/>
                <a:moveTo>
                  <a:pt x="26" y="24"/>
                </a:moveTo>
                <a:cubicBezTo>
                  <a:pt x="25" y="23"/>
                  <a:pt x="24" y="22"/>
                  <a:pt x="24" y="21"/>
                </a:cubicBezTo>
                <a:cubicBezTo>
                  <a:pt x="23" y="20"/>
                  <a:pt x="23" y="20"/>
                  <a:pt x="22" y="20"/>
                </a:cubicBezTo>
                <a:cubicBezTo>
                  <a:pt x="21" y="21"/>
                  <a:pt x="21" y="22"/>
                  <a:pt x="21" y="23"/>
                </a:cubicBezTo>
                <a:cubicBezTo>
                  <a:pt x="21" y="23"/>
                  <a:pt x="22" y="23"/>
                  <a:pt x="22" y="24"/>
                </a:cubicBezTo>
                <a:cubicBezTo>
                  <a:pt x="23" y="24"/>
                  <a:pt x="24" y="25"/>
                  <a:pt x="26" y="24"/>
                </a:cubicBezTo>
                <a:close/>
                <a:moveTo>
                  <a:pt x="32" y="188"/>
                </a:moveTo>
                <a:cubicBezTo>
                  <a:pt x="32" y="188"/>
                  <a:pt x="32" y="188"/>
                  <a:pt x="32" y="188"/>
                </a:cubicBezTo>
                <a:cubicBezTo>
                  <a:pt x="33" y="187"/>
                  <a:pt x="34" y="186"/>
                  <a:pt x="35" y="185"/>
                </a:cubicBezTo>
                <a:cubicBezTo>
                  <a:pt x="36" y="184"/>
                  <a:pt x="36" y="184"/>
                  <a:pt x="36" y="184"/>
                </a:cubicBezTo>
                <a:cubicBezTo>
                  <a:pt x="36" y="183"/>
                  <a:pt x="36" y="182"/>
                  <a:pt x="36" y="181"/>
                </a:cubicBezTo>
                <a:cubicBezTo>
                  <a:pt x="35" y="181"/>
                  <a:pt x="34" y="182"/>
                  <a:pt x="33" y="183"/>
                </a:cubicBezTo>
                <a:cubicBezTo>
                  <a:pt x="33" y="183"/>
                  <a:pt x="33" y="183"/>
                  <a:pt x="33" y="183"/>
                </a:cubicBezTo>
                <a:cubicBezTo>
                  <a:pt x="33" y="185"/>
                  <a:pt x="32" y="186"/>
                  <a:pt x="32" y="188"/>
                </a:cubicBezTo>
                <a:close/>
                <a:moveTo>
                  <a:pt x="25" y="106"/>
                </a:moveTo>
                <a:cubicBezTo>
                  <a:pt x="25" y="106"/>
                  <a:pt x="25" y="106"/>
                  <a:pt x="25" y="106"/>
                </a:cubicBezTo>
                <a:cubicBezTo>
                  <a:pt x="26" y="103"/>
                  <a:pt x="27" y="100"/>
                  <a:pt x="28" y="97"/>
                </a:cubicBezTo>
                <a:cubicBezTo>
                  <a:pt x="28" y="97"/>
                  <a:pt x="28" y="96"/>
                  <a:pt x="28" y="96"/>
                </a:cubicBezTo>
                <a:cubicBezTo>
                  <a:pt x="27" y="97"/>
                  <a:pt x="26" y="98"/>
                  <a:pt x="25" y="99"/>
                </a:cubicBezTo>
                <a:cubicBezTo>
                  <a:pt x="25" y="99"/>
                  <a:pt x="25" y="100"/>
                  <a:pt x="25" y="100"/>
                </a:cubicBezTo>
                <a:cubicBezTo>
                  <a:pt x="25" y="102"/>
                  <a:pt x="25" y="104"/>
                  <a:pt x="25" y="106"/>
                </a:cubicBezTo>
                <a:close/>
                <a:moveTo>
                  <a:pt x="22" y="96"/>
                </a:moveTo>
                <a:cubicBezTo>
                  <a:pt x="22" y="96"/>
                  <a:pt x="21" y="96"/>
                  <a:pt x="21" y="96"/>
                </a:cubicBezTo>
                <a:cubicBezTo>
                  <a:pt x="20" y="98"/>
                  <a:pt x="19" y="99"/>
                  <a:pt x="17" y="101"/>
                </a:cubicBezTo>
                <a:cubicBezTo>
                  <a:pt x="17" y="102"/>
                  <a:pt x="17" y="103"/>
                  <a:pt x="17" y="103"/>
                </a:cubicBezTo>
                <a:cubicBezTo>
                  <a:pt x="19" y="102"/>
                  <a:pt x="20" y="101"/>
                  <a:pt x="21" y="99"/>
                </a:cubicBezTo>
                <a:cubicBezTo>
                  <a:pt x="21" y="99"/>
                  <a:pt x="21" y="99"/>
                  <a:pt x="21" y="99"/>
                </a:cubicBezTo>
                <a:cubicBezTo>
                  <a:pt x="21" y="98"/>
                  <a:pt x="22" y="97"/>
                  <a:pt x="22" y="96"/>
                </a:cubicBezTo>
                <a:close/>
                <a:moveTo>
                  <a:pt x="12" y="23"/>
                </a:moveTo>
                <a:cubicBezTo>
                  <a:pt x="14" y="21"/>
                  <a:pt x="15" y="19"/>
                  <a:pt x="17" y="18"/>
                </a:cubicBezTo>
                <a:cubicBezTo>
                  <a:pt x="16" y="17"/>
                  <a:pt x="15" y="17"/>
                  <a:pt x="14" y="17"/>
                </a:cubicBezTo>
                <a:cubicBezTo>
                  <a:pt x="13" y="19"/>
                  <a:pt x="12" y="20"/>
                  <a:pt x="11" y="22"/>
                </a:cubicBezTo>
                <a:cubicBezTo>
                  <a:pt x="11" y="22"/>
                  <a:pt x="11" y="22"/>
                  <a:pt x="12" y="23"/>
                </a:cubicBezTo>
                <a:close/>
                <a:moveTo>
                  <a:pt x="33" y="144"/>
                </a:moveTo>
                <a:cubicBezTo>
                  <a:pt x="31" y="146"/>
                  <a:pt x="30" y="147"/>
                  <a:pt x="28" y="149"/>
                </a:cubicBezTo>
                <a:cubicBezTo>
                  <a:pt x="28" y="150"/>
                  <a:pt x="28" y="150"/>
                  <a:pt x="28" y="151"/>
                </a:cubicBezTo>
                <a:cubicBezTo>
                  <a:pt x="28" y="151"/>
                  <a:pt x="28" y="151"/>
                  <a:pt x="28" y="151"/>
                </a:cubicBezTo>
                <a:cubicBezTo>
                  <a:pt x="30" y="149"/>
                  <a:pt x="31" y="148"/>
                  <a:pt x="33" y="146"/>
                </a:cubicBezTo>
                <a:cubicBezTo>
                  <a:pt x="33" y="146"/>
                  <a:pt x="33" y="146"/>
                  <a:pt x="33" y="145"/>
                </a:cubicBezTo>
                <a:cubicBezTo>
                  <a:pt x="33" y="145"/>
                  <a:pt x="33" y="144"/>
                  <a:pt x="33" y="144"/>
                </a:cubicBezTo>
                <a:close/>
                <a:moveTo>
                  <a:pt x="123" y="112"/>
                </a:moveTo>
                <a:cubicBezTo>
                  <a:pt x="123" y="112"/>
                  <a:pt x="123" y="112"/>
                  <a:pt x="123" y="112"/>
                </a:cubicBezTo>
                <a:cubicBezTo>
                  <a:pt x="121" y="113"/>
                  <a:pt x="119" y="113"/>
                  <a:pt x="117" y="114"/>
                </a:cubicBezTo>
                <a:cubicBezTo>
                  <a:pt x="116" y="114"/>
                  <a:pt x="116" y="114"/>
                  <a:pt x="116" y="114"/>
                </a:cubicBezTo>
                <a:cubicBezTo>
                  <a:pt x="115" y="115"/>
                  <a:pt x="115" y="116"/>
                  <a:pt x="115" y="117"/>
                </a:cubicBezTo>
                <a:cubicBezTo>
                  <a:pt x="115" y="117"/>
                  <a:pt x="115" y="117"/>
                  <a:pt x="115" y="117"/>
                </a:cubicBezTo>
                <a:cubicBezTo>
                  <a:pt x="118" y="115"/>
                  <a:pt x="121" y="114"/>
                  <a:pt x="123" y="112"/>
                </a:cubicBezTo>
                <a:close/>
                <a:moveTo>
                  <a:pt x="52" y="69"/>
                </a:moveTo>
                <a:cubicBezTo>
                  <a:pt x="52" y="67"/>
                  <a:pt x="52" y="62"/>
                  <a:pt x="51" y="60"/>
                </a:cubicBezTo>
                <a:cubicBezTo>
                  <a:pt x="51" y="61"/>
                  <a:pt x="50" y="62"/>
                  <a:pt x="50" y="62"/>
                </a:cubicBezTo>
                <a:cubicBezTo>
                  <a:pt x="50" y="63"/>
                  <a:pt x="50" y="63"/>
                  <a:pt x="50" y="63"/>
                </a:cubicBezTo>
                <a:cubicBezTo>
                  <a:pt x="50" y="65"/>
                  <a:pt x="51" y="67"/>
                  <a:pt x="52" y="69"/>
                </a:cubicBezTo>
                <a:close/>
                <a:moveTo>
                  <a:pt x="39" y="89"/>
                </a:moveTo>
                <a:cubicBezTo>
                  <a:pt x="38" y="90"/>
                  <a:pt x="36" y="91"/>
                  <a:pt x="35" y="92"/>
                </a:cubicBezTo>
                <a:cubicBezTo>
                  <a:pt x="35" y="92"/>
                  <a:pt x="34" y="92"/>
                  <a:pt x="34" y="93"/>
                </a:cubicBezTo>
                <a:cubicBezTo>
                  <a:pt x="34" y="94"/>
                  <a:pt x="34" y="95"/>
                  <a:pt x="33" y="96"/>
                </a:cubicBezTo>
                <a:cubicBezTo>
                  <a:pt x="35" y="95"/>
                  <a:pt x="39" y="91"/>
                  <a:pt x="39" y="89"/>
                </a:cubicBezTo>
                <a:close/>
                <a:moveTo>
                  <a:pt x="31" y="196"/>
                </a:moveTo>
                <a:cubicBezTo>
                  <a:pt x="31" y="196"/>
                  <a:pt x="31" y="196"/>
                  <a:pt x="31" y="196"/>
                </a:cubicBezTo>
                <a:cubicBezTo>
                  <a:pt x="33" y="194"/>
                  <a:pt x="34" y="193"/>
                  <a:pt x="35" y="191"/>
                </a:cubicBezTo>
                <a:cubicBezTo>
                  <a:pt x="36" y="190"/>
                  <a:pt x="36" y="189"/>
                  <a:pt x="36" y="189"/>
                </a:cubicBezTo>
                <a:cubicBezTo>
                  <a:pt x="34" y="190"/>
                  <a:pt x="33" y="191"/>
                  <a:pt x="32" y="192"/>
                </a:cubicBezTo>
                <a:cubicBezTo>
                  <a:pt x="31" y="193"/>
                  <a:pt x="31" y="195"/>
                  <a:pt x="31" y="196"/>
                </a:cubicBezTo>
                <a:close/>
                <a:moveTo>
                  <a:pt x="36" y="157"/>
                </a:moveTo>
                <a:cubicBezTo>
                  <a:pt x="36" y="157"/>
                  <a:pt x="36" y="157"/>
                  <a:pt x="35" y="157"/>
                </a:cubicBezTo>
                <a:cubicBezTo>
                  <a:pt x="35" y="158"/>
                  <a:pt x="35" y="158"/>
                  <a:pt x="34" y="159"/>
                </a:cubicBezTo>
                <a:cubicBezTo>
                  <a:pt x="34" y="160"/>
                  <a:pt x="34" y="162"/>
                  <a:pt x="33" y="164"/>
                </a:cubicBezTo>
                <a:cubicBezTo>
                  <a:pt x="34" y="163"/>
                  <a:pt x="35" y="163"/>
                  <a:pt x="36" y="162"/>
                </a:cubicBezTo>
                <a:cubicBezTo>
                  <a:pt x="37" y="161"/>
                  <a:pt x="37" y="161"/>
                  <a:pt x="36" y="160"/>
                </a:cubicBezTo>
                <a:cubicBezTo>
                  <a:pt x="36" y="159"/>
                  <a:pt x="36" y="158"/>
                  <a:pt x="36" y="157"/>
                </a:cubicBezTo>
                <a:close/>
                <a:moveTo>
                  <a:pt x="115" y="158"/>
                </a:moveTo>
                <a:cubicBezTo>
                  <a:pt x="115" y="158"/>
                  <a:pt x="115" y="159"/>
                  <a:pt x="116" y="159"/>
                </a:cubicBezTo>
                <a:cubicBezTo>
                  <a:pt x="116" y="159"/>
                  <a:pt x="116" y="159"/>
                  <a:pt x="116" y="159"/>
                </a:cubicBezTo>
                <a:cubicBezTo>
                  <a:pt x="119" y="157"/>
                  <a:pt x="123" y="153"/>
                  <a:pt x="124" y="152"/>
                </a:cubicBezTo>
                <a:cubicBezTo>
                  <a:pt x="121" y="154"/>
                  <a:pt x="118" y="156"/>
                  <a:pt x="115" y="158"/>
                </a:cubicBezTo>
                <a:close/>
                <a:moveTo>
                  <a:pt x="14" y="42"/>
                </a:moveTo>
                <a:cubicBezTo>
                  <a:pt x="13" y="42"/>
                  <a:pt x="13" y="42"/>
                  <a:pt x="12" y="42"/>
                </a:cubicBezTo>
                <a:cubicBezTo>
                  <a:pt x="12" y="42"/>
                  <a:pt x="11" y="42"/>
                  <a:pt x="11" y="42"/>
                </a:cubicBezTo>
                <a:cubicBezTo>
                  <a:pt x="10" y="42"/>
                  <a:pt x="10" y="42"/>
                  <a:pt x="10" y="43"/>
                </a:cubicBezTo>
                <a:cubicBezTo>
                  <a:pt x="10" y="44"/>
                  <a:pt x="10" y="46"/>
                  <a:pt x="11" y="47"/>
                </a:cubicBezTo>
                <a:cubicBezTo>
                  <a:pt x="11" y="47"/>
                  <a:pt x="11" y="47"/>
                  <a:pt x="11" y="47"/>
                </a:cubicBezTo>
                <a:cubicBezTo>
                  <a:pt x="12" y="46"/>
                  <a:pt x="13" y="44"/>
                  <a:pt x="14" y="42"/>
                </a:cubicBezTo>
                <a:close/>
                <a:moveTo>
                  <a:pt x="79" y="124"/>
                </a:moveTo>
                <a:cubicBezTo>
                  <a:pt x="77" y="125"/>
                  <a:pt x="73" y="131"/>
                  <a:pt x="73" y="132"/>
                </a:cubicBezTo>
                <a:cubicBezTo>
                  <a:pt x="74" y="131"/>
                  <a:pt x="75" y="130"/>
                  <a:pt x="77" y="129"/>
                </a:cubicBezTo>
                <a:cubicBezTo>
                  <a:pt x="78" y="127"/>
                  <a:pt x="79" y="126"/>
                  <a:pt x="79" y="124"/>
                </a:cubicBezTo>
                <a:close/>
                <a:moveTo>
                  <a:pt x="201" y="127"/>
                </a:moveTo>
                <a:cubicBezTo>
                  <a:pt x="201" y="127"/>
                  <a:pt x="201" y="127"/>
                  <a:pt x="201" y="127"/>
                </a:cubicBezTo>
                <a:cubicBezTo>
                  <a:pt x="200" y="125"/>
                  <a:pt x="199" y="123"/>
                  <a:pt x="198" y="121"/>
                </a:cubicBezTo>
                <a:cubicBezTo>
                  <a:pt x="197" y="121"/>
                  <a:pt x="196" y="121"/>
                  <a:pt x="195" y="122"/>
                </a:cubicBezTo>
                <a:cubicBezTo>
                  <a:pt x="197" y="124"/>
                  <a:pt x="199" y="125"/>
                  <a:pt x="201" y="127"/>
                </a:cubicBezTo>
                <a:close/>
                <a:moveTo>
                  <a:pt x="95" y="153"/>
                </a:moveTo>
                <a:cubicBezTo>
                  <a:pt x="95" y="153"/>
                  <a:pt x="95" y="153"/>
                  <a:pt x="95" y="153"/>
                </a:cubicBezTo>
                <a:cubicBezTo>
                  <a:pt x="99" y="151"/>
                  <a:pt x="103" y="148"/>
                  <a:pt x="107" y="146"/>
                </a:cubicBezTo>
                <a:cubicBezTo>
                  <a:pt x="107" y="145"/>
                  <a:pt x="106" y="145"/>
                  <a:pt x="105" y="146"/>
                </a:cubicBezTo>
                <a:cubicBezTo>
                  <a:pt x="103" y="147"/>
                  <a:pt x="102" y="148"/>
                  <a:pt x="100" y="150"/>
                </a:cubicBezTo>
                <a:cubicBezTo>
                  <a:pt x="98" y="151"/>
                  <a:pt x="97" y="152"/>
                  <a:pt x="95" y="153"/>
                </a:cubicBezTo>
                <a:close/>
                <a:moveTo>
                  <a:pt x="35" y="56"/>
                </a:moveTo>
                <a:cubicBezTo>
                  <a:pt x="34" y="59"/>
                  <a:pt x="32" y="62"/>
                  <a:pt x="31" y="65"/>
                </a:cubicBezTo>
                <a:cubicBezTo>
                  <a:pt x="31" y="65"/>
                  <a:pt x="31" y="65"/>
                  <a:pt x="31" y="65"/>
                </a:cubicBezTo>
                <a:cubicBezTo>
                  <a:pt x="33" y="63"/>
                  <a:pt x="35" y="60"/>
                  <a:pt x="36" y="57"/>
                </a:cubicBezTo>
                <a:cubicBezTo>
                  <a:pt x="36" y="57"/>
                  <a:pt x="36" y="56"/>
                  <a:pt x="35" y="56"/>
                </a:cubicBezTo>
                <a:close/>
                <a:moveTo>
                  <a:pt x="51" y="103"/>
                </a:moveTo>
                <a:cubicBezTo>
                  <a:pt x="52" y="102"/>
                  <a:pt x="53" y="102"/>
                  <a:pt x="53" y="101"/>
                </a:cubicBezTo>
                <a:cubicBezTo>
                  <a:pt x="54" y="101"/>
                  <a:pt x="54" y="100"/>
                  <a:pt x="54" y="100"/>
                </a:cubicBezTo>
                <a:cubicBezTo>
                  <a:pt x="54" y="99"/>
                  <a:pt x="54" y="98"/>
                  <a:pt x="54" y="97"/>
                </a:cubicBezTo>
                <a:cubicBezTo>
                  <a:pt x="53" y="98"/>
                  <a:pt x="53" y="98"/>
                  <a:pt x="52" y="99"/>
                </a:cubicBezTo>
                <a:cubicBezTo>
                  <a:pt x="51" y="100"/>
                  <a:pt x="50" y="101"/>
                  <a:pt x="51" y="103"/>
                </a:cubicBezTo>
                <a:close/>
                <a:moveTo>
                  <a:pt x="39" y="113"/>
                </a:moveTo>
                <a:cubicBezTo>
                  <a:pt x="37" y="115"/>
                  <a:pt x="35" y="117"/>
                  <a:pt x="35" y="119"/>
                </a:cubicBezTo>
                <a:cubicBezTo>
                  <a:pt x="37" y="117"/>
                  <a:pt x="39" y="116"/>
                  <a:pt x="40" y="114"/>
                </a:cubicBezTo>
                <a:cubicBezTo>
                  <a:pt x="40" y="114"/>
                  <a:pt x="39" y="113"/>
                  <a:pt x="39" y="113"/>
                </a:cubicBezTo>
                <a:close/>
                <a:moveTo>
                  <a:pt x="42" y="100"/>
                </a:moveTo>
                <a:cubicBezTo>
                  <a:pt x="42" y="100"/>
                  <a:pt x="42" y="101"/>
                  <a:pt x="42" y="101"/>
                </a:cubicBezTo>
                <a:cubicBezTo>
                  <a:pt x="43" y="100"/>
                  <a:pt x="44" y="99"/>
                  <a:pt x="46" y="98"/>
                </a:cubicBezTo>
                <a:cubicBezTo>
                  <a:pt x="46" y="98"/>
                  <a:pt x="46" y="97"/>
                  <a:pt x="46" y="97"/>
                </a:cubicBezTo>
                <a:cubicBezTo>
                  <a:pt x="46" y="96"/>
                  <a:pt x="46" y="95"/>
                  <a:pt x="45" y="94"/>
                </a:cubicBezTo>
                <a:cubicBezTo>
                  <a:pt x="44" y="96"/>
                  <a:pt x="43" y="98"/>
                  <a:pt x="42" y="100"/>
                </a:cubicBezTo>
                <a:close/>
                <a:moveTo>
                  <a:pt x="13" y="220"/>
                </a:moveTo>
                <a:cubicBezTo>
                  <a:pt x="13" y="221"/>
                  <a:pt x="13" y="221"/>
                  <a:pt x="13" y="222"/>
                </a:cubicBezTo>
                <a:cubicBezTo>
                  <a:pt x="13" y="223"/>
                  <a:pt x="12" y="223"/>
                  <a:pt x="12" y="223"/>
                </a:cubicBezTo>
                <a:cubicBezTo>
                  <a:pt x="11" y="223"/>
                  <a:pt x="11" y="223"/>
                  <a:pt x="10" y="222"/>
                </a:cubicBezTo>
                <a:cubicBezTo>
                  <a:pt x="10" y="222"/>
                  <a:pt x="10" y="222"/>
                  <a:pt x="10" y="221"/>
                </a:cubicBezTo>
                <a:cubicBezTo>
                  <a:pt x="10" y="221"/>
                  <a:pt x="10" y="221"/>
                  <a:pt x="9" y="221"/>
                </a:cubicBezTo>
                <a:cubicBezTo>
                  <a:pt x="10" y="222"/>
                  <a:pt x="10" y="224"/>
                  <a:pt x="10" y="224"/>
                </a:cubicBezTo>
                <a:cubicBezTo>
                  <a:pt x="11" y="225"/>
                  <a:pt x="11" y="225"/>
                  <a:pt x="12" y="225"/>
                </a:cubicBezTo>
                <a:cubicBezTo>
                  <a:pt x="13" y="225"/>
                  <a:pt x="13" y="225"/>
                  <a:pt x="13" y="224"/>
                </a:cubicBezTo>
                <a:cubicBezTo>
                  <a:pt x="14" y="223"/>
                  <a:pt x="14" y="222"/>
                  <a:pt x="14" y="221"/>
                </a:cubicBezTo>
                <a:cubicBezTo>
                  <a:pt x="14" y="221"/>
                  <a:pt x="14" y="220"/>
                  <a:pt x="13" y="220"/>
                </a:cubicBezTo>
                <a:close/>
                <a:moveTo>
                  <a:pt x="131" y="116"/>
                </a:moveTo>
                <a:cubicBezTo>
                  <a:pt x="130" y="117"/>
                  <a:pt x="129" y="118"/>
                  <a:pt x="128" y="119"/>
                </a:cubicBezTo>
                <a:cubicBezTo>
                  <a:pt x="129" y="120"/>
                  <a:pt x="130" y="120"/>
                  <a:pt x="131" y="121"/>
                </a:cubicBezTo>
                <a:cubicBezTo>
                  <a:pt x="131" y="120"/>
                  <a:pt x="132" y="119"/>
                  <a:pt x="132" y="118"/>
                </a:cubicBezTo>
                <a:cubicBezTo>
                  <a:pt x="132" y="117"/>
                  <a:pt x="132" y="116"/>
                  <a:pt x="131" y="116"/>
                </a:cubicBezTo>
                <a:close/>
                <a:moveTo>
                  <a:pt x="126" y="122"/>
                </a:moveTo>
                <a:cubicBezTo>
                  <a:pt x="124" y="123"/>
                  <a:pt x="121" y="126"/>
                  <a:pt x="121" y="127"/>
                </a:cubicBezTo>
                <a:cubicBezTo>
                  <a:pt x="122" y="126"/>
                  <a:pt x="123" y="126"/>
                  <a:pt x="124" y="125"/>
                </a:cubicBezTo>
                <a:cubicBezTo>
                  <a:pt x="125" y="125"/>
                  <a:pt x="126" y="124"/>
                  <a:pt x="127" y="123"/>
                </a:cubicBezTo>
                <a:cubicBezTo>
                  <a:pt x="127" y="123"/>
                  <a:pt x="126" y="122"/>
                  <a:pt x="126" y="122"/>
                </a:cubicBezTo>
                <a:close/>
                <a:moveTo>
                  <a:pt x="18" y="31"/>
                </a:moveTo>
                <a:cubicBezTo>
                  <a:pt x="19" y="30"/>
                  <a:pt x="20" y="29"/>
                  <a:pt x="21" y="28"/>
                </a:cubicBezTo>
                <a:cubicBezTo>
                  <a:pt x="20" y="27"/>
                  <a:pt x="20" y="26"/>
                  <a:pt x="19" y="25"/>
                </a:cubicBezTo>
                <a:cubicBezTo>
                  <a:pt x="18" y="26"/>
                  <a:pt x="18" y="27"/>
                  <a:pt x="17" y="28"/>
                </a:cubicBezTo>
                <a:cubicBezTo>
                  <a:pt x="17" y="29"/>
                  <a:pt x="17" y="29"/>
                  <a:pt x="18" y="30"/>
                </a:cubicBezTo>
                <a:cubicBezTo>
                  <a:pt x="18" y="30"/>
                  <a:pt x="18" y="30"/>
                  <a:pt x="18" y="31"/>
                </a:cubicBezTo>
                <a:close/>
                <a:moveTo>
                  <a:pt x="27" y="56"/>
                </a:moveTo>
                <a:cubicBezTo>
                  <a:pt x="28" y="57"/>
                  <a:pt x="28" y="57"/>
                  <a:pt x="29" y="57"/>
                </a:cubicBezTo>
                <a:cubicBezTo>
                  <a:pt x="30" y="56"/>
                  <a:pt x="31" y="54"/>
                  <a:pt x="32" y="53"/>
                </a:cubicBezTo>
                <a:cubicBezTo>
                  <a:pt x="32" y="52"/>
                  <a:pt x="32" y="52"/>
                  <a:pt x="31" y="51"/>
                </a:cubicBezTo>
                <a:cubicBezTo>
                  <a:pt x="30" y="53"/>
                  <a:pt x="29" y="55"/>
                  <a:pt x="27" y="56"/>
                </a:cubicBezTo>
                <a:close/>
                <a:moveTo>
                  <a:pt x="59" y="57"/>
                </a:moveTo>
                <a:cubicBezTo>
                  <a:pt x="60" y="55"/>
                  <a:pt x="60" y="53"/>
                  <a:pt x="61" y="52"/>
                </a:cubicBezTo>
                <a:cubicBezTo>
                  <a:pt x="61" y="51"/>
                  <a:pt x="60" y="51"/>
                  <a:pt x="60" y="51"/>
                </a:cubicBezTo>
                <a:cubicBezTo>
                  <a:pt x="59" y="52"/>
                  <a:pt x="58" y="53"/>
                  <a:pt x="58" y="53"/>
                </a:cubicBezTo>
                <a:cubicBezTo>
                  <a:pt x="58" y="55"/>
                  <a:pt x="58" y="56"/>
                  <a:pt x="59" y="57"/>
                </a:cubicBezTo>
                <a:close/>
                <a:moveTo>
                  <a:pt x="195" y="116"/>
                </a:moveTo>
                <a:cubicBezTo>
                  <a:pt x="194" y="115"/>
                  <a:pt x="193" y="115"/>
                  <a:pt x="192" y="114"/>
                </a:cubicBezTo>
                <a:cubicBezTo>
                  <a:pt x="191" y="114"/>
                  <a:pt x="190" y="113"/>
                  <a:pt x="190" y="113"/>
                </a:cubicBezTo>
                <a:cubicBezTo>
                  <a:pt x="189" y="114"/>
                  <a:pt x="189" y="115"/>
                  <a:pt x="191" y="115"/>
                </a:cubicBezTo>
                <a:cubicBezTo>
                  <a:pt x="191" y="115"/>
                  <a:pt x="192" y="115"/>
                  <a:pt x="192" y="116"/>
                </a:cubicBezTo>
                <a:cubicBezTo>
                  <a:pt x="193" y="116"/>
                  <a:pt x="193" y="117"/>
                  <a:pt x="193" y="118"/>
                </a:cubicBezTo>
                <a:cubicBezTo>
                  <a:pt x="194" y="117"/>
                  <a:pt x="195" y="117"/>
                  <a:pt x="195" y="116"/>
                </a:cubicBezTo>
                <a:close/>
                <a:moveTo>
                  <a:pt x="75" y="157"/>
                </a:moveTo>
                <a:cubicBezTo>
                  <a:pt x="74" y="158"/>
                  <a:pt x="73" y="164"/>
                  <a:pt x="73" y="166"/>
                </a:cubicBezTo>
                <a:cubicBezTo>
                  <a:pt x="74" y="166"/>
                  <a:pt x="74" y="165"/>
                  <a:pt x="74" y="165"/>
                </a:cubicBezTo>
                <a:cubicBezTo>
                  <a:pt x="75" y="162"/>
                  <a:pt x="75" y="160"/>
                  <a:pt x="76" y="158"/>
                </a:cubicBezTo>
                <a:cubicBezTo>
                  <a:pt x="76" y="157"/>
                  <a:pt x="75" y="157"/>
                  <a:pt x="75" y="157"/>
                </a:cubicBezTo>
                <a:close/>
                <a:moveTo>
                  <a:pt x="10" y="165"/>
                </a:moveTo>
                <a:cubicBezTo>
                  <a:pt x="10" y="165"/>
                  <a:pt x="10" y="165"/>
                  <a:pt x="11" y="165"/>
                </a:cubicBezTo>
                <a:cubicBezTo>
                  <a:pt x="11" y="165"/>
                  <a:pt x="11" y="164"/>
                  <a:pt x="11" y="164"/>
                </a:cubicBezTo>
                <a:cubicBezTo>
                  <a:pt x="11" y="162"/>
                  <a:pt x="11" y="160"/>
                  <a:pt x="11" y="158"/>
                </a:cubicBezTo>
                <a:cubicBezTo>
                  <a:pt x="10" y="158"/>
                  <a:pt x="10" y="159"/>
                  <a:pt x="10" y="160"/>
                </a:cubicBezTo>
                <a:cubicBezTo>
                  <a:pt x="10" y="162"/>
                  <a:pt x="10" y="163"/>
                  <a:pt x="10" y="165"/>
                </a:cubicBezTo>
                <a:close/>
                <a:moveTo>
                  <a:pt x="121" y="138"/>
                </a:moveTo>
                <a:cubicBezTo>
                  <a:pt x="120" y="138"/>
                  <a:pt x="120" y="137"/>
                  <a:pt x="119" y="137"/>
                </a:cubicBezTo>
                <a:cubicBezTo>
                  <a:pt x="118" y="137"/>
                  <a:pt x="117" y="138"/>
                  <a:pt x="117" y="138"/>
                </a:cubicBezTo>
                <a:cubicBezTo>
                  <a:pt x="116" y="139"/>
                  <a:pt x="115" y="139"/>
                  <a:pt x="115" y="140"/>
                </a:cubicBezTo>
                <a:cubicBezTo>
                  <a:pt x="117" y="139"/>
                  <a:pt x="119" y="140"/>
                  <a:pt x="121" y="138"/>
                </a:cubicBezTo>
                <a:close/>
                <a:moveTo>
                  <a:pt x="44" y="128"/>
                </a:moveTo>
                <a:cubicBezTo>
                  <a:pt x="44" y="128"/>
                  <a:pt x="44" y="127"/>
                  <a:pt x="45" y="127"/>
                </a:cubicBezTo>
                <a:cubicBezTo>
                  <a:pt x="46" y="126"/>
                  <a:pt x="47" y="125"/>
                  <a:pt x="48" y="124"/>
                </a:cubicBezTo>
                <a:cubicBezTo>
                  <a:pt x="48" y="123"/>
                  <a:pt x="48" y="123"/>
                  <a:pt x="48" y="122"/>
                </a:cubicBezTo>
                <a:cubicBezTo>
                  <a:pt x="47" y="123"/>
                  <a:pt x="46" y="123"/>
                  <a:pt x="46" y="124"/>
                </a:cubicBezTo>
                <a:cubicBezTo>
                  <a:pt x="44" y="125"/>
                  <a:pt x="44" y="126"/>
                  <a:pt x="44" y="128"/>
                </a:cubicBezTo>
                <a:close/>
                <a:moveTo>
                  <a:pt x="73" y="65"/>
                </a:moveTo>
                <a:cubicBezTo>
                  <a:pt x="73" y="65"/>
                  <a:pt x="73" y="65"/>
                  <a:pt x="73" y="65"/>
                </a:cubicBezTo>
                <a:cubicBezTo>
                  <a:pt x="74" y="64"/>
                  <a:pt x="75" y="64"/>
                  <a:pt x="76" y="63"/>
                </a:cubicBezTo>
                <a:cubicBezTo>
                  <a:pt x="77" y="62"/>
                  <a:pt x="77" y="61"/>
                  <a:pt x="77" y="60"/>
                </a:cubicBezTo>
                <a:cubicBezTo>
                  <a:pt x="77" y="60"/>
                  <a:pt x="77" y="60"/>
                  <a:pt x="77" y="59"/>
                </a:cubicBezTo>
                <a:cubicBezTo>
                  <a:pt x="77" y="60"/>
                  <a:pt x="77" y="60"/>
                  <a:pt x="77" y="60"/>
                </a:cubicBezTo>
                <a:cubicBezTo>
                  <a:pt x="75" y="61"/>
                  <a:pt x="74" y="63"/>
                  <a:pt x="73" y="65"/>
                </a:cubicBezTo>
                <a:close/>
                <a:moveTo>
                  <a:pt x="157" y="109"/>
                </a:moveTo>
                <a:cubicBezTo>
                  <a:pt x="157" y="110"/>
                  <a:pt x="157" y="111"/>
                  <a:pt x="157" y="113"/>
                </a:cubicBezTo>
                <a:cubicBezTo>
                  <a:pt x="158" y="112"/>
                  <a:pt x="159" y="112"/>
                  <a:pt x="159" y="112"/>
                </a:cubicBezTo>
                <a:cubicBezTo>
                  <a:pt x="159" y="112"/>
                  <a:pt x="160" y="111"/>
                  <a:pt x="160" y="111"/>
                </a:cubicBezTo>
                <a:cubicBezTo>
                  <a:pt x="160" y="110"/>
                  <a:pt x="160" y="109"/>
                  <a:pt x="159" y="109"/>
                </a:cubicBezTo>
                <a:cubicBezTo>
                  <a:pt x="158" y="109"/>
                  <a:pt x="157" y="109"/>
                  <a:pt x="157" y="109"/>
                </a:cubicBezTo>
                <a:close/>
                <a:moveTo>
                  <a:pt x="33" y="114"/>
                </a:moveTo>
                <a:cubicBezTo>
                  <a:pt x="32" y="113"/>
                  <a:pt x="31" y="115"/>
                  <a:pt x="30" y="115"/>
                </a:cubicBezTo>
                <a:cubicBezTo>
                  <a:pt x="29" y="116"/>
                  <a:pt x="29" y="118"/>
                  <a:pt x="29" y="119"/>
                </a:cubicBezTo>
                <a:cubicBezTo>
                  <a:pt x="30" y="117"/>
                  <a:pt x="32" y="116"/>
                  <a:pt x="33" y="114"/>
                </a:cubicBezTo>
                <a:close/>
                <a:moveTo>
                  <a:pt x="15" y="82"/>
                </a:moveTo>
                <a:cubicBezTo>
                  <a:pt x="16" y="80"/>
                  <a:pt x="17" y="78"/>
                  <a:pt x="18" y="76"/>
                </a:cubicBezTo>
                <a:cubicBezTo>
                  <a:pt x="17" y="77"/>
                  <a:pt x="15" y="79"/>
                  <a:pt x="14" y="81"/>
                </a:cubicBezTo>
                <a:cubicBezTo>
                  <a:pt x="14" y="81"/>
                  <a:pt x="14" y="82"/>
                  <a:pt x="14" y="82"/>
                </a:cubicBezTo>
                <a:cubicBezTo>
                  <a:pt x="14" y="82"/>
                  <a:pt x="15" y="82"/>
                  <a:pt x="15" y="82"/>
                </a:cubicBezTo>
                <a:close/>
                <a:moveTo>
                  <a:pt x="51" y="115"/>
                </a:moveTo>
                <a:cubicBezTo>
                  <a:pt x="53" y="114"/>
                  <a:pt x="54" y="112"/>
                  <a:pt x="53" y="110"/>
                </a:cubicBezTo>
                <a:cubicBezTo>
                  <a:pt x="52" y="111"/>
                  <a:pt x="50" y="113"/>
                  <a:pt x="51" y="115"/>
                </a:cubicBezTo>
                <a:close/>
                <a:moveTo>
                  <a:pt x="138" y="117"/>
                </a:moveTo>
                <a:cubicBezTo>
                  <a:pt x="140" y="115"/>
                  <a:pt x="141" y="112"/>
                  <a:pt x="139" y="110"/>
                </a:cubicBezTo>
                <a:cubicBezTo>
                  <a:pt x="139" y="112"/>
                  <a:pt x="138" y="116"/>
                  <a:pt x="138" y="117"/>
                </a:cubicBezTo>
                <a:close/>
                <a:moveTo>
                  <a:pt x="22" y="126"/>
                </a:moveTo>
                <a:cubicBezTo>
                  <a:pt x="25" y="124"/>
                  <a:pt x="25" y="122"/>
                  <a:pt x="25" y="120"/>
                </a:cubicBezTo>
                <a:cubicBezTo>
                  <a:pt x="24" y="121"/>
                  <a:pt x="24" y="121"/>
                  <a:pt x="23" y="122"/>
                </a:cubicBezTo>
                <a:cubicBezTo>
                  <a:pt x="23" y="122"/>
                  <a:pt x="23" y="122"/>
                  <a:pt x="23" y="123"/>
                </a:cubicBezTo>
                <a:cubicBezTo>
                  <a:pt x="22" y="124"/>
                  <a:pt x="22" y="125"/>
                  <a:pt x="22" y="126"/>
                </a:cubicBezTo>
                <a:close/>
                <a:moveTo>
                  <a:pt x="139" y="127"/>
                </a:moveTo>
                <a:cubicBezTo>
                  <a:pt x="140" y="126"/>
                  <a:pt x="141" y="125"/>
                  <a:pt x="142" y="124"/>
                </a:cubicBezTo>
                <a:cubicBezTo>
                  <a:pt x="142" y="124"/>
                  <a:pt x="142" y="123"/>
                  <a:pt x="142" y="123"/>
                </a:cubicBezTo>
                <a:cubicBezTo>
                  <a:pt x="140" y="124"/>
                  <a:pt x="139" y="124"/>
                  <a:pt x="137" y="125"/>
                </a:cubicBezTo>
                <a:cubicBezTo>
                  <a:pt x="138" y="126"/>
                  <a:pt x="138" y="126"/>
                  <a:pt x="139" y="127"/>
                </a:cubicBezTo>
                <a:close/>
                <a:moveTo>
                  <a:pt x="91" y="123"/>
                </a:moveTo>
                <a:cubicBezTo>
                  <a:pt x="89" y="124"/>
                  <a:pt x="87" y="127"/>
                  <a:pt x="86" y="128"/>
                </a:cubicBezTo>
                <a:cubicBezTo>
                  <a:pt x="87" y="128"/>
                  <a:pt x="88" y="127"/>
                  <a:pt x="89" y="127"/>
                </a:cubicBezTo>
                <a:cubicBezTo>
                  <a:pt x="89" y="127"/>
                  <a:pt x="90" y="126"/>
                  <a:pt x="90" y="126"/>
                </a:cubicBezTo>
                <a:cubicBezTo>
                  <a:pt x="90" y="125"/>
                  <a:pt x="91" y="124"/>
                  <a:pt x="91" y="123"/>
                </a:cubicBezTo>
                <a:close/>
                <a:moveTo>
                  <a:pt x="33" y="41"/>
                </a:moveTo>
                <a:cubicBezTo>
                  <a:pt x="32" y="43"/>
                  <a:pt x="31" y="44"/>
                  <a:pt x="31" y="46"/>
                </a:cubicBezTo>
                <a:cubicBezTo>
                  <a:pt x="30" y="46"/>
                  <a:pt x="31" y="46"/>
                  <a:pt x="31" y="47"/>
                </a:cubicBezTo>
                <a:cubicBezTo>
                  <a:pt x="32" y="45"/>
                  <a:pt x="33" y="44"/>
                  <a:pt x="34" y="43"/>
                </a:cubicBezTo>
                <a:cubicBezTo>
                  <a:pt x="34" y="43"/>
                  <a:pt x="34" y="42"/>
                  <a:pt x="34" y="42"/>
                </a:cubicBezTo>
                <a:cubicBezTo>
                  <a:pt x="33" y="42"/>
                  <a:pt x="33" y="42"/>
                  <a:pt x="33" y="41"/>
                </a:cubicBezTo>
                <a:close/>
                <a:moveTo>
                  <a:pt x="84" y="71"/>
                </a:moveTo>
                <a:cubicBezTo>
                  <a:pt x="84" y="71"/>
                  <a:pt x="84" y="71"/>
                  <a:pt x="84" y="71"/>
                </a:cubicBezTo>
                <a:cubicBezTo>
                  <a:pt x="85" y="71"/>
                  <a:pt x="85" y="71"/>
                  <a:pt x="86" y="70"/>
                </a:cubicBezTo>
                <a:cubicBezTo>
                  <a:pt x="86" y="70"/>
                  <a:pt x="87" y="70"/>
                  <a:pt x="87" y="70"/>
                </a:cubicBezTo>
                <a:cubicBezTo>
                  <a:pt x="87" y="68"/>
                  <a:pt x="88" y="67"/>
                  <a:pt x="88" y="66"/>
                </a:cubicBezTo>
                <a:cubicBezTo>
                  <a:pt x="88" y="66"/>
                  <a:pt x="88" y="66"/>
                  <a:pt x="88" y="66"/>
                </a:cubicBezTo>
                <a:cubicBezTo>
                  <a:pt x="86" y="67"/>
                  <a:pt x="85" y="69"/>
                  <a:pt x="84" y="71"/>
                </a:cubicBezTo>
                <a:close/>
                <a:moveTo>
                  <a:pt x="73" y="198"/>
                </a:moveTo>
                <a:cubicBezTo>
                  <a:pt x="73" y="199"/>
                  <a:pt x="74" y="199"/>
                  <a:pt x="74" y="199"/>
                </a:cubicBezTo>
                <a:cubicBezTo>
                  <a:pt x="77" y="197"/>
                  <a:pt x="80" y="195"/>
                  <a:pt x="83" y="193"/>
                </a:cubicBezTo>
                <a:cubicBezTo>
                  <a:pt x="82" y="193"/>
                  <a:pt x="82" y="193"/>
                  <a:pt x="82" y="192"/>
                </a:cubicBezTo>
                <a:cubicBezTo>
                  <a:pt x="79" y="195"/>
                  <a:pt x="76" y="196"/>
                  <a:pt x="73" y="198"/>
                </a:cubicBezTo>
                <a:close/>
                <a:moveTo>
                  <a:pt x="20" y="224"/>
                </a:moveTo>
                <a:cubicBezTo>
                  <a:pt x="18" y="224"/>
                  <a:pt x="16" y="226"/>
                  <a:pt x="15" y="227"/>
                </a:cubicBezTo>
                <a:cubicBezTo>
                  <a:pt x="15" y="227"/>
                  <a:pt x="15" y="228"/>
                  <a:pt x="16" y="228"/>
                </a:cubicBezTo>
                <a:cubicBezTo>
                  <a:pt x="17" y="226"/>
                  <a:pt x="18" y="225"/>
                  <a:pt x="20" y="226"/>
                </a:cubicBezTo>
                <a:cubicBezTo>
                  <a:pt x="21" y="226"/>
                  <a:pt x="21" y="225"/>
                  <a:pt x="21" y="225"/>
                </a:cubicBezTo>
                <a:cubicBezTo>
                  <a:pt x="21" y="225"/>
                  <a:pt x="20" y="224"/>
                  <a:pt x="20" y="224"/>
                </a:cubicBezTo>
                <a:close/>
                <a:moveTo>
                  <a:pt x="82" y="135"/>
                </a:moveTo>
                <a:cubicBezTo>
                  <a:pt x="84" y="134"/>
                  <a:pt x="85" y="133"/>
                  <a:pt x="86" y="132"/>
                </a:cubicBezTo>
                <a:cubicBezTo>
                  <a:pt x="87" y="132"/>
                  <a:pt x="87" y="131"/>
                  <a:pt x="87" y="131"/>
                </a:cubicBezTo>
                <a:cubicBezTo>
                  <a:pt x="86" y="131"/>
                  <a:pt x="84" y="132"/>
                  <a:pt x="83" y="133"/>
                </a:cubicBezTo>
                <a:cubicBezTo>
                  <a:pt x="82" y="133"/>
                  <a:pt x="82" y="134"/>
                  <a:pt x="82" y="135"/>
                </a:cubicBezTo>
                <a:close/>
                <a:moveTo>
                  <a:pt x="61" y="153"/>
                </a:moveTo>
                <a:cubicBezTo>
                  <a:pt x="61" y="153"/>
                  <a:pt x="61" y="153"/>
                  <a:pt x="61" y="153"/>
                </a:cubicBezTo>
                <a:cubicBezTo>
                  <a:pt x="61" y="152"/>
                  <a:pt x="61" y="150"/>
                  <a:pt x="61" y="148"/>
                </a:cubicBezTo>
                <a:cubicBezTo>
                  <a:pt x="60" y="149"/>
                  <a:pt x="59" y="150"/>
                  <a:pt x="59" y="151"/>
                </a:cubicBezTo>
                <a:cubicBezTo>
                  <a:pt x="59" y="152"/>
                  <a:pt x="60" y="152"/>
                  <a:pt x="61" y="153"/>
                </a:cubicBezTo>
                <a:close/>
                <a:moveTo>
                  <a:pt x="158" y="100"/>
                </a:moveTo>
                <a:cubicBezTo>
                  <a:pt x="158" y="100"/>
                  <a:pt x="158" y="100"/>
                  <a:pt x="158" y="100"/>
                </a:cubicBezTo>
                <a:cubicBezTo>
                  <a:pt x="159" y="102"/>
                  <a:pt x="161" y="103"/>
                  <a:pt x="162" y="105"/>
                </a:cubicBezTo>
                <a:cubicBezTo>
                  <a:pt x="162" y="105"/>
                  <a:pt x="163" y="104"/>
                  <a:pt x="163" y="103"/>
                </a:cubicBezTo>
                <a:cubicBezTo>
                  <a:pt x="161" y="102"/>
                  <a:pt x="160" y="101"/>
                  <a:pt x="158" y="100"/>
                </a:cubicBezTo>
                <a:close/>
                <a:moveTo>
                  <a:pt x="25" y="70"/>
                </a:moveTo>
                <a:cubicBezTo>
                  <a:pt x="23" y="72"/>
                  <a:pt x="22" y="74"/>
                  <a:pt x="21" y="76"/>
                </a:cubicBezTo>
                <a:cubicBezTo>
                  <a:pt x="23" y="75"/>
                  <a:pt x="24" y="72"/>
                  <a:pt x="25" y="70"/>
                </a:cubicBezTo>
                <a:close/>
                <a:moveTo>
                  <a:pt x="66" y="117"/>
                </a:moveTo>
                <a:cubicBezTo>
                  <a:pt x="65" y="119"/>
                  <a:pt x="64" y="120"/>
                  <a:pt x="62" y="122"/>
                </a:cubicBezTo>
                <a:cubicBezTo>
                  <a:pt x="62" y="122"/>
                  <a:pt x="62" y="122"/>
                  <a:pt x="62" y="122"/>
                </a:cubicBezTo>
                <a:cubicBezTo>
                  <a:pt x="64" y="121"/>
                  <a:pt x="65" y="120"/>
                  <a:pt x="67" y="119"/>
                </a:cubicBezTo>
                <a:cubicBezTo>
                  <a:pt x="67" y="118"/>
                  <a:pt x="67" y="117"/>
                  <a:pt x="66" y="117"/>
                </a:cubicBezTo>
                <a:close/>
                <a:moveTo>
                  <a:pt x="3" y="108"/>
                </a:moveTo>
                <a:cubicBezTo>
                  <a:pt x="3" y="108"/>
                  <a:pt x="3" y="108"/>
                  <a:pt x="3" y="108"/>
                </a:cubicBezTo>
                <a:cubicBezTo>
                  <a:pt x="3" y="106"/>
                  <a:pt x="3" y="104"/>
                  <a:pt x="3" y="102"/>
                </a:cubicBezTo>
                <a:cubicBezTo>
                  <a:pt x="3" y="100"/>
                  <a:pt x="3" y="98"/>
                  <a:pt x="4" y="97"/>
                </a:cubicBezTo>
                <a:cubicBezTo>
                  <a:pt x="4" y="96"/>
                  <a:pt x="4" y="96"/>
                  <a:pt x="3" y="96"/>
                </a:cubicBezTo>
                <a:cubicBezTo>
                  <a:pt x="3" y="100"/>
                  <a:pt x="3" y="104"/>
                  <a:pt x="3" y="108"/>
                </a:cubicBezTo>
                <a:close/>
                <a:moveTo>
                  <a:pt x="26" y="190"/>
                </a:moveTo>
                <a:cubicBezTo>
                  <a:pt x="25" y="190"/>
                  <a:pt x="24" y="191"/>
                  <a:pt x="24" y="191"/>
                </a:cubicBezTo>
                <a:cubicBezTo>
                  <a:pt x="24" y="193"/>
                  <a:pt x="24" y="195"/>
                  <a:pt x="24" y="196"/>
                </a:cubicBezTo>
                <a:cubicBezTo>
                  <a:pt x="25" y="196"/>
                  <a:pt x="25" y="196"/>
                  <a:pt x="25" y="196"/>
                </a:cubicBezTo>
                <a:cubicBezTo>
                  <a:pt x="25" y="194"/>
                  <a:pt x="26" y="192"/>
                  <a:pt x="26" y="190"/>
                </a:cubicBezTo>
                <a:close/>
                <a:moveTo>
                  <a:pt x="76" y="105"/>
                </a:moveTo>
                <a:cubicBezTo>
                  <a:pt x="75" y="106"/>
                  <a:pt x="74" y="108"/>
                  <a:pt x="74" y="110"/>
                </a:cubicBezTo>
                <a:cubicBezTo>
                  <a:pt x="75" y="108"/>
                  <a:pt x="76" y="107"/>
                  <a:pt x="78" y="106"/>
                </a:cubicBezTo>
                <a:cubicBezTo>
                  <a:pt x="77" y="106"/>
                  <a:pt x="77" y="105"/>
                  <a:pt x="76" y="105"/>
                </a:cubicBezTo>
                <a:close/>
                <a:moveTo>
                  <a:pt x="141" y="100"/>
                </a:moveTo>
                <a:cubicBezTo>
                  <a:pt x="141" y="100"/>
                  <a:pt x="140" y="100"/>
                  <a:pt x="140" y="100"/>
                </a:cubicBezTo>
                <a:cubicBezTo>
                  <a:pt x="141" y="101"/>
                  <a:pt x="141" y="102"/>
                  <a:pt x="141" y="103"/>
                </a:cubicBezTo>
                <a:cubicBezTo>
                  <a:pt x="142" y="103"/>
                  <a:pt x="143" y="102"/>
                  <a:pt x="144" y="102"/>
                </a:cubicBezTo>
                <a:cubicBezTo>
                  <a:pt x="143" y="101"/>
                  <a:pt x="142" y="101"/>
                  <a:pt x="141" y="100"/>
                </a:cubicBezTo>
                <a:close/>
                <a:moveTo>
                  <a:pt x="158" y="106"/>
                </a:moveTo>
                <a:cubicBezTo>
                  <a:pt x="158" y="105"/>
                  <a:pt x="159" y="105"/>
                  <a:pt x="159" y="105"/>
                </a:cubicBezTo>
                <a:cubicBezTo>
                  <a:pt x="157" y="104"/>
                  <a:pt x="156" y="102"/>
                  <a:pt x="155" y="101"/>
                </a:cubicBezTo>
                <a:cubicBezTo>
                  <a:pt x="155" y="102"/>
                  <a:pt x="155" y="103"/>
                  <a:pt x="155" y="103"/>
                </a:cubicBezTo>
                <a:cubicBezTo>
                  <a:pt x="155" y="104"/>
                  <a:pt x="156" y="104"/>
                  <a:pt x="156" y="104"/>
                </a:cubicBezTo>
                <a:cubicBezTo>
                  <a:pt x="157" y="105"/>
                  <a:pt x="158" y="105"/>
                  <a:pt x="158" y="106"/>
                </a:cubicBezTo>
                <a:close/>
                <a:moveTo>
                  <a:pt x="154" y="124"/>
                </a:moveTo>
                <a:cubicBezTo>
                  <a:pt x="155" y="125"/>
                  <a:pt x="156" y="125"/>
                  <a:pt x="156" y="126"/>
                </a:cubicBezTo>
                <a:cubicBezTo>
                  <a:pt x="157" y="126"/>
                  <a:pt x="157" y="125"/>
                  <a:pt x="157" y="125"/>
                </a:cubicBezTo>
                <a:cubicBezTo>
                  <a:pt x="157" y="124"/>
                  <a:pt x="156" y="123"/>
                  <a:pt x="156" y="122"/>
                </a:cubicBezTo>
                <a:cubicBezTo>
                  <a:pt x="155" y="123"/>
                  <a:pt x="155" y="123"/>
                  <a:pt x="154" y="124"/>
                </a:cubicBezTo>
                <a:close/>
                <a:moveTo>
                  <a:pt x="69" y="93"/>
                </a:moveTo>
                <a:cubicBezTo>
                  <a:pt x="70" y="93"/>
                  <a:pt x="70" y="94"/>
                  <a:pt x="71" y="94"/>
                </a:cubicBezTo>
                <a:cubicBezTo>
                  <a:pt x="71" y="92"/>
                  <a:pt x="71" y="92"/>
                  <a:pt x="72" y="91"/>
                </a:cubicBezTo>
                <a:cubicBezTo>
                  <a:pt x="72" y="90"/>
                  <a:pt x="72" y="90"/>
                  <a:pt x="72" y="90"/>
                </a:cubicBezTo>
                <a:cubicBezTo>
                  <a:pt x="71" y="90"/>
                  <a:pt x="70" y="91"/>
                  <a:pt x="69" y="93"/>
                </a:cubicBezTo>
                <a:close/>
                <a:moveTo>
                  <a:pt x="73" y="73"/>
                </a:moveTo>
                <a:cubicBezTo>
                  <a:pt x="72" y="72"/>
                  <a:pt x="71" y="72"/>
                  <a:pt x="69" y="72"/>
                </a:cubicBezTo>
                <a:cubicBezTo>
                  <a:pt x="69" y="73"/>
                  <a:pt x="69" y="73"/>
                  <a:pt x="70" y="74"/>
                </a:cubicBezTo>
                <a:cubicBezTo>
                  <a:pt x="71" y="74"/>
                  <a:pt x="72" y="74"/>
                  <a:pt x="73" y="73"/>
                </a:cubicBezTo>
                <a:close/>
                <a:moveTo>
                  <a:pt x="32" y="138"/>
                </a:moveTo>
                <a:cubicBezTo>
                  <a:pt x="32" y="138"/>
                  <a:pt x="31" y="138"/>
                  <a:pt x="31" y="138"/>
                </a:cubicBezTo>
                <a:cubicBezTo>
                  <a:pt x="31" y="139"/>
                  <a:pt x="31" y="140"/>
                  <a:pt x="30" y="141"/>
                </a:cubicBezTo>
                <a:cubicBezTo>
                  <a:pt x="30" y="141"/>
                  <a:pt x="30" y="141"/>
                  <a:pt x="30" y="141"/>
                </a:cubicBezTo>
                <a:cubicBezTo>
                  <a:pt x="29" y="142"/>
                  <a:pt x="29" y="143"/>
                  <a:pt x="29" y="144"/>
                </a:cubicBezTo>
                <a:cubicBezTo>
                  <a:pt x="30" y="143"/>
                  <a:pt x="31" y="142"/>
                  <a:pt x="32" y="141"/>
                </a:cubicBezTo>
                <a:cubicBezTo>
                  <a:pt x="32" y="141"/>
                  <a:pt x="32" y="140"/>
                  <a:pt x="32" y="140"/>
                </a:cubicBezTo>
                <a:cubicBezTo>
                  <a:pt x="32" y="139"/>
                  <a:pt x="32" y="139"/>
                  <a:pt x="32" y="138"/>
                </a:cubicBezTo>
                <a:close/>
                <a:moveTo>
                  <a:pt x="116" y="81"/>
                </a:moveTo>
                <a:cubicBezTo>
                  <a:pt x="117" y="82"/>
                  <a:pt x="118" y="83"/>
                  <a:pt x="119" y="84"/>
                </a:cubicBezTo>
                <a:cubicBezTo>
                  <a:pt x="120" y="84"/>
                  <a:pt x="120" y="84"/>
                  <a:pt x="120" y="83"/>
                </a:cubicBezTo>
                <a:cubicBezTo>
                  <a:pt x="119" y="82"/>
                  <a:pt x="118" y="81"/>
                  <a:pt x="116" y="81"/>
                </a:cubicBezTo>
                <a:cubicBezTo>
                  <a:pt x="116" y="81"/>
                  <a:pt x="116" y="81"/>
                  <a:pt x="116" y="81"/>
                </a:cubicBezTo>
                <a:close/>
                <a:moveTo>
                  <a:pt x="149" y="131"/>
                </a:moveTo>
                <a:cubicBezTo>
                  <a:pt x="149" y="131"/>
                  <a:pt x="149" y="131"/>
                  <a:pt x="149" y="131"/>
                </a:cubicBezTo>
                <a:cubicBezTo>
                  <a:pt x="151" y="130"/>
                  <a:pt x="152" y="129"/>
                  <a:pt x="154" y="128"/>
                </a:cubicBezTo>
                <a:cubicBezTo>
                  <a:pt x="154" y="127"/>
                  <a:pt x="153" y="127"/>
                  <a:pt x="153" y="126"/>
                </a:cubicBezTo>
                <a:cubicBezTo>
                  <a:pt x="152" y="128"/>
                  <a:pt x="150" y="129"/>
                  <a:pt x="149" y="131"/>
                </a:cubicBezTo>
                <a:close/>
                <a:moveTo>
                  <a:pt x="46" y="120"/>
                </a:moveTo>
                <a:cubicBezTo>
                  <a:pt x="48" y="118"/>
                  <a:pt x="48" y="118"/>
                  <a:pt x="48" y="116"/>
                </a:cubicBezTo>
                <a:cubicBezTo>
                  <a:pt x="46" y="117"/>
                  <a:pt x="45" y="118"/>
                  <a:pt x="46" y="120"/>
                </a:cubicBezTo>
                <a:close/>
                <a:moveTo>
                  <a:pt x="169" y="117"/>
                </a:moveTo>
                <a:cubicBezTo>
                  <a:pt x="168" y="118"/>
                  <a:pt x="168" y="120"/>
                  <a:pt x="167" y="121"/>
                </a:cubicBezTo>
                <a:cubicBezTo>
                  <a:pt x="167" y="121"/>
                  <a:pt x="167" y="121"/>
                  <a:pt x="167" y="121"/>
                </a:cubicBezTo>
                <a:cubicBezTo>
                  <a:pt x="168" y="121"/>
                  <a:pt x="169" y="120"/>
                  <a:pt x="170" y="120"/>
                </a:cubicBezTo>
                <a:cubicBezTo>
                  <a:pt x="170" y="119"/>
                  <a:pt x="170" y="118"/>
                  <a:pt x="169" y="117"/>
                </a:cubicBezTo>
                <a:close/>
                <a:moveTo>
                  <a:pt x="149" y="106"/>
                </a:moveTo>
                <a:cubicBezTo>
                  <a:pt x="150" y="106"/>
                  <a:pt x="151" y="106"/>
                  <a:pt x="153" y="106"/>
                </a:cubicBezTo>
                <a:cubicBezTo>
                  <a:pt x="153" y="106"/>
                  <a:pt x="153" y="106"/>
                  <a:pt x="153" y="106"/>
                </a:cubicBezTo>
                <a:cubicBezTo>
                  <a:pt x="152" y="105"/>
                  <a:pt x="150" y="105"/>
                  <a:pt x="149" y="104"/>
                </a:cubicBezTo>
                <a:cubicBezTo>
                  <a:pt x="149" y="105"/>
                  <a:pt x="149" y="105"/>
                  <a:pt x="149" y="106"/>
                </a:cubicBezTo>
                <a:close/>
                <a:moveTo>
                  <a:pt x="56" y="137"/>
                </a:moveTo>
                <a:cubicBezTo>
                  <a:pt x="56" y="137"/>
                  <a:pt x="55" y="137"/>
                  <a:pt x="55" y="137"/>
                </a:cubicBezTo>
                <a:cubicBezTo>
                  <a:pt x="55" y="137"/>
                  <a:pt x="54" y="138"/>
                  <a:pt x="54" y="138"/>
                </a:cubicBezTo>
                <a:cubicBezTo>
                  <a:pt x="54" y="138"/>
                  <a:pt x="53" y="139"/>
                  <a:pt x="54" y="139"/>
                </a:cubicBezTo>
                <a:cubicBezTo>
                  <a:pt x="54" y="140"/>
                  <a:pt x="54" y="141"/>
                  <a:pt x="54" y="142"/>
                </a:cubicBezTo>
                <a:cubicBezTo>
                  <a:pt x="54" y="142"/>
                  <a:pt x="55" y="142"/>
                  <a:pt x="55" y="142"/>
                </a:cubicBezTo>
                <a:cubicBezTo>
                  <a:pt x="55" y="140"/>
                  <a:pt x="55" y="139"/>
                  <a:pt x="56" y="137"/>
                </a:cubicBezTo>
                <a:close/>
                <a:moveTo>
                  <a:pt x="46" y="130"/>
                </a:moveTo>
                <a:cubicBezTo>
                  <a:pt x="46" y="130"/>
                  <a:pt x="46" y="130"/>
                  <a:pt x="46" y="130"/>
                </a:cubicBezTo>
                <a:cubicBezTo>
                  <a:pt x="46" y="130"/>
                  <a:pt x="45" y="131"/>
                  <a:pt x="44" y="132"/>
                </a:cubicBezTo>
                <a:cubicBezTo>
                  <a:pt x="44" y="132"/>
                  <a:pt x="44" y="132"/>
                  <a:pt x="44" y="132"/>
                </a:cubicBezTo>
                <a:cubicBezTo>
                  <a:pt x="44" y="133"/>
                  <a:pt x="44" y="135"/>
                  <a:pt x="45" y="136"/>
                </a:cubicBezTo>
                <a:cubicBezTo>
                  <a:pt x="45" y="136"/>
                  <a:pt x="46" y="135"/>
                  <a:pt x="45" y="135"/>
                </a:cubicBezTo>
                <a:cubicBezTo>
                  <a:pt x="45" y="134"/>
                  <a:pt x="45" y="133"/>
                  <a:pt x="46" y="132"/>
                </a:cubicBezTo>
                <a:cubicBezTo>
                  <a:pt x="46" y="131"/>
                  <a:pt x="46" y="130"/>
                  <a:pt x="46" y="130"/>
                </a:cubicBezTo>
                <a:close/>
                <a:moveTo>
                  <a:pt x="15" y="26"/>
                </a:moveTo>
                <a:cubicBezTo>
                  <a:pt x="15" y="26"/>
                  <a:pt x="15" y="26"/>
                  <a:pt x="15" y="26"/>
                </a:cubicBezTo>
                <a:cubicBezTo>
                  <a:pt x="15" y="25"/>
                  <a:pt x="17" y="24"/>
                  <a:pt x="16" y="22"/>
                </a:cubicBezTo>
                <a:cubicBezTo>
                  <a:pt x="15" y="23"/>
                  <a:pt x="14" y="24"/>
                  <a:pt x="14" y="25"/>
                </a:cubicBezTo>
                <a:cubicBezTo>
                  <a:pt x="14" y="25"/>
                  <a:pt x="15" y="26"/>
                  <a:pt x="15" y="26"/>
                </a:cubicBezTo>
                <a:close/>
                <a:moveTo>
                  <a:pt x="24" y="215"/>
                </a:moveTo>
                <a:cubicBezTo>
                  <a:pt x="24" y="214"/>
                  <a:pt x="23" y="213"/>
                  <a:pt x="23" y="212"/>
                </a:cubicBezTo>
                <a:cubicBezTo>
                  <a:pt x="22" y="214"/>
                  <a:pt x="22" y="216"/>
                  <a:pt x="21" y="217"/>
                </a:cubicBezTo>
                <a:cubicBezTo>
                  <a:pt x="21" y="218"/>
                  <a:pt x="21" y="218"/>
                  <a:pt x="21" y="218"/>
                </a:cubicBezTo>
                <a:cubicBezTo>
                  <a:pt x="22" y="217"/>
                  <a:pt x="23" y="216"/>
                  <a:pt x="24" y="215"/>
                </a:cubicBezTo>
                <a:close/>
                <a:moveTo>
                  <a:pt x="75" y="95"/>
                </a:moveTo>
                <a:cubicBezTo>
                  <a:pt x="73" y="95"/>
                  <a:pt x="73" y="95"/>
                  <a:pt x="73" y="97"/>
                </a:cubicBezTo>
                <a:cubicBezTo>
                  <a:pt x="73" y="97"/>
                  <a:pt x="74" y="98"/>
                  <a:pt x="74" y="99"/>
                </a:cubicBezTo>
                <a:cubicBezTo>
                  <a:pt x="75" y="98"/>
                  <a:pt x="76" y="97"/>
                  <a:pt x="75" y="95"/>
                </a:cubicBezTo>
                <a:close/>
                <a:moveTo>
                  <a:pt x="40" y="96"/>
                </a:moveTo>
                <a:cubicBezTo>
                  <a:pt x="41" y="95"/>
                  <a:pt x="43" y="92"/>
                  <a:pt x="43" y="90"/>
                </a:cubicBezTo>
                <a:cubicBezTo>
                  <a:pt x="41" y="92"/>
                  <a:pt x="41" y="92"/>
                  <a:pt x="40" y="96"/>
                </a:cubicBezTo>
                <a:close/>
                <a:moveTo>
                  <a:pt x="15" y="129"/>
                </a:moveTo>
                <a:cubicBezTo>
                  <a:pt x="15" y="129"/>
                  <a:pt x="14" y="130"/>
                  <a:pt x="14" y="130"/>
                </a:cubicBezTo>
                <a:cubicBezTo>
                  <a:pt x="14" y="132"/>
                  <a:pt x="14" y="133"/>
                  <a:pt x="14" y="134"/>
                </a:cubicBezTo>
                <a:cubicBezTo>
                  <a:pt x="16" y="133"/>
                  <a:pt x="16" y="131"/>
                  <a:pt x="15" y="129"/>
                </a:cubicBezTo>
                <a:close/>
                <a:moveTo>
                  <a:pt x="42" y="54"/>
                </a:moveTo>
                <a:cubicBezTo>
                  <a:pt x="41" y="55"/>
                  <a:pt x="41" y="56"/>
                  <a:pt x="40" y="57"/>
                </a:cubicBezTo>
                <a:cubicBezTo>
                  <a:pt x="40" y="58"/>
                  <a:pt x="41" y="58"/>
                  <a:pt x="41" y="58"/>
                </a:cubicBezTo>
                <a:cubicBezTo>
                  <a:pt x="42" y="57"/>
                  <a:pt x="43" y="56"/>
                  <a:pt x="42" y="54"/>
                </a:cubicBezTo>
                <a:close/>
                <a:moveTo>
                  <a:pt x="18" y="122"/>
                </a:moveTo>
                <a:cubicBezTo>
                  <a:pt x="19" y="122"/>
                  <a:pt x="20" y="120"/>
                  <a:pt x="19" y="118"/>
                </a:cubicBezTo>
                <a:cubicBezTo>
                  <a:pt x="18" y="120"/>
                  <a:pt x="18" y="120"/>
                  <a:pt x="18" y="122"/>
                </a:cubicBezTo>
                <a:close/>
                <a:moveTo>
                  <a:pt x="107" y="133"/>
                </a:moveTo>
                <a:cubicBezTo>
                  <a:pt x="108" y="133"/>
                  <a:pt x="108" y="133"/>
                  <a:pt x="108" y="134"/>
                </a:cubicBezTo>
                <a:cubicBezTo>
                  <a:pt x="109" y="133"/>
                  <a:pt x="110" y="132"/>
                  <a:pt x="111" y="132"/>
                </a:cubicBezTo>
                <a:cubicBezTo>
                  <a:pt x="110" y="131"/>
                  <a:pt x="110" y="131"/>
                  <a:pt x="109" y="130"/>
                </a:cubicBezTo>
                <a:cubicBezTo>
                  <a:pt x="108" y="131"/>
                  <a:pt x="108" y="132"/>
                  <a:pt x="107" y="133"/>
                </a:cubicBezTo>
                <a:close/>
                <a:moveTo>
                  <a:pt x="28" y="126"/>
                </a:moveTo>
                <a:cubicBezTo>
                  <a:pt x="29" y="124"/>
                  <a:pt x="31" y="123"/>
                  <a:pt x="31" y="121"/>
                </a:cubicBezTo>
                <a:cubicBezTo>
                  <a:pt x="30" y="123"/>
                  <a:pt x="28" y="124"/>
                  <a:pt x="28" y="126"/>
                </a:cubicBezTo>
                <a:close/>
                <a:moveTo>
                  <a:pt x="27" y="183"/>
                </a:moveTo>
                <a:cubicBezTo>
                  <a:pt x="26" y="184"/>
                  <a:pt x="25" y="185"/>
                  <a:pt x="24" y="186"/>
                </a:cubicBezTo>
                <a:cubicBezTo>
                  <a:pt x="24" y="186"/>
                  <a:pt x="24" y="187"/>
                  <a:pt x="24" y="187"/>
                </a:cubicBezTo>
                <a:cubicBezTo>
                  <a:pt x="25" y="186"/>
                  <a:pt x="27" y="185"/>
                  <a:pt x="27" y="183"/>
                </a:cubicBezTo>
                <a:close/>
                <a:moveTo>
                  <a:pt x="10" y="152"/>
                </a:moveTo>
                <a:cubicBezTo>
                  <a:pt x="10" y="152"/>
                  <a:pt x="11" y="152"/>
                  <a:pt x="11" y="151"/>
                </a:cubicBezTo>
                <a:cubicBezTo>
                  <a:pt x="11" y="150"/>
                  <a:pt x="11" y="148"/>
                  <a:pt x="10" y="146"/>
                </a:cubicBezTo>
                <a:cubicBezTo>
                  <a:pt x="10" y="147"/>
                  <a:pt x="10" y="150"/>
                  <a:pt x="10" y="152"/>
                </a:cubicBezTo>
                <a:close/>
                <a:moveTo>
                  <a:pt x="199" y="142"/>
                </a:moveTo>
                <a:cubicBezTo>
                  <a:pt x="199" y="142"/>
                  <a:pt x="199" y="142"/>
                  <a:pt x="199" y="142"/>
                </a:cubicBezTo>
                <a:cubicBezTo>
                  <a:pt x="199" y="141"/>
                  <a:pt x="199" y="139"/>
                  <a:pt x="198" y="138"/>
                </a:cubicBezTo>
                <a:cubicBezTo>
                  <a:pt x="198" y="138"/>
                  <a:pt x="197" y="137"/>
                  <a:pt x="196" y="137"/>
                </a:cubicBezTo>
                <a:cubicBezTo>
                  <a:pt x="197" y="139"/>
                  <a:pt x="198" y="140"/>
                  <a:pt x="199" y="142"/>
                </a:cubicBezTo>
                <a:close/>
                <a:moveTo>
                  <a:pt x="74" y="70"/>
                </a:moveTo>
                <a:cubicBezTo>
                  <a:pt x="75" y="69"/>
                  <a:pt x="75" y="68"/>
                  <a:pt x="75" y="67"/>
                </a:cubicBezTo>
                <a:cubicBezTo>
                  <a:pt x="74" y="68"/>
                  <a:pt x="73" y="68"/>
                  <a:pt x="72" y="70"/>
                </a:cubicBezTo>
                <a:cubicBezTo>
                  <a:pt x="73" y="70"/>
                  <a:pt x="73" y="70"/>
                  <a:pt x="74" y="70"/>
                </a:cubicBezTo>
                <a:close/>
                <a:moveTo>
                  <a:pt x="50" y="73"/>
                </a:moveTo>
                <a:cubicBezTo>
                  <a:pt x="49" y="72"/>
                  <a:pt x="48" y="72"/>
                  <a:pt x="48" y="71"/>
                </a:cubicBezTo>
                <a:cubicBezTo>
                  <a:pt x="48" y="71"/>
                  <a:pt x="48" y="71"/>
                  <a:pt x="47" y="71"/>
                </a:cubicBezTo>
                <a:cubicBezTo>
                  <a:pt x="47" y="72"/>
                  <a:pt x="48" y="73"/>
                  <a:pt x="48" y="75"/>
                </a:cubicBezTo>
                <a:cubicBezTo>
                  <a:pt x="48" y="74"/>
                  <a:pt x="49" y="74"/>
                  <a:pt x="50" y="73"/>
                </a:cubicBezTo>
                <a:close/>
                <a:moveTo>
                  <a:pt x="54" y="161"/>
                </a:moveTo>
                <a:cubicBezTo>
                  <a:pt x="55" y="161"/>
                  <a:pt x="55" y="161"/>
                  <a:pt x="55" y="161"/>
                </a:cubicBezTo>
                <a:cubicBezTo>
                  <a:pt x="55" y="161"/>
                  <a:pt x="56" y="160"/>
                  <a:pt x="56" y="160"/>
                </a:cubicBezTo>
                <a:cubicBezTo>
                  <a:pt x="56" y="159"/>
                  <a:pt x="56" y="157"/>
                  <a:pt x="55" y="156"/>
                </a:cubicBezTo>
                <a:cubicBezTo>
                  <a:pt x="55" y="158"/>
                  <a:pt x="55" y="159"/>
                  <a:pt x="54" y="161"/>
                </a:cubicBezTo>
                <a:close/>
                <a:moveTo>
                  <a:pt x="20" y="153"/>
                </a:moveTo>
                <a:cubicBezTo>
                  <a:pt x="22" y="152"/>
                  <a:pt x="23" y="150"/>
                  <a:pt x="22" y="148"/>
                </a:cubicBezTo>
                <a:cubicBezTo>
                  <a:pt x="21" y="150"/>
                  <a:pt x="21" y="151"/>
                  <a:pt x="20" y="153"/>
                </a:cubicBezTo>
                <a:close/>
                <a:moveTo>
                  <a:pt x="12" y="170"/>
                </a:moveTo>
                <a:cubicBezTo>
                  <a:pt x="11" y="171"/>
                  <a:pt x="11" y="171"/>
                  <a:pt x="11" y="172"/>
                </a:cubicBezTo>
                <a:cubicBezTo>
                  <a:pt x="11" y="173"/>
                  <a:pt x="11" y="174"/>
                  <a:pt x="11" y="175"/>
                </a:cubicBezTo>
                <a:cubicBezTo>
                  <a:pt x="11" y="176"/>
                  <a:pt x="11" y="176"/>
                  <a:pt x="11" y="177"/>
                </a:cubicBezTo>
                <a:cubicBezTo>
                  <a:pt x="11" y="177"/>
                  <a:pt x="11" y="177"/>
                  <a:pt x="11" y="177"/>
                </a:cubicBezTo>
                <a:cubicBezTo>
                  <a:pt x="11" y="175"/>
                  <a:pt x="11" y="172"/>
                  <a:pt x="12" y="170"/>
                </a:cubicBezTo>
                <a:close/>
                <a:moveTo>
                  <a:pt x="79" y="89"/>
                </a:moveTo>
                <a:cubicBezTo>
                  <a:pt x="78" y="89"/>
                  <a:pt x="76" y="90"/>
                  <a:pt x="76" y="92"/>
                </a:cubicBezTo>
                <a:cubicBezTo>
                  <a:pt x="77" y="92"/>
                  <a:pt x="78" y="92"/>
                  <a:pt x="78" y="91"/>
                </a:cubicBezTo>
                <a:cubicBezTo>
                  <a:pt x="78" y="90"/>
                  <a:pt x="79" y="89"/>
                  <a:pt x="79" y="89"/>
                </a:cubicBezTo>
                <a:close/>
                <a:moveTo>
                  <a:pt x="31" y="174"/>
                </a:moveTo>
                <a:cubicBezTo>
                  <a:pt x="32" y="173"/>
                  <a:pt x="33" y="169"/>
                  <a:pt x="33" y="168"/>
                </a:cubicBezTo>
                <a:cubicBezTo>
                  <a:pt x="31" y="170"/>
                  <a:pt x="32" y="172"/>
                  <a:pt x="31" y="174"/>
                </a:cubicBezTo>
                <a:close/>
                <a:moveTo>
                  <a:pt x="20" y="232"/>
                </a:moveTo>
                <a:cubicBezTo>
                  <a:pt x="22" y="234"/>
                  <a:pt x="25" y="235"/>
                  <a:pt x="27" y="237"/>
                </a:cubicBezTo>
                <a:cubicBezTo>
                  <a:pt x="25" y="234"/>
                  <a:pt x="21" y="232"/>
                  <a:pt x="20" y="232"/>
                </a:cubicBezTo>
                <a:close/>
                <a:moveTo>
                  <a:pt x="27" y="34"/>
                </a:moveTo>
                <a:cubicBezTo>
                  <a:pt x="26" y="35"/>
                  <a:pt x="25" y="35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6" y="36"/>
                  <a:pt x="27" y="36"/>
                  <a:pt x="28" y="36"/>
                </a:cubicBezTo>
                <a:cubicBezTo>
                  <a:pt x="28" y="35"/>
                  <a:pt x="27" y="34"/>
                  <a:pt x="27" y="34"/>
                </a:cubicBezTo>
                <a:close/>
                <a:moveTo>
                  <a:pt x="45" y="183"/>
                </a:moveTo>
                <a:cubicBezTo>
                  <a:pt x="46" y="181"/>
                  <a:pt x="47" y="179"/>
                  <a:pt x="47" y="177"/>
                </a:cubicBezTo>
                <a:cubicBezTo>
                  <a:pt x="47" y="177"/>
                  <a:pt x="46" y="177"/>
                  <a:pt x="46" y="178"/>
                </a:cubicBezTo>
                <a:cubicBezTo>
                  <a:pt x="46" y="179"/>
                  <a:pt x="46" y="180"/>
                  <a:pt x="46" y="181"/>
                </a:cubicBezTo>
                <a:cubicBezTo>
                  <a:pt x="45" y="181"/>
                  <a:pt x="45" y="182"/>
                  <a:pt x="45" y="183"/>
                </a:cubicBezTo>
                <a:close/>
                <a:moveTo>
                  <a:pt x="57" y="131"/>
                </a:moveTo>
                <a:cubicBezTo>
                  <a:pt x="57" y="131"/>
                  <a:pt x="57" y="131"/>
                  <a:pt x="57" y="131"/>
                </a:cubicBezTo>
                <a:cubicBezTo>
                  <a:pt x="55" y="132"/>
                  <a:pt x="54" y="133"/>
                  <a:pt x="53" y="134"/>
                </a:cubicBezTo>
                <a:cubicBezTo>
                  <a:pt x="52" y="134"/>
                  <a:pt x="52" y="134"/>
                  <a:pt x="53" y="135"/>
                </a:cubicBezTo>
                <a:cubicBezTo>
                  <a:pt x="54" y="134"/>
                  <a:pt x="55" y="132"/>
                  <a:pt x="57" y="131"/>
                </a:cubicBezTo>
                <a:close/>
                <a:moveTo>
                  <a:pt x="73" y="80"/>
                </a:moveTo>
                <a:cubicBezTo>
                  <a:pt x="73" y="80"/>
                  <a:pt x="74" y="80"/>
                  <a:pt x="74" y="80"/>
                </a:cubicBezTo>
                <a:cubicBezTo>
                  <a:pt x="75" y="79"/>
                  <a:pt x="76" y="77"/>
                  <a:pt x="77" y="76"/>
                </a:cubicBezTo>
                <a:cubicBezTo>
                  <a:pt x="76" y="76"/>
                  <a:pt x="75" y="76"/>
                  <a:pt x="75" y="76"/>
                </a:cubicBezTo>
                <a:cubicBezTo>
                  <a:pt x="74" y="78"/>
                  <a:pt x="74" y="79"/>
                  <a:pt x="73" y="80"/>
                </a:cubicBezTo>
                <a:close/>
                <a:moveTo>
                  <a:pt x="15" y="32"/>
                </a:moveTo>
                <a:cubicBezTo>
                  <a:pt x="15" y="33"/>
                  <a:pt x="14" y="34"/>
                  <a:pt x="13" y="35"/>
                </a:cubicBezTo>
                <a:cubicBezTo>
                  <a:pt x="14" y="35"/>
                  <a:pt x="15" y="34"/>
                  <a:pt x="16" y="33"/>
                </a:cubicBezTo>
                <a:cubicBezTo>
                  <a:pt x="16" y="32"/>
                  <a:pt x="16" y="32"/>
                  <a:pt x="15" y="32"/>
                </a:cubicBezTo>
                <a:close/>
                <a:moveTo>
                  <a:pt x="43" y="109"/>
                </a:moveTo>
                <a:cubicBezTo>
                  <a:pt x="44" y="109"/>
                  <a:pt x="44" y="109"/>
                  <a:pt x="44" y="109"/>
                </a:cubicBezTo>
                <a:cubicBezTo>
                  <a:pt x="44" y="108"/>
                  <a:pt x="45" y="108"/>
                  <a:pt x="46" y="107"/>
                </a:cubicBezTo>
                <a:cubicBezTo>
                  <a:pt x="47" y="107"/>
                  <a:pt x="47" y="106"/>
                  <a:pt x="46" y="105"/>
                </a:cubicBezTo>
                <a:cubicBezTo>
                  <a:pt x="45" y="106"/>
                  <a:pt x="44" y="108"/>
                  <a:pt x="43" y="109"/>
                </a:cubicBezTo>
                <a:close/>
                <a:moveTo>
                  <a:pt x="58" y="83"/>
                </a:moveTo>
                <a:cubicBezTo>
                  <a:pt x="57" y="82"/>
                  <a:pt x="57" y="82"/>
                  <a:pt x="56" y="81"/>
                </a:cubicBezTo>
                <a:cubicBezTo>
                  <a:pt x="56" y="81"/>
                  <a:pt x="56" y="81"/>
                  <a:pt x="56" y="81"/>
                </a:cubicBezTo>
                <a:cubicBezTo>
                  <a:pt x="56" y="82"/>
                  <a:pt x="56" y="84"/>
                  <a:pt x="56" y="85"/>
                </a:cubicBezTo>
                <a:cubicBezTo>
                  <a:pt x="57" y="85"/>
                  <a:pt x="57" y="85"/>
                  <a:pt x="57" y="85"/>
                </a:cubicBezTo>
                <a:cubicBezTo>
                  <a:pt x="57" y="84"/>
                  <a:pt x="57" y="84"/>
                  <a:pt x="58" y="83"/>
                </a:cubicBezTo>
                <a:close/>
                <a:moveTo>
                  <a:pt x="58" y="154"/>
                </a:moveTo>
                <a:cubicBezTo>
                  <a:pt x="58" y="156"/>
                  <a:pt x="59" y="157"/>
                  <a:pt x="59" y="158"/>
                </a:cubicBezTo>
                <a:cubicBezTo>
                  <a:pt x="60" y="157"/>
                  <a:pt x="60" y="157"/>
                  <a:pt x="61" y="156"/>
                </a:cubicBezTo>
                <a:cubicBezTo>
                  <a:pt x="60" y="156"/>
                  <a:pt x="59" y="155"/>
                  <a:pt x="58" y="154"/>
                </a:cubicBezTo>
                <a:close/>
                <a:moveTo>
                  <a:pt x="71" y="80"/>
                </a:moveTo>
                <a:cubicBezTo>
                  <a:pt x="71" y="79"/>
                  <a:pt x="71" y="78"/>
                  <a:pt x="72" y="77"/>
                </a:cubicBezTo>
                <a:cubicBezTo>
                  <a:pt x="71" y="77"/>
                  <a:pt x="70" y="77"/>
                  <a:pt x="69" y="77"/>
                </a:cubicBezTo>
                <a:cubicBezTo>
                  <a:pt x="69" y="78"/>
                  <a:pt x="70" y="78"/>
                  <a:pt x="70" y="79"/>
                </a:cubicBezTo>
                <a:cubicBezTo>
                  <a:pt x="70" y="79"/>
                  <a:pt x="70" y="79"/>
                  <a:pt x="71" y="80"/>
                </a:cubicBezTo>
                <a:close/>
                <a:moveTo>
                  <a:pt x="84" y="137"/>
                </a:moveTo>
                <a:cubicBezTo>
                  <a:pt x="81" y="138"/>
                  <a:pt x="81" y="138"/>
                  <a:pt x="81" y="140"/>
                </a:cubicBezTo>
                <a:cubicBezTo>
                  <a:pt x="83" y="140"/>
                  <a:pt x="83" y="138"/>
                  <a:pt x="84" y="137"/>
                </a:cubicBezTo>
                <a:close/>
                <a:moveTo>
                  <a:pt x="35" y="174"/>
                </a:moveTo>
                <a:cubicBezTo>
                  <a:pt x="34" y="175"/>
                  <a:pt x="34" y="177"/>
                  <a:pt x="34" y="178"/>
                </a:cubicBezTo>
                <a:cubicBezTo>
                  <a:pt x="36" y="177"/>
                  <a:pt x="35" y="176"/>
                  <a:pt x="35" y="174"/>
                </a:cubicBezTo>
                <a:close/>
                <a:moveTo>
                  <a:pt x="36" y="129"/>
                </a:moveTo>
                <a:cubicBezTo>
                  <a:pt x="38" y="128"/>
                  <a:pt x="39" y="126"/>
                  <a:pt x="39" y="124"/>
                </a:cubicBezTo>
                <a:cubicBezTo>
                  <a:pt x="38" y="126"/>
                  <a:pt x="37" y="127"/>
                  <a:pt x="36" y="129"/>
                </a:cubicBezTo>
                <a:close/>
                <a:moveTo>
                  <a:pt x="87" y="77"/>
                </a:moveTo>
                <a:cubicBezTo>
                  <a:pt x="87" y="78"/>
                  <a:pt x="86" y="78"/>
                  <a:pt x="86" y="79"/>
                </a:cubicBezTo>
                <a:cubicBezTo>
                  <a:pt x="87" y="79"/>
                  <a:pt x="88" y="78"/>
                  <a:pt x="89" y="77"/>
                </a:cubicBezTo>
                <a:cubicBezTo>
                  <a:pt x="88" y="77"/>
                  <a:pt x="88" y="77"/>
                  <a:pt x="87" y="77"/>
                </a:cubicBezTo>
                <a:close/>
                <a:moveTo>
                  <a:pt x="58" y="79"/>
                </a:moveTo>
                <a:cubicBezTo>
                  <a:pt x="58" y="79"/>
                  <a:pt x="59" y="80"/>
                  <a:pt x="59" y="80"/>
                </a:cubicBezTo>
                <a:cubicBezTo>
                  <a:pt x="60" y="79"/>
                  <a:pt x="61" y="79"/>
                  <a:pt x="61" y="77"/>
                </a:cubicBezTo>
                <a:cubicBezTo>
                  <a:pt x="60" y="78"/>
                  <a:pt x="59" y="78"/>
                  <a:pt x="58" y="79"/>
                </a:cubicBezTo>
                <a:close/>
                <a:moveTo>
                  <a:pt x="9" y="100"/>
                </a:moveTo>
                <a:cubicBezTo>
                  <a:pt x="9" y="99"/>
                  <a:pt x="9" y="98"/>
                  <a:pt x="9" y="96"/>
                </a:cubicBezTo>
                <a:cubicBezTo>
                  <a:pt x="9" y="95"/>
                  <a:pt x="9" y="94"/>
                  <a:pt x="9" y="93"/>
                </a:cubicBezTo>
                <a:cubicBezTo>
                  <a:pt x="8" y="94"/>
                  <a:pt x="8" y="97"/>
                  <a:pt x="9" y="100"/>
                </a:cubicBezTo>
                <a:close/>
                <a:moveTo>
                  <a:pt x="44" y="174"/>
                </a:moveTo>
                <a:cubicBezTo>
                  <a:pt x="42" y="175"/>
                  <a:pt x="42" y="175"/>
                  <a:pt x="43" y="177"/>
                </a:cubicBezTo>
                <a:cubicBezTo>
                  <a:pt x="44" y="176"/>
                  <a:pt x="44" y="176"/>
                  <a:pt x="44" y="174"/>
                </a:cubicBezTo>
                <a:close/>
                <a:moveTo>
                  <a:pt x="85" y="84"/>
                </a:moveTo>
                <a:cubicBezTo>
                  <a:pt x="83" y="84"/>
                  <a:pt x="83" y="86"/>
                  <a:pt x="83" y="88"/>
                </a:cubicBezTo>
                <a:cubicBezTo>
                  <a:pt x="84" y="87"/>
                  <a:pt x="84" y="85"/>
                  <a:pt x="85" y="84"/>
                </a:cubicBezTo>
                <a:close/>
                <a:moveTo>
                  <a:pt x="61" y="70"/>
                </a:moveTo>
                <a:cubicBezTo>
                  <a:pt x="60" y="71"/>
                  <a:pt x="60" y="71"/>
                  <a:pt x="59" y="72"/>
                </a:cubicBezTo>
                <a:cubicBezTo>
                  <a:pt x="59" y="72"/>
                  <a:pt x="59" y="72"/>
                  <a:pt x="59" y="72"/>
                </a:cubicBezTo>
                <a:cubicBezTo>
                  <a:pt x="60" y="72"/>
                  <a:pt x="62" y="71"/>
                  <a:pt x="63" y="71"/>
                </a:cubicBezTo>
                <a:cubicBezTo>
                  <a:pt x="62" y="70"/>
                  <a:pt x="62" y="70"/>
                  <a:pt x="61" y="70"/>
                </a:cubicBezTo>
                <a:close/>
                <a:moveTo>
                  <a:pt x="38" y="39"/>
                </a:moveTo>
                <a:cubicBezTo>
                  <a:pt x="36" y="39"/>
                  <a:pt x="36" y="39"/>
                  <a:pt x="35" y="38"/>
                </a:cubicBezTo>
                <a:cubicBezTo>
                  <a:pt x="35" y="39"/>
                  <a:pt x="35" y="39"/>
                  <a:pt x="35" y="39"/>
                </a:cubicBezTo>
                <a:cubicBezTo>
                  <a:pt x="35" y="39"/>
                  <a:pt x="36" y="40"/>
                  <a:pt x="36" y="41"/>
                </a:cubicBezTo>
                <a:cubicBezTo>
                  <a:pt x="37" y="40"/>
                  <a:pt x="37" y="40"/>
                  <a:pt x="38" y="39"/>
                </a:cubicBezTo>
                <a:close/>
                <a:moveTo>
                  <a:pt x="145" y="109"/>
                </a:moveTo>
                <a:cubicBezTo>
                  <a:pt x="144" y="110"/>
                  <a:pt x="144" y="110"/>
                  <a:pt x="143" y="113"/>
                </a:cubicBezTo>
                <a:cubicBezTo>
                  <a:pt x="144" y="113"/>
                  <a:pt x="144" y="113"/>
                  <a:pt x="144" y="112"/>
                </a:cubicBezTo>
                <a:cubicBezTo>
                  <a:pt x="145" y="111"/>
                  <a:pt x="145" y="110"/>
                  <a:pt x="145" y="109"/>
                </a:cubicBezTo>
                <a:close/>
                <a:moveTo>
                  <a:pt x="150" y="101"/>
                </a:moveTo>
                <a:cubicBezTo>
                  <a:pt x="151" y="102"/>
                  <a:pt x="151" y="102"/>
                  <a:pt x="152" y="102"/>
                </a:cubicBezTo>
                <a:cubicBezTo>
                  <a:pt x="152" y="102"/>
                  <a:pt x="152" y="102"/>
                  <a:pt x="152" y="102"/>
                </a:cubicBezTo>
                <a:cubicBezTo>
                  <a:pt x="152" y="101"/>
                  <a:pt x="151" y="100"/>
                  <a:pt x="151" y="99"/>
                </a:cubicBezTo>
                <a:cubicBezTo>
                  <a:pt x="150" y="99"/>
                  <a:pt x="150" y="100"/>
                  <a:pt x="150" y="100"/>
                </a:cubicBezTo>
                <a:cubicBezTo>
                  <a:pt x="150" y="100"/>
                  <a:pt x="150" y="101"/>
                  <a:pt x="150" y="101"/>
                </a:cubicBezTo>
                <a:close/>
                <a:moveTo>
                  <a:pt x="49" y="169"/>
                </a:moveTo>
                <a:cubicBezTo>
                  <a:pt x="47" y="171"/>
                  <a:pt x="47" y="171"/>
                  <a:pt x="47" y="172"/>
                </a:cubicBezTo>
                <a:cubicBezTo>
                  <a:pt x="49" y="171"/>
                  <a:pt x="49" y="171"/>
                  <a:pt x="49" y="169"/>
                </a:cubicBezTo>
                <a:close/>
                <a:moveTo>
                  <a:pt x="21" y="194"/>
                </a:moveTo>
                <a:cubicBezTo>
                  <a:pt x="21" y="195"/>
                  <a:pt x="21" y="196"/>
                  <a:pt x="21" y="197"/>
                </a:cubicBezTo>
                <a:cubicBezTo>
                  <a:pt x="22" y="196"/>
                  <a:pt x="22" y="195"/>
                  <a:pt x="21" y="194"/>
                </a:cubicBezTo>
                <a:close/>
                <a:moveTo>
                  <a:pt x="98" y="89"/>
                </a:moveTo>
                <a:cubicBezTo>
                  <a:pt x="99" y="88"/>
                  <a:pt x="99" y="87"/>
                  <a:pt x="100" y="8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99" y="86"/>
                  <a:pt x="98" y="87"/>
                  <a:pt x="98" y="87"/>
                </a:cubicBezTo>
                <a:cubicBezTo>
                  <a:pt x="98" y="88"/>
                  <a:pt x="98" y="88"/>
                  <a:pt x="98" y="89"/>
                </a:cubicBezTo>
                <a:close/>
                <a:moveTo>
                  <a:pt x="84" y="92"/>
                </a:moveTo>
                <a:cubicBezTo>
                  <a:pt x="83" y="92"/>
                  <a:pt x="82" y="94"/>
                  <a:pt x="82" y="95"/>
                </a:cubicBezTo>
                <a:cubicBezTo>
                  <a:pt x="83" y="94"/>
                  <a:pt x="84" y="93"/>
                  <a:pt x="84" y="92"/>
                </a:cubicBezTo>
                <a:close/>
                <a:moveTo>
                  <a:pt x="40" y="107"/>
                </a:moveTo>
                <a:cubicBezTo>
                  <a:pt x="41" y="106"/>
                  <a:pt x="42" y="105"/>
                  <a:pt x="43" y="104"/>
                </a:cubicBezTo>
                <a:cubicBezTo>
                  <a:pt x="41" y="105"/>
                  <a:pt x="40" y="106"/>
                  <a:pt x="40" y="107"/>
                </a:cubicBezTo>
                <a:close/>
                <a:moveTo>
                  <a:pt x="90" y="67"/>
                </a:moveTo>
                <a:cubicBezTo>
                  <a:pt x="90" y="68"/>
                  <a:pt x="90" y="68"/>
                  <a:pt x="90" y="69"/>
                </a:cubicBezTo>
                <a:cubicBezTo>
                  <a:pt x="91" y="69"/>
                  <a:pt x="91" y="69"/>
                  <a:pt x="92" y="68"/>
                </a:cubicBezTo>
                <a:cubicBezTo>
                  <a:pt x="92" y="68"/>
                  <a:pt x="91" y="68"/>
                  <a:pt x="90" y="67"/>
                </a:cubicBezTo>
                <a:close/>
                <a:moveTo>
                  <a:pt x="27" y="51"/>
                </a:moveTo>
                <a:cubicBezTo>
                  <a:pt x="29" y="50"/>
                  <a:pt x="29" y="50"/>
                  <a:pt x="29" y="49"/>
                </a:cubicBezTo>
                <a:cubicBezTo>
                  <a:pt x="28" y="50"/>
                  <a:pt x="27" y="50"/>
                  <a:pt x="27" y="51"/>
                </a:cubicBezTo>
                <a:close/>
                <a:moveTo>
                  <a:pt x="141" y="131"/>
                </a:moveTo>
                <a:cubicBezTo>
                  <a:pt x="141" y="131"/>
                  <a:pt x="140" y="131"/>
                  <a:pt x="140" y="132"/>
                </a:cubicBezTo>
                <a:cubicBezTo>
                  <a:pt x="140" y="132"/>
                  <a:pt x="140" y="132"/>
                  <a:pt x="140" y="132"/>
                </a:cubicBezTo>
                <a:cubicBezTo>
                  <a:pt x="140" y="132"/>
                  <a:pt x="140" y="132"/>
                  <a:pt x="141" y="132"/>
                </a:cubicBezTo>
                <a:cubicBezTo>
                  <a:pt x="141" y="132"/>
                  <a:pt x="142" y="132"/>
                  <a:pt x="142" y="132"/>
                </a:cubicBezTo>
                <a:cubicBezTo>
                  <a:pt x="142" y="131"/>
                  <a:pt x="141" y="131"/>
                  <a:pt x="141" y="131"/>
                </a:cubicBezTo>
                <a:close/>
                <a:moveTo>
                  <a:pt x="93" y="127"/>
                </a:moveTo>
                <a:cubicBezTo>
                  <a:pt x="93" y="127"/>
                  <a:pt x="93" y="127"/>
                  <a:pt x="93" y="127"/>
                </a:cubicBezTo>
                <a:cubicBezTo>
                  <a:pt x="94" y="125"/>
                  <a:pt x="94" y="123"/>
                  <a:pt x="95" y="121"/>
                </a:cubicBezTo>
                <a:cubicBezTo>
                  <a:pt x="94" y="121"/>
                  <a:pt x="94" y="122"/>
                  <a:pt x="94" y="122"/>
                </a:cubicBezTo>
                <a:cubicBezTo>
                  <a:pt x="94" y="123"/>
                  <a:pt x="93" y="124"/>
                  <a:pt x="93" y="125"/>
                </a:cubicBezTo>
                <a:cubicBezTo>
                  <a:pt x="93" y="126"/>
                  <a:pt x="93" y="126"/>
                  <a:pt x="93" y="127"/>
                </a:cubicBezTo>
                <a:close/>
                <a:moveTo>
                  <a:pt x="133" y="92"/>
                </a:moveTo>
                <a:cubicBezTo>
                  <a:pt x="133" y="92"/>
                  <a:pt x="133" y="92"/>
                  <a:pt x="133" y="92"/>
                </a:cubicBezTo>
                <a:cubicBezTo>
                  <a:pt x="133" y="92"/>
                  <a:pt x="133" y="93"/>
                  <a:pt x="133" y="94"/>
                </a:cubicBezTo>
                <a:cubicBezTo>
                  <a:pt x="134" y="94"/>
                  <a:pt x="134" y="94"/>
                  <a:pt x="135" y="94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35" y="93"/>
                  <a:pt x="134" y="93"/>
                  <a:pt x="133" y="92"/>
                </a:cubicBezTo>
                <a:close/>
                <a:moveTo>
                  <a:pt x="51" y="154"/>
                </a:moveTo>
                <a:cubicBezTo>
                  <a:pt x="53" y="153"/>
                  <a:pt x="53" y="153"/>
                  <a:pt x="53" y="151"/>
                </a:cubicBezTo>
                <a:cubicBezTo>
                  <a:pt x="51" y="152"/>
                  <a:pt x="51" y="153"/>
                  <a:pt x="51" y="154"/>
                </a:cubicBezTo>
                <a:close/>
                <a:moveTo>
                  <a:pt x="189" y="108"/>
                </a:moveTo>
                <a:cubicBezTo>
                  <a:pt x="188" y="107"/>
                  <a:pt x="186" y="105"/>
                  <a:pt x="184" y="105"/>
                </a:cubicBezTo>
                <a:cubicBezTo>
                  <a:pt x="186" y="106"/>
                  <a:pt x="187" y="107"/>
                  <a:pt x="189" y="108"/>
                </a:cubicBezTo>
                <a:close/>
                <a:moveTo>
                  <a:pt x="126" y="144"/>
                </a:moveTo>
                <a:cubicBezTo>
                  <a:pt x="126" y="143"/>
                  <a:pt x="126" y="143"/>
                  <a:pt x="126" y="143"/>
                </a:cubicBezTo>
                <a:cubicBezTo>
                  <a:pt x="125" y="144"/>
                  <a:pt x="124" y="145"/>
                  <a:pt x="122" y="145"/>
                </a:cubicBezTo>
                <a:cubicBezTo>
                  <a:pt x="122" y="145"/>
                  <a:pt x="122" y="145"/>
                  <a:pt x="122" y="146"/>
                </a:cubicBezTo>
                <a:cubicBezTo>
                  <a:pt x="124" y="145"/>
                  <a:pt x="125" y="144"/>
                  <a:pt x="126" y="144"/>
                </a:cubicBezTo>
                <a:close/>
                <a:moveTo>
                  <a:pt x="34" y="135"/>
                </a:moveTo>
                <a:cubicBezTo>
                  <a:pt x="34" y="136"/>
                  <a:pt x="34" y="137"/>
                  <a:pt x="35" y="138"/>
                </a:cubicBezTo>
                <a:cubicBezTo>
                  <a:pt x="35" y="137"/>
                  <a:pt x="35" y="137"/>
                  <a:pt x="35" y="137"/>
                </a:cubicBezTo>
                <a:cubicBezTo>
                  <a:pt x="35" y="136"/>
                  <a:pt x="34" y="136"/>
                  <a:pt x="34" y="135"/>
                </a:cubicBezTo>
                <a:close/>
                <a:moveTo>
                  <a:pt x="47" y="58"/>
                </a:moveTo>
                <a:cubicBezTo>
                  <a:pt x="48" y="57"/>
                  <a:pt x="49" y="56"/>
                  <a:pt x="49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8" y="56"/>
                  <a:pt x="47" y="56"/>
                  <a:pt x="47" y="57"/>
                </a:cubicBezTo>
                <a:cubicBezTo>
                  <a:pt x="47" y="57"/>
                  <a:pt x="47" y="58"/>
                  <a:pt x="47" y="58"/>
                </a:cubicBezTo>
                <a:close/>
                <a:moveTo>
                  <a:pt x="119" y="148"/>
                </a:moveTo>
                <a:cubicBezTo>
                  <a:pt x="118" y="148"/>
                  <a:pt x="117" y="149"/>
                  <a:pt x="116" y="150"/>
                </a:cubicBezTo>
                <a:cubicBezTo>
                  <a:pt x="117" y="150"/>
                  <a:pt x="118" y="149"/>
                  <a:pt x="119" y="148"/>
                </a:cubicBezTo>
                <a:close/>
                <a:moveTo>
                  <a:pt x="79" y="112"/>
                </a:moveTo>
                <a:cubicBezTo>
                  <a:pt x="81" y="112"/>
                  <a:pt x="81" y="112"/>
                  <a:pt x="82" y="110"/>
                </a:cubicBezTo>
                <a:cubicBezTo>
                  <a:pt x="81" y="111"/>
                  <a:pt x="80" y="111"/>
                  <a:pt x="79" y="112"/>
                </a:cubicBezTo>
                <a:close/>
                <a:moveTo>
                  <a:pt x="105" y="125"/>
                </a:moveTo>
                <a:cubicBezTo>
                  <a:pt x="106" y="125"/>
                  <a:pt x="107" y="125"/>
                  <a:pt x="107" y="126"/>
                </a:cubicBezTo>
                <a:cubicBezTo>
                  <a:pt x="107" y="125"/>
                  <a:pt x="108" y="125"/>
                  <a:pt x="108" y="124"/>
                </a:cubicBezTo>
                <a:cubicBezTo>
                  <a:pt x="107" y="124"/>
                  <a:pt x="106" y="125"/>
                  <a:pt x="105" y="125"/>
                </a:cubicBezTo>
                <a:close/>
                <a:moveTo>
                  <a:pt x="144" y="106"/>
                </a:moveTo>
                <a:cubicBezTo>
                  <a:pt x="144" y="106"/>
                  <a:pt x="144" y="106"/>
                  <a:pt x="144" y="106"/>
                </a:cubicBezTo>
                <a:cubicBezTo>
                  <a:pt x="145" y="106"/>
                  <a:pt x="145" y="106"/>
                  <a:pt x="146" y="106"/>
                </a:cubicBezTo>
                <a:cubicBezTo>
                  <a:pt x="146" y="106"/>
                  <a:pt x="146" y="105"/>
                  <a:pt x="146" y="105"/>
                </a:cubicBezTo>
                <a:cubicBezTo>
                  <a:pt x="146" y="105"/>
                  <a:pt x="146" y="105"/>
                  <a:pt x="146" y="105"/>
                </a:cubicBezTo>
                <a:cubicBezTo>
                  <a:pt x="145" y="105"/>
                  <a:pt x="145" y="105"/>
                  <a:pt x="144" y="106"/>
                </a:cubicBezTo>
                <a:close/>
                <a:moveTo>
                  <a:pt x="56" y="51"/>
                </a:moveTo>
                <a:cubicBezTo>
                  <a:pt x="57" y="50"/>
                  <a:pt x="57" y="50"/>
                  <a:pt x="57" y="50"/>
                </a:cubicBezTo>
                <a:cubicBezTo>
                  <a:pt x="57" y="49"/>
                  <a:pt x="56" y="49"/>
                  <a:pt x="55" y="49"/>
                </a:cubicBezTo>
                <a:cubicBezTo>
                  <a:pt x="56" y="49"/>
                  <a:pt x="56" y="50"/>
                  <a:pt x="56" y="51"/>
                </a:cubicBezTo>
                <a:close/>
                <a:moveTo>
                  <a:pt x="18" y="140"/>
                </a:moveTo>
                <a:cubicBezTo>
                  <a:pt x="18" y="141"/>
                  <a:pt x="18" y="142"/>
                  <a:pt x="18" y="143"/>
                </a:cubicBezTo>
                <a:cubicBezTo>
                  <a:pt x="19" y="142"/>
                  <a:pt x="19" y="141"/>
                  <a:pt x="18" y="140"/>
                </a:cubicBezTo>
                <a:close/>
                <a:moveTo>
                  <a:pt x="113" y="79"/>
                </a:moveTo>
                <a:cubicBezTo>
                  <a:pt x="113" y="78"/>
                  <a:pt x="113" y="78"/>
                  <a:pt x="113" y="78"/>
                </a:cubicBezTo>
                <a:cubicBezTo>
                  <a:pt x="112" y="78"/>
                  <a:pt x="111" y="77"/>
                  <a:pt x="110" y="77"/>
                </a:cubicBezTo>
                <a:cubicBezTo>
                  <a:pt x="111" y="77"/>
                  <a:pt x="111" y="78"/>
                  <a:pt x="113" y="79"/>
                </a:cubicBezTo>
                <a:close/>
                <a:moveTo>
                  <a:pt x="34" y="50"/>
                </a:moveTo>
                <a:cubicBezTo>
                  <a:pt x="35" y="50"/>
                  <a:pt x="35" y="49"/>
                  <a:pt x="35" y="48"/>
                </a:cubicBezTo>
                <a:cubicBezTo>
                  <a:pt x="35" y="48"/>
                  <a:pt x="35" y="48"/>
                  <a:pt x="35" y="48"/>
                </a:cubicBezTo>
                <a:cubicBezTo>
                  <a:pt x="35" y="49"/>
                  <a:pt x="34" y="49"/>
                  <a:pt x="33" y="50"/>
                </a:cubicBezTo>
                <a:cubicBezTo>
                  <a:pt x="34" y="50"/>
                  <a:pt x="34" y="50"/>
                  <a:pt x="34" y="50"/>
                </a:cubicBezTo>
                <a:close/>
                <a:moveTo>
                  <a:pt x="204" y="126"/>
                </a:moveTo>
                <a:cubicBezTo>
                  <a:pt x="204" y="126"/>
                  <a:pt x="204" y="126"/>
                  <a:pt x="204" y="126"/>
                </a:cubicBezTo>
                <a:cubicBezTo>
                  <a:pt x="204" y="128"/>
                  <a:pt x="205" y="129"/>
                  <a:pt x="206" y="130"/>
                </a:cubicBezTo>
                <a:cubicBezTo>
                  <a:pt x="206" y="130"/>
                  <a:pt x="206" y="130"/>
                  <a:pt x="206" y="130"/>
                </a:cubicBezTo>
                <a:cubicBezTo>
                  <a:pt x="205" y="129"/>
                  <a:pt x="205" y="128"/>
                  <a:pt x="204" y="126"/>
                </a:cubicBezTo>
                <a:close/>
                <a:moveTo>
                  <a:pt x="37" y="54"/>
                </a:moveTo>
                <a:cubicBezTo>
                  <a:pt x="38" y="54"/>
                  <a:pt x="38" y="55"/>
                  <a:pt x="38" y="55"/>
                </a:cubicBezTo>
                <a:cubicBezTo>
                  <a:pt x="39" y="54"/>
                  <a:pt x="39" y="54"/>
                  <a:pt x="39" y="53"/>
                </a:cubicBezTo>
                <a:cubicBezTo>
                  <a:pt x="39" y="53"/>
                  <a:pt x="38" y="54"/>
                  <a:pt x="37" y="54"/>
                </a:cubicBezTo>
                <a:close/>
                <a:moveTo>
                  <a:pt x="22" y="135"/>
                </a:moveTo>
                <a:cubicBezTo>
                  <a:pt x="22" y="135"/>
                  <a:pt x="22" y="135"/>
                  <a:pt x="22" y="135"/>
                </a:cubicBezTo>
                <a:cubicBezTo>
                  <a:pt x="21" y="136"/>
                  <a:pt x="22" y="137"/>
                  <a:pt x="22" y="138"/>
                </a:cubicBezTo>
                <a:cubicBezTo>
                  <a:pt x="22" y="137"/>
                  <a:pt x="22" y="136"/>
                  <a:pt x="22" y="135"/>
                </a:cubicBezTo>
                <a:close/>
                <a:moveTo>
                  <a:pt x="112" y="84"/>
                </a:moveTo>
                <a:cubicBezTo>
                  <a:pt x="113" y="84"/>
                  <a:pt x="114" y="85"/>
                  <a:pt x="115" y="85"/>
                </a:cubicBezTo>
                <a:cubicBezTo>
                  <a:pt x="113" y="83"/>
                  <a:pt x="113" y="83"/>
                  <a:pt x="112" y="84"/>
                </a:cubicBezTo>
                <a:close/>
                <a:moveTo>
                  <a:pt x="15" y="126"/>
                </a:moveTo>
                <a:cubicBezTo>
                  <a:pt x="16" y="125"/>
                  <a:pt x="16" y="125"/>
                  <a:pt x="15" y="123"/>
                </a:cubicBezTo>
                <a:cubicBezTo>
                  <a:pt x="14" y="124"/>
                  <a:pt x="15" y="125"/>
                  <a:pt x="15" y="126"/>
                </a:cubicBezTo>
                <a:close/>
                <a:moveTo>
                  <a:pt x="98" y="126"/>
                </a:moveTo>
                <a:cubicBezTo>
                  <a:pt x="98" y="126"/>
                  <a:pt x="98" y="126"/>
                  <a:pt x="98" y="126"/>
                </a:cubicBezTo>
                <a:cubicBezTo>
                  <a:pt x="99" y="125"/>
                  <a:pt x="99" y="124"/>
                  <a:pt x="100" y="123"/>
                </a:cubicBezTo>
                <a:cubicBezTo>
                  <a:pt x="100" y="122"/>
                  <a:pt x="100" y="122"/>
                  <a:pt x="100" y="122"/>
                </a:cubicBezTo>
                <a:cubicBezTo>
                  <a:pt x="99" y="123"/>
                  <a:pt x="99" y="125"/>
                  <a:pt x="98" y="126"/>
                </a:cubicBezTo>
                <a:close/>
                <a:moveTo>
                  <a:pt x="120" y="101"/>
                </a:moveTo>
                <a:cubicBezTo>
                  <a:pt x="121" y="100"/>
                  <a:pt x="121" y="100"/>
                  <a:pt x="122" y="99"/>
                </a:cubicBezTo>
                <a:cubicBezTo>
                  <a:pt x="121" y="99"/>
                  <a:pt x="121" y="100"/>
                  <a:pt x="120" y="101"/>
                </a:cubicBezTo>
                <a:close/>
                <a:moveTo>
                  <a:pt x="77" y="149"/>
                </a:moveTo>
                <a:cubicBezTo>
                  <a:pt x="77" y="149"/>
                  <a:pt x="77" y="149"/>
                  <a:pt x="77" y="149"/>
                </a:cubicBezTo>
                <a:cubicBezTo>
                  <a:pt x="77" y="147"/>
                  <a:pt x="77" y="146"/>
                  <a:pt x="78" y="145"/>
                </a:cubicBezTo>
                <a:cubicBezTo>
                  <a:pt x="78" y="145"/>
                  <a:pt x="77" y="145"/>
                  <a:pt x="77" y="145"/>
                </a:cubicBezTo>
                <a:cubicBezTo>
                  <a:pt x="77" y="146"/>
                  <a:pt x="77" y="147"/>
                  <a:pt x="77" y="149"/>
                </a:cubicBezTo>
                <a:close/>
                <a:moveTo>
                  <a:pt x="74" y="58"/>
                </a:moveTo>
                <a:cubicBezTo>
                  <a:pt x="73" y="58"/>
                  <a:pt x="73" y="58"/>
                  <a:pt x="73" y="60"/>
                </a:cubicBezTo>
                <a:cubicBezTo>
                  <a:pt x="74" y="59"/>
                  <a:pt x="74" y="59"/>
                  <a:pt x="74" y="58"/>
                </a:cubicBezTo>
                <a:close/>
                <a:moveTo>
                  <a:pt x="12" y="229"/>
                </a:moveTo>
                <a:cubicBezTo>
                  <a:pt x="11" y="228"/>
                  <a:pt x="11" y="228"/>
                  <a:pt x="10" y="228"/>
                </a:cubicBezTo>
                <a:cubicBezTo>
                  <a:pt x="10" y="229"/>
                  <a:pt x="10" y="229"/>
                  <a:pt x="11" y="230"/>
                </a:cubicBezTo>
                <a:cubicBezTo>
                  <a:pt x="11" y="229"/>
                  <a:pt x="11" y="229"/>
                  <a:pt x="12" y="229"/>
                </a:cubicBezTo>
                <a:close/>
                <a:moveTo>
                  <a:pt x="57" y="108"/>
                </a:moveTo>
                <a:cubicBezTo>
                  <a:pt x="57" y="107"/>
                  <a:pt x="57" y="106"/>
                  <a:pt x="57" y="106"/>
                </a:cubicBezTo>
                <a:cubicBezTo>
                  <a:pt x="56" y="106"/>
                  <a:pt x="57" y="107"/>
                  <a:pt x="57" y="108"/>
                </a:cubicBezTo>
                <a:close/>
                <a:moveTo>
                  <a:pt x="128" y="139"/>
                </a:moveTo>
                <a:cubicBezTo>
                  <a:pt x="127" y="138"/>
                  <a:pt x="127" y="138"/>
                  <a:pt x="126" y="139"/>
                </a:cubicBezTo>
                <a:cubicBezTo>
                  <a:pt x="127" y="139"/>
                  <a:pt x="127" y="139"/>
                  <a:pt x="128" y="139"/>
                </a:cubicBezTo>
                <a:close/>
                <a:moveTo>
                  <a:pt x="28" y="238"/>
                </a:moveTo>
                <a:cubicBezTo>
                  <a:pt x="28" y="238"/>
                  <a:pt x="28" y="238"/>
                  <a:pt x="27" y="238"/>
                </a:cubicBezTo>
                <a:cubicBezTo>
                  <a:pt x="28" y="238"/>
                  <a:pt x="29" y="239"/>
                  <a:pt x="29" y="240"/>
                </a:cubicBezTo>
                <a:cubicBezTo>
                  <a:pt x="30" y="240"/>
                  <a:pt x="30" y="239"/>
                  <a:pt x="30" y="239"/>
                </a:cubicBezTo>
                <a:cubicBezTo>
                  <a:pt x="29" y="239"/>
                  <a:pt x="28" y="238"/>
                  <a:pt x="28" y="238"/>
                </a:cubicBezTo>
                <a:close/>
                <a:moveTo>
                  <a:pt x="37" y="61"/>
                </a:moveTo>
                <a:cubicBezTo>
                  <a:pt x="37" y="61"/>
                  <a:pt x="37" y="61"/>
                  <a:pt x="37" y="61"/>
                </a:cubicBezTo>
                <a:cubicBezTo>
                  <a:pt x="38" y="61"/>
                  <a:pt x="38" y="61"/>
                  <a:pt x="38" y="60"/>
                </a:cubicBezTo>
                <a:cubicBezTo>
                  <a:pt x="39" y="60"/>
                  <a:pt x="38" y="60"/>
                  <a:pt x="38" y="60"/>
                </a:cubicBezTo>
                <a:cubicBezTo>
                  <a:pt x="38" y="60"/>
                  <a:pt x="38" y="60"/>
                  <a:pt x="38" y="60"/>
                </a:cubicBezTo>
                <a:cubicBezTo>
                  <a:pt x="38" y="60"/>
                  <a:pt x="37" y="61"/>
                  <a:pt x="37" y="61"/>
                </a:cubicBezTo>
                <a:close/>
                <a:moveTo>
                  <a:pt x="19" y="150"/>
                </a:moveTo>
                <a:cubicBezTo>
                  <a:pt x="18" y="151"/>
                  <a:pt x="18" y="151"/>
                  <a:pt x="18" y="152"/>
                </a:cubicBezTo>
                <a:cubicBezTo>
                  <a:pt x="19" y="151"/>
                  <a:pt x="19" y="151"/>
                  <a:pt x="19" y="150"/>
                </a:cubicBezTo>
                <a:close/>
                <a:moveTo>
                  <a:pt x="38" y="51"/>
                </a:moveTo>
                <a:cubicBezTo>
                  <a:pt x="38" y="50"/>
                  <a:pt x="39" y="50"/>
                  <a:pt x="39" y="50"/>
                </a:cubicBezTo>
                <a:cubicBezTo>
                  <a:pt x="39" y="50"/>
                  <a:pt x="39" y="50"/>
                  <a:pt x="39" y="49"/>
                </a:cubicBezTo>
                <a:cubicBezTo>
                  <a:pt x="38" y="50"/>
                  <a:pt x="38" y="50"/>
                  <a:pt x="38" y="51"/>
                </a:cubicBezTo>
                <a:close/>
                <a:moveTo>
                  <a:pt x="122" y="86"/>
                </a:moveTo>
                <a:cubicBezTo>
                  <a:pt x="122" y="86"/>
                  <a:pt x="122" y="86"/>
                  <a:pt x="121" y="86"/>
                </a:cubicBezTo>
                <a:cubicBezTo>
                  <a:pt x="121" y="87"/>
                  <a:pt x="121" y="87"/>
                  <a:pt x="121" y="87"/>
                </a:cubicBezTo>
                <a:cubicBezTo>
                  <a:pt x="121" y="88"/>
                  <a:pt x="121" y="88"/>
                  <a:pt x="121" y="88"/>
                </a:cubicBezTo>
                <a:cubicBezTo>
                  <a:pt x="122" y="87"/>
                  <a:pt x="122" y="87"/>
                  <a:pt x="122" y="86"/>
                </a:cubicBezTo>
                <a:close/>
                <a:moveTo>
                  <a:pt x="50" y="136"/>
                </a:moveTo>
                <a:cubicBezTo>
                  <a:pt x="49" y="136"/>
                  <a:pt x="49" y="137"/>
                  <a:pt x="48" y="137"/>
                </a:cubicBezTo>
                <a:cubicBezTo>
                  <a:pt x="50" y="137"/>
                  <a:pt x="50" y="137"/>
                  <a:pt x="50" y="136"/>
                </a:cubicBezTo>
                <a:close/>
                <a:moveTo>
                  <a:pt x="156" y="131"/>
                </a:moveTo>
                <a:cubicBezTo>
                  <a:pt x="156" y="131"/>
                  <a:pt x="156" y="131"/>
                  <a:pt x="156" y="131"/>
                </a:cubicBezTo>
                <a:cubicBezTo>
                  <a:pt x="155" y="132"/>
                  <a:pt x="155" y="132"/>
                  <a:pt x="155" y="133"/>
                </a:cubicBezTo>
                <a:cubicBezTo>
                  <a:pt x="155" y="132"/>
                  <a:pt x="155" y="132"/>
                  <a:pt x="156" y="131"/>
                </a:cubicBezTo>
                <a:close/>
                <a:moveTo>
                  <a:pt x="124" y="93"/>
                </a:moveTo>
                <a:cubicBezTo>
                  <a:pt x="124" y="92"/>
                  <a:pt x="124" y="92"/>
                  <a:pt x="124" y="92"/>
                </a:cubicBezTo>
                <a:cubicBezTo>
                  <a:pt x="124" y="92"/>
                  <a:pt x="124" y="92"/>
                  <a:pt x="123" y="92"/>
                </a:cubicBezTo>
                <a:cubicBezTo>
                  <a:pt x="123" y="92"/>
                  <a:pt x="123" y="93"/>
                  <a:pt x="123" y="93"/>
                </a:cubicBezTo>
                <a:cubicBezTo>
                  <a:pt x="124" y="93"/>
                  <a:pt x="124" y="93"/>
                  <a:pt x="124" y="93"/>
                </a:cubicBezTo>
                <a:close/>
                <a:moveTo>
                  <a:pt x="112" y="143"/>
                </a:moveTo>
                <a:cubicBezTo>
                  <a:pt x="112" y="143"/>
                  <a:pt x="111" y="143"/>
                  <a:pt x="110" y="143"/>
                </a:cubicBezTo>
                <a:cubicBezTo>
                  <a:pt x="111" y="144"/>
                  <a:pt x="112" y="144"/>
                  <a:pt x="112" y="143"/>
                </a:cubicBezTo>
                <a:close/>
                <a:moveTo>
                  <a:pt x="146" y="122"/>
                </a:moveTo>
                <a:cubicBezTo>
                  <a:pt x="146" y="122"/>
                  <a:pt x="147" y="121"/>
                  <a:pt x="147" y="121"/>
                </a:cubicBezTo>
                <a:cubicBezTo>
                  <a:pt x="146" y="121"/>
                  <a:pt x="146" y="121"/>
                  <a:pt x="146" y="122"/>
                </a:cubicBezTo>
                <a:close/>
                <a:moveTo>
                  <a:pt x="104" y="86"/>
                </a:moveTo>
                <a:cubicBezTo>
                  <a:pt x="104" y="86"/>
                  <a:pt x="105" y="86"/>
                  <a:pt x="105" y="85"/>
                </a:cubicBezTo>
                <a:cubicBezTo>
                  <a:pt x="104" y="85"/>
                  <a:pt x="104" y="86"/>
                  <a:pt x="104" y="86"/>
                </a:cubicBezTo>
                <a:close/>
                <a:moveTo>
                  <a:pt x="34" y="131"/>
                </a:moveTo>
                <a:cubicBezTo>
                  <a:pt x="34" y="131"/>
                  <a:pt x="33" y="130"/>
                  <a:pt x="33" y="130"/>
                </a:cubicBezTo>
                <a:cubicBezTo>
                  <a:pt x="33" y="131"/>
                  <a:pt x="32" y="131"/>
                  <a:pt x="33" y="132"/>
                </a:cubicBezTo>
                <a:cubicBezTo>
                  <a:pt x="33" y="132"/>
                  <a:pt x="33" y="131"/>
                  <a:pt x="34" y="131"/>
                </a:cubicBezTo>
                <a:close/>
                <a:moveTo>
                  <a:pt x="53" y="264"/>
                </a:moveTo>
                <a:cubicBezTo>
                  <a:pt x="52" y="263"/>
                  <a:pt x="52" y="263"/>
                  <a:pt x="51" y="263"/>
                </a:cubicBezTo>
                <a:cubicBezTo>
                  <a:pt x="52" y="263"/>
                  <a:pt x="52" y="263"/>
                  <a:pt x="53" y="264"/>
                </a:cubicBezTo>
                <a:close/>
                <a:moveTo>
                  <a:pt x="60" y="134"/>
                </a:moveTo>
                <a:cubicBezTo>
                  <a:pt x="60" y="134"/>
                  <a:pt x="59" y="134"/>
                  <a:pt x="59" y="134"/>
                </a:cubicBezTo>
                <a:cubicBezTo>
                  <a:pt x="59" y="134"/>
                  <a:pt x="59" y="135"/>
                  <a:pt x="59" y="135"/>
                </a:cubicBezTo>
                <a:cubicBezTo>
                  <a:pt x="59" y="135"/>
                  <a:pt x="59" y="135"/>
                  <a:pt x="59" y="135"/>
                </a:cubicBezTo>
                <a:cubicBezTo>
                  <a:pt x="59" y="135"/>
                  <a:pt x="59" y="134"/>
                  <a:pt x="60" y="134"/>
                </a:cubicBezTo>
                <a:close/>
                <a:moveTo>
                  <a:pt x="105" y="139"/>
                </a:moveTo>
                <a:cubicBezTo>
                  <a:pt x="105" y="139"/>
                  <a:pt x="106" y="138"/>
                  <a:pt x="107" y="138"/>
                </a:cubicBezTo>
                <a:cubicBezTo>
                  <a:pt x="105" y="138"/>
                  <a:pt x="105" y="138"/>
                  <a:pt x="105" y="139"/>
                </a:cubicBezTo>
                <a:close/>
                <a:moveTo>
                  <a:pt x="61" y="140"/>
                </a:moveTo>
                <a:cubicBezTo>
                  <a:pt x="60" y="141"/>
                  <a:pt x="60" y="141"/>
                  <a:pt x="60" y="142"/>
                </a:cubicBezTo>
                <a:cubicBezTo>
                  <a:pt x="61" y="141"/>
                  <a:pt x="61" y="141"/>
                  <a:pt x="61" y="140"/>
                </a:cubicBezTo>
                <a:close/>
                <a:moveTo>
                  <a:pt x="159" y="117"/>
                </a:moveTo>
                <a:cubicBezTo>
                  <a:pt x="158" y="117"/>
                  <a:pt x="158" y="118"/>
                  <a:pt x="159" y="119"/>
                </a:cubicBezTo>
                <a:cubicBezTo>
                  <a:pt x="159" y="118"/>
                  <a:pt x="159" y="117"/>
                  <a:pt x="159" y="117"/>
                </a:cubicBezTo>
                <a:close/>
                <a:moveTo>
                  <a:pt x="165" y="105"/>
                </a:moveTo>
                <a:cubicBezTo>
                  <a:pt x="165" y="105"/>
                  <a:pt x="165" y="106"/>
                  <a:pt x="165" y="106"/>
                </a:cubicBezTo>
                <a:cubicBezTo>
                  <a:pt x="165" y="106"/>
                  <a:pt x="165" y="106"/>
                  <a:pt x="166" y="106"/>
                </a:cubicBezTo>
                <a:cubicBezTo>
                  <a:pt x="166" y="106"/>
                  <a:pt x="165" y="105"/>
                  <a:pt x="165" y="105"/>
                </a:cubicBezTo>
                <a:close/>
                <a:moveTo>
                  <a:pt x="31" y="179"/>
                </a:moveTo>
                <a:cubicBezTo>
                  <a:pt x="31" y="179"/>
                  <a:pt x="31" y="179"/>
                  <a:pt x="31" y="179"/>
                </a:cubicBezTo>
                <a:cubicBezTo>
                  <a:pt x="30" y="180"/>
                  <a:pt x="30" y="180"/>
                  <a:pt x="30" y="181"/>
                </a:cubicBezTo>
                <a:cubicBezTo>
                  <a:pt x="30" y="181"/>
                  <a:pt x="30" y="181"/>
                  <a:pt x="30" y="181"/>
                </a:cubicBezTo>
                <a:cubicBezTo>
                  <a:pt x="31" y="180"/>
                  <a:pt x="31" y="180"/>
                  <a:pt x="31" y="179"/>
                </a:cubicBezTo>
                <a:close/>
                <a:moveTo>
                  <a:pt x="83" y="164"/>
                </a:moveTo>
                <a:cubicBezTo>
                  <a:pt x="83" y="164"/>
                  <a:pt x="83" y="164"/>
                  <a:pt x="83" y="164"/>
                </a:cubicBezTo>
                <a:cubicBezTo>
                  <a:pt x="83" y="164"/>
                  <a:pt x="82" y="165"/>
                  <a:pt x="82" y="165"/>
                </a:cubicBezTo>
                <a:cubicBezTo>
                  <a:pt x="82" y="165"/>
                  <a:pt x="82" y="165"/>
                  <a:pt x="82" y="165"/>
                </a:cubicBezTo>
                <a:cubicBezTo>
                  <a:pt x="83" y="165"/>
                  <a:pt x="83" y="165"/>
                  <a:pt x="83" y="164"/>
                </a:cubicBezTo>
                <a:close/>
                <a:moveTo>
                  <a:pt x="6" y="161"/>
                </a:moveTo>
                <a:cubicBezTo>
                  <a:pt x="6" y="161"/>
                  <a:pt x="6" y="161"/>
                  <a:pt x="6" y="161"/>
                </a:cubicBezTo>
                <a:cubicBezTo>
                  <a:pt x="6" y="162"/>
                  <a:pt x="6" y="163"/>
                  <a:pt x="6" y="163"/>
                </a:cubicBezTo>
                <a:cubicBezTo>
                  <a:pt x="6" y="163"/>
                  <a:pt x="6" y="163"/>
                  <a:pt x="6" y="163"/>
                </a:cubicBezTo>
                <a:cubicBezTo>
                  <a:pt x="6" y="163"/>
                  <a:pt x="6" y="162"/>
                  <a:pt x="6" y="161"/>
                </a:cubicBezTo>
                <a:close/>
                <a:moveTo>
                  <a:pt x="25" y="209"/>
                </a:moveTo>
                <a:cubicBezTo>
                  <a:pt x="26" y="209"/>
                  <a:pt x="26" y="209"/>
                  <a:pt x="26" y="209"/>
                </a:cubicBezTo>
                <a:cubicBezTo>
                  <a:pt x="26" y="208"/>
                  <a:pt x="26" y="208"/>
                  <a:pt x="26" y="207"/>
                </a:cubicBezTo>
                <a:cubicBezTo>
                  <a:pt x="26" y="207"/>
                  <a:pt x="26" y="207"/>
                  <a:pt x="26" y="207"/>
                </a:cubicBezTo>
                <a:cubicBezTo>
                  <a:pt x="26" y="208"/>
                  <a:pt x="26" y="208"/>
                  <a:pt x="25" y="209"/>
                </a:cubicBezTo>
                <a:close/>
                <a:moveTo>
                  <a:pt x="90" y="100"/>
                </a:moveTo>
                <a:cubicBezTo>
                  <a:pt x="90" y="100"/>
                  <a:pt x="90" y="100"/>
                  <a:pt x="90" y="100"/>
                </a:cubicBezTo>
                <a:cubicBezTo>
                  <a:pt x="90" y="100"/>
                  <a:pt x="89" y="101"/>
                  <a:pt x="89" y="101"/>
                </a:cubicBezTo>
                <a:cubicBezTo>
                  <a:pt x="89" y="101"/>
                  <a:pt x="89" y="101"/>
                  <a:pt x="89" y="101"/>
                </a:cubicBezTo>
                <a:cubicBezTo>
                  <a:pt x="89" y="101"/>
                  <a:pt x="90" y="101"/>
                  <a:pt x="90" y="100"/>
                </a:cubicBezTo>
                <a:close/>
                <a:moveTo>
                  <a:pt x="37" y="165"/>
                </a:moveTo>
                <a:cubicBezTo>
                  <a:pt x="37" y="165"/>
                  <a:pt x="36" y="165"/>
                  <a:pt x="36" y="165"/>
                </a:cubicBezTo>
                <a:cubicBezTo>
                  <a:pt x="36" y="166"/>
                  <a:pt x="37" y="166"/>
                  <a:pt x="37" y="166"/>
                </a:cubicBezTo>
                <a:cubicBezTo>
                  <a:pt x="37" y="166"/>
                  <a:pt x="37" y="165"/>
                  <a:pt x="37" y="165"/>
                </a:cubicBezTo>
                <a:close/>
                <a:moveTo>
                  <a:pt x="174" y="123"/>
                </a:moveTo>
                <a:cubicBezTo>
                  <a:pt x="175" y="123"/>
                  <a:pt x="175" y="123"/>
                  <a:pt x="175" y="122"/>
                </a:cubicBezTo>
                <a:cubicBezTo>
                  <a:pt x="175" y="122"/>
                  <a:pt x="174" y="123"/>
                  <a:pt x="174" y="123"/>
                </a:cubicBezTo>
                <a:close/>
                <a:moveTo>
                  <a:pt x="74" y="170"/>
                </a:moveTo>
                <a:cubicBezTo>
                  <a:pt x="74" y="170"/>
                  <a:pt x="74" y="170"/>
                  <a:pt x="73" y="170"/>
                </a:cubicBezTo>
                <a:cubicBezTo>
                  <a:pt x="73" y="170"/>
                  <a:pt x="73" y="170"/>
                  <a:pt x="73" y="171"/>
                </a:cubicBezTo>
                <a:cubicBezTo>
                  <a:pt x="73" y="171"/>
                  <a:pt x="73" y="171"/>
                  <a:pt x="73" y="171"/>
                </a:cubicBezTo>
                <a:cubicBezTo>
                  <a:pt x="73" y="171"/>
                  <a:pt x="73" y="170"/>
                  <a:pt x="74" y="170"/>
                </a:cubicBezTo>
                <a:close/>
                <a:moveTo>
                  <a:pt x="100" y="141"/>
                </a:moveTo>
                <a:cubicBezTo>
                  <a:pt x="101" y="141"/>
                  <a:pt x="101" y="141"/>
                  <a:pt x="101" y="140"/>
                </a:cubicBezTo>
                <a:cubicBezTo>
                  <a:pt x="101" y="141"/>
                  <a:pt x="100" y="141"/>
                  <a:pt x="100" y="141"/>
                </a:cubicBezTo>
                <a:close/>
                <a:moveTo>
                  <a:pt x="74" y="88"/>
                </a:moveTo>
                <a:cubicBezTo>
                  <a:pt x="74" y="88"/>
                  <a:pt x="74" y="88"/>
                  <a:pt x="75" y="88"/>
                </a:cubicBezTo>
                <a:cubicBezTo>
                  <a:pt x="75" y="88"/>
                  <a:pt x="75" y="88"/>
                  <a:pt x="75" y="87"/>
                </a:cubicBezTo>
                <a:cubicBezTo>
                  <a:pt x="75" y="87"/>
                  <a:pt x="75" y="87"/>
                  <a:pt x="75" y="87"/>
                </a:cubicBezTo>
                <a:cubicBezTo>
                  <a:pt x="75" y="87"/>
                  <a:pt x="74" y="88"/>
                  <a:pt x="74" y="88"/>
                </a:cubicBezTo>
                <a:close/>
                <a:moveTo>
                  <a:pt x="9" y="88"/>
                </a:moveTo>
                <a:cubicBezTo>
                  <a:pt x="9" y="88"/>
                  <a:pt x="9" y="88"/>
                  <a:pt x="9" y="88"/>
                </a:cubicBezTo>
                <a:cubicBezTo>
                  <a:pt x="9" y="88"/>
                  <a:pt x="8" y="89"/>
                  <a:pt x="8" y="89"/>
                </a:cubicBezTo>
                <a:cubicBezTo>
                  <a:pt x="8" y="89"/>
                  <a:pt x="8" y="89"/>
                  <a:pt x="8" y="89"/>
                </a:cubicBezTo>
                <a:cubicBezTo>
                  <a:pt x="9" y="89"/>
                  <a:pt x="9" y="89"/>
                  <a:pt x="9" y="88"/>
                </a:cubicBezTo>
                <a:close/>
                <a:moveTo>
                  <a:pt x="22" y="130"/>
                </a:moveTo>
                <a:cubicBezTo>
                  <a:pt x="22" y="130"/>
                  <a:pt x="22" y="130"/>
                  <a:pt x="23" y="130"/>
                </a:cubicBezTo>
                <a:cubicBezTo>
                  <a:pt x="23" y="130"/>
                  <a:pt x="23" y="130"/>
                  <a:pt x="23" y="130"/>
                </a:cubicBezTo>
                <a:cubicBezTo>
                  <a:pt x="23" y="130"/>
                  <a:pt x="23" y="130"/>
                  <a:pt x="23" y="130"/>
                </a:cubicBezTo>
                <a:cubicBezTo>
                  <a:pt x="23" y="130"/>
                  <a:pt x="23" y="130"/>
                  <a:pt x="22" y="130"/>
                </a:cubicBezTo>
                <a:close/>
                <a:moveTo>
                  <a:pt x="104" y="105"/>
                </a:moveTo>
                <a:cubicBezTo>
                  <a:pt x="103" y="104"/>
                  <a:pt x="103" y="105"/>
                  <a:pt x="103" y="106"/>
                </a:cubicBezTo>
                <a:cubicBezTo>
                  <a:pt x="103" y="105"/>
                  <a:pt x="104" y="105"/>
                  <a:pt x="104" y="105"/>
                </a:cubicBezTo>
                <a:close/>
                <a:moveTo>
                  <a:pt x="58" y="66"/>
                </a:moveTo>
                <a:cubicBezTo>
                  <a:pt x="58" y="66"/>
                  <a:pt x="58" y="66"/>
                  <a:pt x="58" y="66"/>
                </a:cubicBezTo>
                <a:cubicBezTo>
                  <a:pt x="58" y="66"/>
                  <a:pt x="58" y="66"/>
                  <a:pt x="59" y="66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66"/>
                  <a:pt x="58" y="66"/>
                  <a:pt x="58" y="66"/>
                </a:cubicBezTo>
                <a:close/>
                <a:moveTo>
                  <a:pt x="18" y="127"/>
                </a:moveTo>
                <a:cubicBezTo>
                  <a:pt x="18" y="127"/>
                  <a:pt x="18" y="127"/>
                  <a:pt x="19" y="127"/>
                </a:cubicBezTo>
                <a:cubicBezTo>
                  <a:pt x="19" y="127"/>
                  <a:pt x="19" y="127"/>
                  <a:pt x="19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8" y="127"/>
                  <a:pt x="18" y="127"/>
                  <a:pt x="18" y="127"/>
                </a:cubicBezTo>
                <a:close/>
                <a:moveTo>
                  <a:pt x="118" y="144"/>
                </a:moveTo>
                <a:cubicBezTo>
                  <a:pt x="118" y="144"/>
                  <a:pt x="118" y="144"/>
                  <a:pt x="118" y="144"/>
                </a:cubicBezTo>
                <a:cubicBezTo>
                  <a:pt x="118" y="144"/>
                  <a:pt x="117" y="144"/>
                  <a:pt x="117" y="145"/>
                </a:cubicBezTo>
                <a:cubicBezTo>
                  <a:pt x="117" y="145"/>
                  <a:pt x="117" y="145"/>
                  <a:pt x="117" y="145"/>
                </a:cubicBezTo>
                <a:cubicBezTo>
                  <a:pt x="118" y="145"/>
                  <a:pt x="118" y="144"/>
                  <a:pt x="118" y="144"/>
                </a:cubicBezTo>
                <a:close/>
                <a:moveTo>
                  <a:pt x="184" y="104"/>
                </a:moveTo>
                <a:cubicBezTo>
                  <a:pt x="184" y="104"/>
                  <a:pt x="184" y="104"/>
                  <a:pt x="184" y="104"/>
                </a:cubicBezTo>
                <a:cubicBezTo>
                  <a:pt x="184" y="104"/>
                  <a:pt x="183" y="104"/>
                  <a:pt x="183" y="104"/>
                </a:cubicBezTo>
                <a:cubicBezTo>
                  <a:pt x="183" y="104"/>
                  <a:pt x="183" y="104"/>
                  <a:pt x="183" y="104"/>
                </a:cubicBezTo>
                <a:cubicBezTo>
                  <a:pt x="183" y="104"/>
                  <a:pt x="184" y="104"/>
                  <a:pt x="184" y="104"/>
                </a:cubicBezTo>
                <a:close/>
              </a:path>
            </a:pathLst>
          </a:custGeom>
          <a:solidFill>
            <a:srgbClr val="FED94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91412" tIns="45706" rIns="91412" bIns="45706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screen">
            <a:biLevel thresh="75000"/>
          </a:blip>
          <a:stretch>
            <a:fillRect/>
          </a:stretch>
        </p:blipFill>
        <p:spPr>
          <a:xfrm>
            <a:off x="8834120" y="1484630"/>
            <a:ext cx="3206750" cy="3206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198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70648" y="188640"/>
            <a:ext cx="26230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624840" y="5229225"/>
            <a:ext cx="905827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/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简述计划使用的项目管理方法：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6700" indent="-266700"/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扁平化管理，由徐过领导，其他人执行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 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由徐过整合资源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6700" indent="-266700"/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每周集合，进行</a:t>
            </a:r>
            <a:r>
              <a:rPr 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两次集中例会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6700" indent="-266700"/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多次</a:t>
            </a:r>
            <a:r>
              <a:rPr 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与用户代表进行沟通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，确保需求的合理性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6700" indent="-266700"/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引入打分机制，对小组成员进行评价</a:t>
            </a: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lang="en-US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4523" y="69278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66700" indent="-266700"/>
            <a:r>
              <a:rPr 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项目角色及职责：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97230" y="1196340"/>
          <a:ext cx="9014460" cy="3714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8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6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27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4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姓名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职位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内部/外部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项目角色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联系方式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徐过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项目经理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内部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总监督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</a:rPr>
                        <a:t>31901237@stu.zucc.edu.cn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徐晟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项目成员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内部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ppt及图片设计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</a:rPr>
                        <a:t>31901238@stu.zucc.edu.cn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许罗阳宁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项目成员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内部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甘特图修订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</a:rPr>
                        <a:t>31901239@stu.zucc.edu.cn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余浩凯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项目成员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内部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会议记录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</a:rPr>
                        <a:t>31901240@stu.zucc.edu.cn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邵云飞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项目成员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内部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ppt及图片设计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</a:rPr>
                        <a:t>31903093@stu.zucc.edu.cn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杨枨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项目发起者、典型用户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外部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需求提出者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yangc@zucc.edu.cn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陈洁、柴昊龙、孟越、许诺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典型用户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外部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需求提出者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陈洁：</a:t>
                      </a:r>
                      <a:r>
                        <a:rPr lang="en-US" altLang="zh-CN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  31901216@stu.zucc.edu.cn</a:t>
                      </a:r>
                    </a:p>
                    <a:p>
                      <a:pPr indent="0"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柴昊龙：</a:t>
                      </a:r>
                      <a:r>
                        <a:rPr lang="en-US" altLang="zh-CN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31901164@stu.zucc.edu.cn</a:t>
                      </a:r>
                    </a:p>
                    <a:p>
                      <a:pPr indent="0"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孟越：</a:t>
                      </a:r>
                      <a:r>
                        <a:rPr lang="en-US" altLang="zh-CN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  31901142@stu.zucc.edu.cn</a:t>
                      </a:r>
                    </a:p>
                    <a:p>
                      <a:pPr indent="0"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许诺：</a:t>
                      </a:r>
                      <a:r>
                        <a:rPr lang="en-US" altLang="zh-CN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  31901161@stu.zucc.edu.cn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学生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典型用户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外部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需求提出者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\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460"/>
          <p:cNvSpPr>
            <a:spLocks noEditPoints="1"/>
          </p:cNvSpPr>
          <p:nvPr/>
        </p:nvSpPr>
        <p:spPr bwMode="auto">
          <a:xfrm>
            <a:off x="120598" y="5156989"/>
            <a:ext cx="479078" cy="502822"/>
          </a:xfrm>
          <a:custGeom>
            <a:avLst/>
            <a:gdLst>
              <a:gd name="T0" fmla="*/ 40 w 249"/>
              <a:gd name="T1" fmla="*/ 3 h 262"/>
              <a:gd name="T2" fmla="*/ 53 w 249"/>
              <a:gd name="T3" fmla="*/ 72 h 262"/>
              <a:gd name="T4" fmla="*/ 3 w 249"/>
              <a:gd name="T5" fmla="*/ 103 h 262"/>
              <a:gd name="T6" fmla="*/ 64 w 249"/>
              <a:gd name="T7" fmla="*/ 122 h 262"/>
              <a:gd name="T8" fmla="*/ 78 w 249"/>
              <a:gd name="T9" fmla="*/ 181 h 262"/>
              <a:gd name="T10" fmla="*/ 107 w 249"/>
              <a:gd name="T11" fmla="*/ 259 h 262"/>
              <a:gd name="T12" fmla="*/ 137 w 249"/>
              <a:gd name="T13" fmla="*/ 168 h 262"/>
              <a:gd name="T14" fmla="*/ 174 w 249"/>
              <a:gd name="T15" fmla="*/ 135 h 262"/>
              <a:gd name="T16" fmla="*/ 226 w 249"/>
              <a:gd name="T17" fmla="*/ 149 h 262"/>
              <a:gd name="T18" fmla="*/ 244 w 249"/>
              <a:gd name="T19" fmla="*/ 160 h 262"/>
              <a:gd name="T20" fmla="*/ 178 w 249"/>
              <a:gd name="T21" fmla="*/ 97 h 262"/>
              <a:gd name="T22" fmla="*/ 170 w 249"/>
              <a:gd name="T23" fmla="*/ 91 h 262"/>
              <a:gd name="T24" fmla="*/ 178 w 249"/>
              <a:gd name="T25" fmla="*/ 76 h 262"/>
              <a:gd name="T26" fmla="*/ 182 w 249"/>
              <a:gd name="T27" fmla="*/ 68 h 262"/>
              <a:gd name="T28" fmla="*/ 203 w 249"/>
              <a:gd name="T29" fmla="*/ 22 h 262"/>
              <a:gd name="T30" fmla="*/ 174 w 249"/>
              <a:gd name="T31" fmla="*/ 29 h 262"/>
              <a:gd name="T32" fmla="*/ 78 w 249"/>
              <a:gd name="T33" fmla="*/ 27 h 262"/>
              <a:gd name="T34" fmla="*/ 45 w 249"/>
              <a:gd name="T35" fmla="*/ 1 h 262"/>
              <a:gd name="T36" fmla="*/ 55 w 249"/>
              <a:gd name="T37" fmla="*/ 81 h 262"/>
              <a:gd name="T38" fmla="*/ 15 w 249"/>
              <a:gd name="T39" fmla="*/ 105 h 262"/>
              <a:gd name="T40" fmla="*/ 127 w 249"/>
              <a:gd name="T41" fmla="*/ 172 h 262"/>
              <a:gd name="T42" fmla="*/ 83 w 249"/>
              <a:gd name="T43" fmla="*/ 172 h 262"/>
              <a:gd name="T44" fmla="*/ 78 w 249"/>
              <a:gd name="T45" fmla="*/ 154 h 262"/>
              <a:gd name="T46" fmla="*/ 70 w 249"/>
              <a:gd name="T47" fmla="*/ 123 h 262"/>
              <a:gd name="T48" fmla="*/ 78 w 249"/>
              <a:gd name="T49" fmla="*/ 124 h 262"/>
              <a:gd name="T50" fmla="*/ 129 w 249"/>
              <a:gd name="T51" fmla="*/ 168 h 262"/>
              <a:gd name="T52" fmla="*/ 178 w 249"/>
              <a:gd name="T53" fmla="*/ 105 h 262"/>
              <a:gd name="T54" fmla="*/ 178 w 249"/>
              <a:gd name="T55" fmla="*/ 128 h 262"/>
              <a:gd name="T56" fmla="*/ 155 w 249"/>
              <a:gd name="T57" fmla="*/ 124 h 262"/>
              <a:gd name="T58" fmla="*/ 174 w 249"/>
              <a:gd name="T59" fmla="*/ 102 h 262"/>
              <a:gd name="T60" fmla="*/ 178 w 249"/>
              <a:gd name="T61" fmla="*/ 36 h 262"/>
              <a:gd name="T62" fmla="*/ 178 w 249"/>
              <a:gd name="T63" fmla="*/ 60 h 262"/>
              <a:gd name="T64" fmla="*/ 174 w 249"/>
              <a:gd name="T65" fmla="*/ 68 h 262"/>
              <a:gd name="T66" fmla="*/ 164 w 249"/>
              <a:gd name="T67" fmla="*/ 87 h 262"/>
              <a:gd name="T68" fmla="*/ 137 w 249"/>
              <a:gd name="T69" fmla="*/ 68 h 262"/>
              <a:gd name="T70" fmla="*/ 174 w 249"/>
              <a:gd name="T71" fmla="*/ 37 h 262"/>
              <a:gd name="T72" fmla="*/ 131 w 249"/>
              <a:gd name="T73" fmla="*/ 72 h 262"/>
              <a:gd name="T74" fmla="*/ 147 w 249"/>
              <a:gd name="T75" fmla="*/ 123 h 262"/>
              <a:gd name="T76" fmla="*/ 74 w 249"/>
              <a:gd name="T77" fmla="*/ 115 h 262"/>
              <a:gd name="T78" fmla="*/ 60 w 249"/>
              <a:gd name="T79" fmla="*/ 79 h 262"/>
              <a:gd name="T80" fmla="*/ 83 w 249"/>
              <a:gd name="T81" fmla="*/ 68 h 262"/>
              <a:gd name="T82" fmla="*/ 125 w 249"/>
              <a:gd name="T83" fmla="*/ 68 h 262"/>
              <a:gd name="T84" fmla="*/ 78 w 249"/>
              <a:gd name="T85" fmla="*/ 62 h 262"/>
              <a:gd name="T86" fmla="*/ 64 w 249"/>
              <a:gd name="T87" fmla="*/ 68 h 262"/>
              <a:gd name="T88" fmla="*/ 58 w 249"/>
              <a:gd name="T89" fmla="*/ 68 h 262"/>
              <a:gd name="T90" fmla="*/ 48 w 249"/>
              <a:gd name="T91" fmla="*/ 19 h 262"/>
              <a:gd name="T92" fmla="*/ 74 w 249"/>
              <a:gd name="T93" fmla="*/ 32 h 262"/>
              <a:gd name="T94" fmla="*/ 102 w 249"/>
              <a:gd name="T95" fmla="*/ 52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9" h="262">
                <a:moveTo>
                  <a:pt x="45" y="1"/>
                </a:moveTo>
                <a:cubicBezTo>
                  <a:pt x="43" y="0"/>
                  <a:pt x="40" y="1"/>
                  <a:pt x="40" y="3"/>
                </a:cubicBezTo>
                <a:cubicBezTo>
                  <a:pt x="44" y="25"/>
                  <a:pt x="47" y="47"/>
                  <a:pt x="52" y="68"/>
                </a:cubicBezTo>
                <a:cubicBezTo>
                  <a:pt x="52" y="69"/>
                  <a:pt x="52" y="71"/>
                  <a:pt x="53" y="72"/>
                </a:cubicBezTo>
                <a:cubicBezTo>
                  <a:pt x="53" y="73"/>
                  <a:pt x="53" y="73"/>
                  <a:pt x="53" y="74"/>
                </a:cubicBezTo>
                <a:cubicBezTo>
                  <a:pt x="36" y="82"/>
                  <a:pt x="19" y="92"/>
                  <a:pt x="3" y="103"/>
                </a:cubicBezTo>
                <a:cubicBezTo>
                  <a:pt x="0" y="105"/>
                  <a:pt x="1" y="109"/>
                  <a:pt x="5" y="110"/>
                </a:cubicBezTo>
                <a:cubicBezTo>
                  <a:pt x="24" y="116"/>
                  <a:pt x="44" y="120"/>
                  <a:pt x="64" y="122"/>
                </a:cubicBezTo>
                <a:cubicBezTo>
                  <a:pt x="67" y="137"/>
                  <a:pt x="70" y="151"/>
                  <a:pt x="74" y="165"/>
                </a:cubicBezTo>
                <a:cubicBezTo>
                  <a:pt x="75" y="170"/>
                  <a:pt x="77" y="176"/>
                  <a:pt x="78" y="181"/>
                </a:cubicBezTo>
                <a:cubicBezTo>
                  <a:pt x="85" y="207"/>
                  <a:pt x="92" y="233"/>
                  <a:pt x="100" y="259"/>
                </a:cubicBezTo>
                <a:cubicBezTo>
                  <a:pt x="101" y="262"/>
                  <a:pt x="106" y="262"/>
                  <a:pt x="107" y="259"/>
                </a:cubicBezTo>
                <a:cubicBezTo>
                  <a:pt x="116" y="230"/>
                  <a:pt x="125" y="201"/>
                  <a:pt x="136" y="172"/>
                </a:cubicBezTo>
                <a:cubicBezTo>
                  <a:pt x="136" y="171"/>
                  <a:pt x="137" y="169"/>
                  <a:pt x="137" y="168"/>
                </a:cubicBezTo>
                <a:cubicBezTo>
                  <a:pt x="142" y="156"/>
                  <a:pt x="146" y="144"/>
                  <a:pt x="151" y="132"/>
                </a:cubicBezTo>
                <a:cubicBezTo>
                  <a:pt x="159" y="133"/>
                  <a:pt x="167" y="134"/>
                  <a:pt x="174" y="135"/>
                </a:cubicBezTo>
                <a:cubicBezTo>
                  <a:pt x="175" y="136"/>
                  <a:pt x="177" y="136"/>
                  <a:pt x="178" y="136"/>
                </a:cubicBezTo>
                <a:cubicBezTo>
                  <a:pt x="194" y="139"/>
                  <a:pt x="210" y="143"/>
                  <a:pt x="226" y="149"/>
                </a:cubicBezTo>
                <a:cubicBezTo>
                  <a:pt x="228" y="150"/>
                  <a:pt x="229" y="149"/>
                  <a:pt x="231" y="147"/>
                </a:cubicBezTo>
                <a:cubicBezTo>
                  <a:pt x="235" y="151"/>
                  <a:pt x="239" y="156"/>
                  <a:pt x="244" y="160"/>
                </a:cubicBezTo>
                <a:cubicBezTo>
                  <a:pt x="246" y="162"/>
                  <a:pt x="249" y="158"/>
                  <a:pt x="247" y="156"/>
                </a:cubicBezTo>
                <a:cubicBezTo>
                  <a:pt x="225" y="134"/>
                  <a:pt x="202" y="115"/>
                  <a:pt x="178" y="97"/>
                </a:cubicBezTo>
                <a:cubicBezTo>
                  <a:pt x="177" y="96"/>
                  <a:pt x="175" y="95"/>
                  <a:pt x="174" y="94"/>
                </a:cubicBezTo>
                <a:cubicBezTo>
                  <a:pt x="173" y="93"/>
                  <a:pt x="171" y="92"/>
                  <a:pt x="170" y="91"/>
                </a:cubicBezTo>
                <a:cubicBezTo>
                  <a:pt x="171" y="89"/>
                  <a:pt x="173" y="86"/>
                  <a:pt x="174" y="83"/>
                </a:cubicBezTo>
                <a:cubicBezTo>
                  <a:pt x="175" y="81"/>
                  <a:pt x="177" y="78"/>
                  <a:pt x="178" y="76"/>
                </a:cubicBezTo>
                <a:cubicBezTo>
                  <a:pt x="179" y="74"/>
                  <a:pt x="179" y="73"/>
                  <a:pt x="180" y="72"/>
                </a:cubicBezTo>
                <a:cubicBezTo>
                  <a:pt x="181" y="71"/>
                  <a:pt x="181" y="69"/>
                  <a:pt x="182" y="68"/>
                </a:cubicBezTo>
                <a:cubicBezTo>
                  <a:pt x="190" y="55"/>
                  <a:pt x="198" y="41"/>
                  <a:pt x="206" y="29"/>
                </a:cubicBezTo>
                <a:cubicBezTo>
                  <a:pt x="208" y="26"/>
                  <a:pt x="207" y="22"/>
                  <a:pt x="203" y="22"/>
                </a:cubicBezTo>
                <a:cubicBezTo>
                  <a:pt x="195" y="24"/>
                  <a:pt x="186" y="26"/>
                  <a:pt x="178" y="28"/>
                </a:cubicBezTo>
                <a:cubicBezTo>
                  <a:pt x="177" y="28"/>
                  <a:pt x="175" y="29"/>
                  <a:pt x="174" y="29"/>
                </a:cubicBezTo>
                <a:cubicBezTo>
                  <a:pt x="152" y="35"/>
                  <a:pt x="130" y="41"/>
                  <a:pt x="109" y="49"/>
                </a:cubicBezTo>
                <a:cubicBezTo>
                  <a:pt x="99" y="42"/>
                  <a:pt x="88" y="34"/>
                  <a:pt x="78" y="27"/>
                </a:cubicBezTo>
                <a:cubicBezTo>
                  <a:pt x="77" y="26"/>
                  <a:pt x="75" y="25"/>
                  <a:pt x="74" y="24"/>
                </a:cubicBezTo>
                <a:cubicBezTo>
                  <a:pt x="64" y="17"/>
                  <a:pt x="54" y="9"/>
                  <a:pt x="45" y="1"/>
                </a:cubicBezTo>
                <a:close/>
                <a:moveTo>
                  <a:pt x="15" y="105"/>
                </a:moveTo>
                <a:cubicBezTo>
                  <a:pt x="27" y="96"/>
                  <a:pt x="41" y="88"/>
                  <a:pt x="55" y="81"/>
                </a:cubicBezTo>
                <a:cubicBezTo>
                  <a:pt x="57" y="92"/>
                  <a:pt x="59" y="103"/>
                  <a:pt x="62" y="114"/>
                </a:cubicBezTo>
                <a:cubicBezTo>
                  <a:pt x="46" y="112"/>
                  <a:pt x="30" y="109"/>
                  <a:pt x="15" y="105"/>
                </a:cubicBezTo>
                <a:close/>
                <a:moveTo>
                  <a:pt x="129" y="168"/>
                </a:moveTo>
                <a:cubicBezTo>
                  <a:pt x="128" y="169"/>
                  <a:pt x="128" y="171"/>
                  <a:pt x="127" y="172"/>
                </a:cubicBezTo>
                <a:cubicBezTo>
                  <a:pt x="119" y="196"/>
                  <a:pt x="111" y="220"/>
                  <a:pt x="103" y="245"/>
                </a:cubicBezTo>
                <a:cubicBezTo>
                  <a:pt x="96" y="220"/>
                  <a:pt x="89" y="196"/>
                  <a:pt x="83" y="172"/>
                </a:cubicBezTo>
                <a:cubicBezTo>
                  <a:pt x="82" y="171"/>
                  <a:pt x="82" y="169"/>
                  <a:pt x="82" y="168"/>
                </a:cubicBezTo>
                <a:cubicBezTo>
                  <a:pt x="80" y="163"/>
                  <a:pt x="79" y="159"/>
                  <a:pt x="78" y="154"/>
                </a:cubicBezTo>
                <a:cubicBezTo>
                  <a:pt x="77" y="149"/>
                  <a:pt x="75" y="144"/>
                  <a:pt x="74" y="138"/>
                </a:cubicBezTo>
                <a:cubicBezTo>
                  <a:pt x="73" y="133"/>
                  <a:pt x="71" y="128"/>
                  <a:pt x="70" y="123"/>
                </a:cubicBezTo>
                <a:cubicBezTo>
                  <a:pt x="71" y="123"/>
                  <a:pt x="73" y="123"/>
                  <a:pt x="74" y="124"/>
                </a:cubicBezTo>
                <a:cubicBezTo>
                  <a:pt x="75" y="124"/>
                  <a:pt x="77" y="124"/>
                  <a:pt x="78" y="124"/>
                </a:cubicBezTo>
                <a:cubicBezTo>
                  <a:pt x="100" y="127"/>
                  <a:pt x="122" y="128"/>
                  <a:pt x="144" y="131"/>
                </a:cubicBezTo>
                <a:cubicBezTo>
                  <a:pt x="138" y="143"/>
                  <a:pt x="134" y="156"/>
                  <a:pt x="129" y="168"/>
                </a:cubicBezTo>
                <a:close/>
                <a:moveTo>
                  <a:pt x="174" y="102"/>
                </a:moveTo>
                <a:cubicBezTo>
                  <a:pt x="175" y="103"/>
                  <a:pt x="177" y="104"/>
                  <a:pt x="178" y="105"/>
                </a:cubicBezTo>
                <a:cubicBezTo>
                  <a:pt x="192" y="115"/>
                  <a:pt x="206" y="126"/>
                  <a:pt x="220" y="138"/>
                </a:cubicBezTo>
                <a:cubicBezTo>
                  <a:pt x="206" y="133"/>
                  <a:pt x="192" y="130"/>
                  <a:pt x="178" y="128"/>
                </a:cubicBezTo>
                <a:cubicBezTo>
                  <a:pt x="177" y="127"/>
                  <a:pt x="175" y="127"/>
                  <a:pt x="174" y="127"/>
                </a:cubicBezTo>
                <a:cubicBezTo>
                  <a:pt x="168" y="126"/>
                  <a:pt x="161" y="125"/>
                  <a:pt x="155" y="124"/>
                </a:cubicBezTo>
                <a:cubicBezTo>
                  <a:pt x="159" y="115"/>
                  <a:pt x="163" y="106"/>
                  <a:pt x="167" y="97"/>
                </a:cubicBezTo>
                <a:cubicBezTo>
                  <a:pt x="169" y="99"/>
                  <a:pt x="172" y="100"/>
                  <a:pt x="174" y="102"/>
                </a:cubicBezTo>
                <a:close/>
                <a:moveTo>
                  <a:pt x="174" y="37"/>
                </a:moveTo>
                <a:cubicBezTo>
                  <a:pt x="175" y="36"/>
                  <a:pt x="177" y="36"/>
                  <a:pt x="178" y="36"/>
                </a:cubicBezTo>
                <a:cubicBezTo>
                  <a:pt x="184" y="34"/>
                  <a:pt x="189" y="33"/>
                  <a:pt x="195" y="32"/>
                </a:cubicBezTo>
                <a:cubicBezTo>
                  <a:pt x="189" y="41"/>
                  <a:pt x="183" y="50"/>
                  <a:pt x="178" y="60"/>
                </a:cubicBezTo>
                <a:cubicBezTo>
                  <a:pt x="177" y="62"/>
                  <a:pt x="175" y="65"/>
                  <a:pt x="174" y="67"/>
                </a:cubicBezTo>
                <a:cubicBezTo>
                  <a:pt x="174" y="68"/>
                  <a:pt x="174" y="68"/>
                  <a:pt x="174" y="68"/>
                </a:cubicBezTo>
                <a:cubicBezTo>
                  <a:pt x="173" y="69"/>
                  <a:pt x="172" y="71"/>
                  <a:pt x="171" y="72"/>
                </a:cubicBezTo>
                <a:cubicBezTo>
                  <a:pt x="169" y="77"/>
                  <a:pt x="166" y="82"/>
                  <a:pt x="164" y="87"/>
                </a:cubicBezTo>
                <a:cubicBezTo>
                  <a:pt x="157" y="82"/>
                  <a:pt x="150" y="77"/>
                  <a:pt x="142" y="72"/>
                </a:cubicBezTo>
                <a:cubicBezTo>
                  <a:pt x="140" y="71"/>
                  <a:pt x="139" y="69"/>
                  <a:pt x="137" y="68"/>
                </a:cubicBezTo>
                <a:cubicBezTo>
                  <a:pt x="130" y="63"/>
                  <a:pt x="123" y="59"/>
                  <a:pt x="117" y="54"/>
                </a:cubicBezTo>
                <a:cubicBezTo>
                  <a:pt x="136" y="47"/>
                  <a:pt x="155" y="42"/>
                  <a:pt x="174" y="37"/>
                </a:cubicBezTo>
                <a:close/>
                <a:moveTo>
                  <a:pt x="125" y="68"/>
                </a:moveTo>
                <a:cubicBezTo>
                  <a:pt x="127" y="69"/>
                  <a:pt x="129" y="71"/>
                  <a:pt x="131" y="72"/>
                </a:cubicBezTo>
                <a:cubicBezTo>
                  <a:pt x="141" y="79"/>
                  <a:pt x="151" y="86"/>
                  <a:pt x="161" y="93"/>
                </a:cubicBezTo>
                <a:cubicBezTo>
                  <a:pt x="156" y="103"/>
                  <a:pt x="151" y="113"/>
                  <a:pt x="147" y="123"/>
                </a:cubicBezTo>
                <a:cubicBezTo>
                  <a:pt x="124" y="120"/>
                  <a:pt x="101" y="119"/>
                  <a:pt x="78" y="116"/>
                </a:cubicBezTo>
                <a:cubicBezTo>
                  <a:pt x="77" y="116"/>
                  <a:pt x="75" y="116"/>
                  <a:pt x="74" y="115"/>
                </a:cubicBezTo>
                <a:cubicBezTo>
                  <a:pt x="72" y="115"/>
                  <a:pt x="70" y="115"/>
                  <a:pt x="68" y="115"/>
                </a:cubicBezTo>
                <a:cubicBezTo>
                  <a:pt x="65" y="103"/>
                  <a:pt x="63" y="91"/>
                  <a:pt x="60" y="79"/>
                </a:cubicBezTo>
                <a:cubicBezTo>
                  <a:pt x="65" y="76"/>
                  <a:pt x="69" y="74"/>
                  <a:pt x="74" y="72"/>
                </a:cubicBezTo>
                <a:cubicBezTo>
                  <a:pt x="77" y="71"/>
                  <a:pt x="80" y="69"/>
                  <a:pt x="83" y="68"/>
                </a:cubicBezTo>
                <a:cubicBezTo>
                  <a:pt x="91" y="64"/>
                  <a:pt x="100" y="60"/>
                  <a:pt x="109" y="57"/>
                </a:cubicBezTo>
                <a:cubicBezTo>
                  <a:pt x="114" y="61"/>
                  <a:pt x="120" y="64"/>
                  <a:pt x="125" y="68"/>
                </a:cubicBezTo>
                <a:close/>
                <a:moveTo>
                  <a:pt x="102" y="52"/>
                </a:moveTo>
                <a:cubicBezTo>
                  <a:pt x="94" y="55"/>
                  <a:pt x="86" y="58"/>
                  <a:pt x="78" y="62"/>
                </a:cubicBezTo>
                <a:cubicBezTo>
                  <a:pt x="77" y="62"/>
                  <a:pt x="75" y="63"/>
                  <a:pt x="74" y="63"/>
                </a:cubicBezTo>
                <a:cubicBezTo>
                  <a:pt x="71" y="65"/>
                  <a:pt x="67" y="66"/>
                  <a:pt x="64" y="68"/>
                </a:cubicBezTo>
                <a:cubicBezTo>
                  <a:pt x="62" y="69"/>
                  <a:pt x="60" y="70"/>
                  <a:pt x="58" y="71"/>
                </a:cubicBezTo>
                <a:cubicBezTo>
                  <a:pt x="58" y="70"/>
                  <a:pt x="58" y="69"/>
                  <a:pt x="58" y="68"/>
                </a:cubicBezTo>
                <a:cubicBezTo>
                  <a:pt x="57" y="63"/>
                  <a:pt x="56" y="58"/>
                  <a:pt x="55" y="53"/>
                </a:cubicBezTo>
                <a:cubicBezTo>
                  <a:pt x="52" y="41"/>
                  <a:pt x="50" y="30"/>
                  <a:pt x="48" y="19"/>
                </a:cubicBezTo>
                <a:cubicBezTo>
                  <a:pt x="47" y="8"/>
                  <a:pt x="46" y="10"/>
                  <a:pt x="54" y="16"/>
                </a:cubicBezTo>
                <a:cubicBezTo>
                  <a:pt x="61" y="22"/>
                  <a:pt x="67" y="27"/>
                  <a:pt x="74" y="32"/>
                </a:cubicBezTo>
                <a:cubicBezTo>
                  <a:pt x="75" y="33"/>
                  <a:pt x="77" y="34"/>
                  <a:pt x="78" y="35"/>
                </a:cubicBezTo>
                <a:cubicBezTo>
                  <a:pt x="86" y="41"/>
                  <a:pt x="94" y="46"/>
                  <a:pt x="102" y="5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460"/>
          <p:cNvSpPr>
            <a:spLocks noEditPoints="1"/>
          </p:cNvSpPr>
          <p:nvPr/>
        </p:nvSpPr>
        <p:spPr bwMode="auto">
          <a:xfrm>
            <a:off x="120598" y="693574"/>
            <a:ext cx="479078" cy="502822"/>
          </a:xfrm>
          <a:custGeom>
            <a:avLst/>
            <a:gdLst>
              <a:gd name="T0" fmla="*/ 40 w 249"/>
              <a:gd name="T1" fmla="*/ 3 h 262"/>
              <a:gd name="T2" fmla="*/ 53 w 249"/>
              <a:gd name="T3" fmla="*/ 72 h 262"/>
              <a:gd name="T4" fmla="*/ 3 w 249"/>
              <a:gd name="T5" fmla="*/ 103 h 262"/>
              <a:gd name="T6" fmla="*/ 64 w 249"/>
              <a:gd name="T7" fmla="*/ 122 h 262"/>
              <a:gd name="T8" fmla="*/ 78 w 249"/>
              <a:gd name="T9" fmla="*/ 181 h 262"/>
              <a:gd name="T10" fmla="*/ 107 w 249"/>
              <a:gd name="T11" fmla="*/ 259 h 262"/>
              <a:gd name="T12" fmla="*/ 137 w 249"/>
              <a:gd name="T13" fmla="*/ 168 h 262"/>
              <a:gd name="T14" fmla="*/ 174 w 249"/>
              <a:gd name="T15" fmla="*/ 135 h 262"/>
              <a:gd name="T16" fmla="*/ 226 w 249"/>
              <a:gd name="T17" fmla="*/ 149 h 262"/>
              <a:gd name="T18" fmla="*/ 244 w 249"/>
              <a:gd name="T19" fmla="*/ 160 h 262"/>
              <a:gd name="T20" fmla="*/ 178 w 249"/>
              <a:gd name="T21" fmla="*/ 97 h 262"/>
              <a:gd name="T22" fmla="*/ 170 w 249"/>
              <a:gd name="T23" fmla="*/ 91 h 262"/>
              <a:gd name="T24" fmla="*/ 178 w 249"/>
              <a:gd name="T25" fmla="*/ 76 h 262"/>
              <a:gd name="T26" fmla="*/ 182 w 249"/>
              <a:gd name="T27" fmla="*/ 68 h 262"/>
              <a:gd name="T28" fmla="*/ 203 w 249"/>
              <a:gd name="T29" fmla="*/ 22 h 262"/>
              <a:gd name="T30" fmla="*/ 174 w 249"/>
              <a:gd name="T31" fmla="*/ 29 h 262"/>
              <a:gd name="T32" fmla="*/ 78 w 249"/>
              <a:gd name="T33" fmla="*/ 27 h 262"/>
              <a:gd name="T34" fmla="*/ 45 w 249"/>
              <a:gd name="T35" fmla="*/ 1 h 262"/>
              <a:gd name="T36" fmla="*/ 55 w 249"/>
              <a:gd name="T37" fmla="*/ 81 h 262"/>
              <a:gd name="T38" fmla="*/ 15 w 249"/>
              <a:gd name="T39" fmla="*/ 105 h 262"/>
              <a:gd name="T40" fmla="*/ 127 w 249"/>
              <a:gd name="T41" fmla="*/ 172 h 262"/>
              <a:gd name="T42" fmla="*/ 83 w 249"/>
              <a:gd name="T43" fmla="*/ 172 h 262"/>
              <a:gd name="T44" fmla="*/ 78 w 249"/>
              <a:gd name="T45" fmla="*/ 154 h 262"/>
              <a:gd name="T46" fmla="*/ 70 w 249"/>
              <a:gd name="T47" fmla="*/ 123 h 262"/>
              <a:gd name="T48" fmla="*/ 78 w 249"/>
              <a:gd name="T49" fmla="*/ 124 h 262"/>
              <a:gd name="T50" fmla="*/ 129 w 249"/>
              <a:gd name="T51" fmla="*/ 168 h 262"/>
              <a:gd name="T52" fmla="*/ 178 w 249"/>
              <a:gd name="T53" fmla="*/ 105 h 262"/>
              <a:gd name="T54" fmla="*/ 178 w 249"/>
              <a:gd name="T55" fmla="*/ 128 h 262"/>
              <a:gd name="T56" fmla="*/ 155 w 249"/>
              <a:gd name="T57" fmla="*/ 124 h 262"/>
              <a:gd name="T58" fmla="*/ 174 w 249"/>
              <a:gd name="T59" fmla="*/ 102 h 262"/>
              <a:gd name="T60" fmla="*/ 178 w 249"/>
              <a:gd name="T61" fmla="*/ 36 h 262"/>
              <a:gd name="T62" fmla="*/ 178 w 249"/>
              <a:gd name="T63" fmla="*/ 60 h 262"/>
              <a:gd name="T64" fmla="*/ 174 w 249"/>
              <a:gd name="T65" fmla="*/ 68 h 262"/>
              <a:gd name="T66" fmla="*/ 164 w 249"/>
              <a:gd name="T67" fmla="*/ 87 h 262"/>
              <a:gd name="T68" fmla="*/ 137 w 249"/>
              <a:gd name="T69" fmla="*/ 68 h 262"/>
              <a:gd name="T70" fmla="*/ 174 w 249"/>
              <a:gd name="T71" fmla="*/ 37 h 262"/>
              <a:gd name="T72" fmla="*/ 131 w 249"/>
              <a:gd name="T73" fmla="*/ 72 h 262"/>
              <a:gd name="T74" fmla="*/ 147 w 249"/>
              <a:gd name="T75" fmla="*/ 123 h 262"/>
              <a:gd name="T76" fmla="*/ 74 w 249"/>
              <a:gd name="T77" fmla="*/ 115 h 262"/>
              <a:gd name="T78" fmla="*/ 60 w 249"/>
              <a:gd name="T79" fmla="*/ 79 h 262"/>
              <a:gd name="T80" fmla="*/ 83 w 249"/>
              <a:gd name="T81" fmla="*/ 68 h 262"/>
              <a:gd name="T82" fmla="*/ 125 w 249"/>
              <a:gd name="T83" fmla="*/ 68 h 262"/>
              <a:gd name="T84" fmla="*/ 78 w 249"/>
              <a:gd name="T85" fmla="*/ 62 h 262"/>
              <a:gd name="T86" fmla="*/ 64 w 249"/>
              <a:gd name="T87" fmla="*/ 68 h 262"/>
              <a:gd name="T88" fmla="*/ 58 w 249"/>
              <a:gd name="T89" fmla="*/ 68 h 262"/>
              <a:gd name="T90" fmla="*/ 48 w 249"/>
              <a:gd name="T91" fmla="*/ 19 h 262"/>
              <a:gd name="T92" fmla="*/ 74 w 249"/>
              <a:gd name="T93" fmla="*/ 32 h 262"/>
              <a:gd name="T94" fmla="*/ 102 w 249"/>
              <a:gd name="T95" fmla="*/ 52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9" h="262">
                <a:moveTo>
                  <a:pt x="45" y="1"/>
                </a:moveTo>
                <a:cubicBezTo>
                  <a:pt x="43" y="0"/>
                  <a:pt x="40" y="1"/>
                  <a:pt x="40" y="3"/>
                </a:cubicBezTo>
                <a:cubicBezTo>
                  <a:pt x="44" y="25"/>
                  <a:pt x="47" y="47"/>
                  <a:pt x="52" y="68"/>
                </a:cubicBezTo>
                <a:cubicBezTo>
                  <a:pt x="52" y="69"/>
                  <a:pt x="52" y="71"/>
                  <a:pt x="53" y="72"/>
                </a:cubicBezTo>
                <a:cubicBezTo>
                  <a:pt x="53" y="73"/>
                  <a:pt x="53" y="73"/>
                  <a:pt x="53" y="74"/>
                </a:cubicBezTo>
                <a:cubicBezTo>
                  <a:pt x="36" y="82"/>
                  <a:pt x="19" y="92"/>
                  <a:pt x="3" y="103"/>
                </a:cubicBezTo>
                <a:cubicBezTo>
                  <a:pt x="0" y="105"/>
                  <a:pt x="1" y="109"/>
                  <a:pt x="5" y="110"/>
                </a:cubicBezTo>
                <a:cubicBezTo>
                  <a:pt x="24" y="116"/>
                  <a:pt x="44" y="120"/>
                  <a:pt x="64" y="122"/>
                </a:cubicBezTo>
                <a:cubicBezTo>
                  <a:pt x="67" y="137"/>
                  <a:pt x="70" y="151"/>
                  <a:pt x="74" y="165"/>
                </a:cubicBezTo>
                <a:cubicBezTo>
                  <a:pt x="75" y="170"/>
                  <a:pt x="77" y="176"/>
                  <a:pt x="78" y="181"/>
                </a:cubicBezTo>
                <a:cubicBezTo>
                  <a:pt x="85" y="207"/>
                  <a:pt x="92" y="233"/>
                  <a:pt x="100" y="259"/>
                </a:cubicBezTo>
                <a:cubicBezTo>
                  <a:pt x="101" y="262"/>
                  <a:pt x="106" y="262"/>
                  <a:pt x="107" y="259"/>
                </a:cubicBezTo>
                <a:cubicBezTo>
                  <a:pt x="116" y="230"/>
                  <a:pt x="125" y="201"/>
                  <a:pt x="136" y="172"/>
                </a:cubicBezTo>
                <a:cubicBezTo>
                  <a:pt x="136" y="171"/>
                  <a:pt x="137" y="169"/>
                  <a:pt x="137" y="168"/>
                </a:cubicBezTo>
                <a:cubicBezTo>
                  <a:pt x="142" y="156"/>
                  <a:pt x="146" y="144"/>
                  <a:pt x="151" y="132"/>
                </a:cubicBezTo>
                <a:cubicBezTo>
                  <a:pt x="159" y="133"/>
                  <a:pt x="167" y="134"/>
                  <a:pt x="174" y="135"/>
                </a:cubicBezTo>
                <a:cubicBezTo>
                  <a:pt x="175" y="136"/>
                  <a:pt x="177" y="136"/>
                  <a:pt x="178" y="136"/>
                </a:cubicBezTo>
                <a:cubicBezTo>
                  <a:pt x="194" y="139"/>
                  <a:pt x="210" y="143"/>
                  <a:pt x="226" y="149"/>
                </a:cubicBezTo>
                <a:cubicBezTo>
                  <a:pt x="228" y="150"/>
                  <a:pt x="229" y="149"/>
                  <a:pt x="231" y="147"/>
                </a:cubicBezTo>
                <a:cubicBezTo>
                  <a:pt x="235" y="151"/>
                  <a:pt x="239" y="156"/>
                  <a:pt x="244" y="160"/>
                </a:cubicBezTo>
                <a:cubicBezTo>
                  <a:pt x="246" y="162"/>
                  <a:pt x="249" y="158"/>
                  <a:pt x="247" y="156"/>
                </a:cubicBezTo>
                <a:cubicBezTo>
                  <a:pt x="225" y="134"/>
                  <a:pt x="202" y="115"/>
                  <a:pt x="178" y="97"/>
                </a:cubicBezTo>
                <a:cubicBezTo>
                  <a:pt x="177" y="96"/>
                  <a:pt x="175" y="95"/>
                  <a:pt x="174" y="94"/>
                </a:cubicBezTo>
                <a:cubicBezTo>
                  <a:pt x="173" y="93"/>
                  <a:pt x="171" y="92"/>
                  <a:pt x="170" y="91"/>
                </a:cubicBezTo>
                <a:cubicBezTo>
                  <a:pt x="171" y="89"/>
                  <a:pt x="173" y="86"/>
                  <a:pt x="174" y="83"/>
                </a:cubicBezTo>
                <a:cubicBezTo>
                  <a:pt x="175" y="81"/>
                  <a:pt x="177" y="78"/>
                  <a:pt x="178" y="76"/>
                </a:cubicBezTo>
                <a:cubicBezTo>
                  <a:pt x="179" y="74"/>
                  <a:pt x="179" y="73"/>
                  <a:pt x="180" y="72"/>
                </a:cubicBezTo>
                <a:cubicBezTo>
                  <a:pt x="181" y="71"/>
                  <a:pt x="181" y="69"/>
                  <a:pt x="182" y="68"/>
                </a:cubicBezTo>
                <a:cubicBezTo>
                  <a:pt x="190" y="55"/>
                  <a:pt x="198" y="41"/>
                  <a:pt x="206" y="29"/>
                </a:cubicBezTo>
                <a:cubicBezTo>
                  <a:pt x="208" y="26"/>
                  <a:pt x="207" y="22"/>
                  <a:pt x="203" y="22"/>
                </a:cubicBezTo>
                <a:cubicBezTo>
                  <a:pt x="195" y="24"/>
                  <a:pt x="186" y="26"/>
                  <a:pt x="178" y="28"/>
                </a:cubicBezTo>
                <a:cubicBezTo>
                  <a:pt x="177" y="28"/>
                  <a:pt x="175" y="29"/>
                  <a:pt x="174" y="29"/>
                </a:cubicBezTo>
                <a:cubicBezTo>
                  <a:pt x="152" y="35"/>
                  <a:pt x="130" y="41"/>
                  <a:pt x="109" y="49"/>
                </a:cubicBezTo>
                <a:cubicBezTo>
                  <a:pt x="99" y="42"/>
                  <a:pt x="88" y="34"/>
                  <a:pt x="78" y="27"/>
                </a:cubicBezTo>
                <a:cubicBezTo>
                  <a:pt x="77" y="26"/>
                  <a:pt x="75" y="25"/>
                  <a:pt x="74" y="24"/>
                </a:cubicBezTo>
                <a:cubicBezTo>
                  <a:pt x="64" y="17"/>
                  <a:pt x="54" y="9"/>
                  <a:pt x="45" y="1"/>
                </a:cubicBezTo>
                <a:close/>
                <a:moveTo>
                  <a:pt x="15" y="105"/>
                </a:moveTo>
                <a:cubicBezTo>
                  <a:pt x="27" y="96"/>
                  <a:pt x="41" y="88"/>
                  <a:pt x="55" y="81"/>
                </a:cubicBezTo>
                <a:cubicBezTo>
                  <a:pt x="57" y="92"/>
                  <a:pt x="59" y="103"/>
                  <a:pt x="62" y="114"/>
                </a:cubicBezTo>
                <a:cubicBezTo>
                  <a:pt x="46" y="112"/>
                  <a:pt x="30" y="109"/>
                  <a:pt x="15" y="105"/>
                </a:cubicBezTo>
                <a:close/>
                <a:moveTo>
                  <a:pt x="129" y="168"/>
                </a:moveTo>
                <a:cubicBezTo>
                  <a:pt x="128" y="169"/>
                  <a:pt x="128" y="171"/>
                  <a:pt x="127" y="172"/>
                </a:cubicBezTo>
                <a:cubicBezTo>
                  <a:pt x="119" y="196"/>
                  <a:pt x="111" y="220"/>
                  <a:pt x="103" y="245"/>
                </a:cubicBezTo>
                <a:cubicBezTo>
                  <a:pt x="96" y="220"/>
                  <a:pt x="89" y="196"/>
                  <a:pt x="83" y="172"/>
                </a:cubicBezTo>
                <a:cubicBezTo>
                  <a:pt x="82" y="171"/>
                  <a:pt x="82" y="169"/>
                  <a:pt x="82" y="168"/>
                </a:cubicBezTo>
                <a:cubicBezTo>
                  <a:pt x="80" y="163"/>
                  <a:pt x="79" y="159"/>
                  <a:pt x="78" y="154"/>
                </a:cubicBezTo>
                <a:cubicBezTo>
                  <a:pt x="77" y="149"/>
                  <a:pt x="75" y="144"/>
                  <a:pt x="74" y="138"/>
                </a:cubicBezTo>
                <a:cubicBezTo>
                  <a:pt x="73" y="133"/>
                  <a:pt x="71" y="128"/>
                  <a:pt x="70" y="123"/>
                </a:cubicBezTo>
                <a:cubicBezTo>
                  <a:pt x="71" y="123"/>
                  <a:pt x="73" y="123"/>
                  <a:pt x="74" y="124"/>
                </a:cubicBezTo>
                <a:cubicBezTo>
                  <a:pt x="75" y="124"/>
                  <a:pt x="77" y="124"/>
                  <a:pt x="78" y="124"/>
                </a:cubicBezTo>
                <a:cubicBezTo>
                  <a:pt x="100" y="127"/>
                  <a:pt x="122" y="128"/>
                  <a:pt x="144" y="131"/>
                </a:cubicBezTo>
                <a:cubicBezTo>
                  <a:pt x="138" y="143"/>
                  <a:pt x="134" y="156"/>
                  <a:pt x="129" y="168"/>
                </a:cubicBezTo>
                <a:close/>
                <a:moveTo>
                  <a:pt x="174" y="102"/>
                </a:moveTo>
                <a:cubicBezTo>
                  <a:pt x="175" y="103"/>
                  <a:pt x="177" y="104"/>
                  <a:pt x="178" y="105"/>
                </a:cubicBezTo>
                <a:cubicBezTo>
                  <a:pt x="192" y="115"/>
                  <a:pt x="206" y="126"/>
                  <a:pt x="220" y="138"/>
                </a:cubicBezTo>
                <a:cubicBezTo>
                  <a:pt x="206" y="133"/>
                  <a:pt x="192" y="130"/>
                  <a:pt x="178" y="128"/>
                </a:cubicBezTo>
                <a:cubicBezTo>
                  <a:pt x="177" y="127"/>
                  <a:pt x="175" y="127"/>
                  <a:pt x="174" y="127"/>
                </a:cubicBezTo>
                <a:cubicBezTo>
                  <a:pt x="168" y="126"/>
                  <a:pt x="161" y="125"/>
                  <a:pt x="155" y="124"/>
                </a:cubicBezTo>
                <a:cubicBezTo>
                  <a:pt x="159" y="115"/>
                  <a:pt x="163" y="106"/>
                  <a:pt x="167" y="97"/>
                </a:cubicBezTo>
                <a:cubicBezTo>
                  <a:pt x="169" y="99"/>
                  <a:pt x="172" y="100"/>
                  <a:pt x="174" y="102"/>
                </a:cubicBezTo>
                <a:close/>
                <a:moveTo>
                  <a:pt x="174" y="37"/>
                </a:moveTo>
                <a:cubicBezTo>
                  <a:pt x="175" y="36"/>
                  <a:pt x="177" y="36"/>
                  <a:pt x="178" y="36"/>
                </a:cubicBezTo>
                <a:cubicBezTo>
                  <a:pt x="184" y="34"/>
                  <a:pt x="189" y="33"/>
                  <a:pt x="195" y="32"/>
                </a:cubicBezTo>
                <a:cubicBezTo>
                  <a:pt x="189" y="41"/>
                  <a:pt x="183" y="50"/>
                  <a:pt x="178" y="60"/>
                </a:cubicBezTo>
                <a:cubicBezTo>
                  <a:pt x="177" y="62"/>
                  <a:pt x="175" y="65"/>
                  <a:pt x="174" y="67"/>
                </a:cubicBezTo>
                <a:cubicBezTo>
                  <a:pt x="174" y="68"/>
                  <a:pt x="174" y="68"/>
                  <a:pt x="174" y="68"/>
                </a:cubicBezTo>
                <a:cubicBezTo>
                  <a:pt x="173" y="69"/>
                  <a:pt x="172" y="71"/>
                  <a:pt x="171" y="72"/>
                </a:cubicBezTo>
                <a:cubicBezTo>
                  <a:pt x="169" y="77"/>
                  <a:pt x="166" y="82"/>
                  <a:pt x="164" y="87"/>
                </a:cubicBezTo>
                <a:cubicBezTo>
                  <a:pt x="157" y="82"/>
                  <a:pt x="150" y="77"/>
                  <a:pt x="142" y="72"/>
                </a:cubicBezTo>
                <a:cubicBezTo>
                  <a:pt x="140" y="71"/>
                  <a:pt x="139" y="69"/>
                  <a:pt x="137" y="68"/>
                </a:cubicBezTo>
                <a:cubicBezTo>
                  <a:pt x="130" y="63"/>
                  <a:pt x="123" y="59"/>
                  <a:pt x="117" y="54"/>
                </a:cubicBezTo>
                <a:cubicBezTo>
                  <a:pt x="136" y="47"/>
                  <a:pt x="155" y="42"/>
                  <a:pt x="174" y="37"/>
                </a:cubicBezTo>
                <a:close/>
                <a:moveTo>
                  <a:pt x="125" y="68"/>
                </a:moveTo>
                <a:cubicBezTo>
                  <a:pt x="127" y="69"/>
                  <a:pt x="129" y="71"/>
                  <a:pt x="131" y="72"/>
                </a:cubicBezTo>
                <a:cubicBezTo>
                  <a:pt x="141" y="79"/>
                  <a:pt x="151" y="86"/>
                  <a:pt x="161" y="93"/>
                </a:cubicBezTo>
                <a:cubicBezTo>
                  <a:pt x="156" y="103"/>
                  <a:pt x="151" y="113"/>
                  <a:pt x="147" y="123"/>
                </a:cubicBezTo>
                <a:cubicBezTo>
                  <a:pt x="124" y="120"/>
                  <a:pt x="101" y="119"/>
                  <a:pt x="78" y="116"/>
                </a:cubicBezTo>
                <a:cubicBezTo>
                  <a:pt x="77" y="116"/>
                  <a:pt x="75" y="116"/>
                  <a:pt x="74" y="115"/>
                </a:cubicBezTo>
                <a:cubicBezTo>
                  <a:pt x="72" y="115"/>
                  <a:pt x="70" y="115"/>
                  <a:pt x="68" y="115"/>
                </a:cubicBezTo>
                <a:cubicBezTo>
                  <a:pt x="65" y="103"/>
                  <a:pt x="63" y="91"/>
                  <a:pt x="60" y="79"/>
                </a:cubicBezTo>
                <a:cubicBezTo>
                  <a:pt x="65" y="76"/>
                  <a:pt x="69" y="74"/>
                  <a:pt x="74" y="72"/>
                </a:cubicBezTo>
                <a:cubicBezTo>
                  <a:pt x="77" y="71"/>
                  <a:pt x="80" y="69"/>
                  <a:pt x="83" y="68"/>
                </a:cubicBezTo>
                <a:cubicBezTo>
                  <a:pt x="91" y="64"/>
                  <a:pt x="100" y="60"/>
                  <a:pt x="109" y="57"/>
                </a:cubicBezTo>
                <a:cubicBezTo>
                  <a:pt x="114" y="61"/>
                  <a:pt x="120" y="64"/>
                  <a:pt x="125" y="68"/>
                </a:cubicBezTo>
                <a:close/>
                <a:moveTo>
                  <a:pt x="102" y="52"/>
                </a:moveTo>
                <a:cubicBezTo>
                  <a:pt x="94" y="55"/>
                  <a:pt x="86" y="58"/>
                  <a:pt x="78" y="62"/>
                </a:cubicBezTo>
                <a:cubicBezTo>
                  <a:pt x="77" y="62"/>
                  <a:pt x="75" y="63"/>
                  <a:pt x="74" y="63"/>
                </a:cubicBezTo>
                <a:cubicBezTo>
                  <a:pt x="71" y="65"/>
                  <a:pt x="67" y="66"/>
                  <a:pt x="64" y="68"/>
                </a:cubicBezTo>
                <a:cubicBezTo>
                  <a:pt x="62" y="69"/>
                  <a:pt x="60" y="70"/>
                  <a:pt x="58" y="71"/>
                </a:cubicBezTo>
                <a:cubicBezTo>
                  <a:pt x="58" y="70"/>
                  <a:pt x="58" y="69"/>
                  <a:pt x="58" y="68"/>
                </a:cubicBezTo>
                <a:cubicBezTo>
                  <a:pt x="57" y="63"/>
                  <a:pt x="56" y="58"/>
                  <a:pt x="55" y="53"/>
                </a:cubicBezTo>
                <a:cubicBezTo>
                  <a:pt x="52" y="41"/>
                  <a:pt x="50" y="30"/>
                  <a:pt x="48" y="19"/>
                </a:cubicBezTo>
                <a:cubicBezTo>
                  <a:pt x="47" y="8"/>
                  <a:pt x="46" y="10"/>
                  <a:pt x="54" y="16"/>
                </a:cubicBezTo>
                <a:cubicBezTo>
                  <a:pt x="61" y="22"/>
                  <a:pt x="67" y="27"/>
                  <a:pt x="74" y="32"/>
                </a:cubicBezTo>
                <a:cubicBezTo>
                  <a:pt x="75" y="33"/>
                  <a:pt x="77" y="34"/>
                  <a:pt x="78" y="35"/>
                </a:cubicBezTo>
                <a:cubicBezTo>
                  <a:pt x="86" y="41"/>
                  <a:pt x="94" y="46"/>
                  <a:pt x="102" y="5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346087" y="5732974"/>
            <a:ext cx="1078098" cy="879690"/>
            <a:chOff x="6183313" y="1962150"/>
            <a:chExt cx="1431925" cy="1168401"/>
          </a:xfrm>
          <a:solidFill>
            <a:srgbClr val="262626"/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6183313" y="1962150"/>
              <a:ext cx="1431925" cy="1168401"/>
            </a:xfrm>
            <a:custGeom>
              <a:avLst/>
              <a:gdLst>
                <a:gd name="T0" fmla="*/ 43 w 710"/>
                <a:gd name="T1" fmla="*/ 578 h 578"/>
                <a:gd name="T2" fmla="*/ 448 w 710"/>
                <a:gd name="T3" fmla="*/ 6 h 578"/>
                <a:gd name="T4" fmla="*/ 382 w 710"/>
                <a:gd name="T5" fmla="*/ 84 h 578"/>
                <a:gd name="T6" fmla="*/ 367 w 710"/>
                <a:gd name="T7" fmla="*/ 55 h 578"/>
                <a:gd name="T8" fmla="*/ 367 w 710"/>
                <a:gd name="T9" fmla="*/ 57 h 578"/>
                <a:gd name="T10" fmla="*/ 325 w 710"/>
                <a:gd name="T11" fmla="*/ 171 h 578"/>
                <a:gd name="T12" fmla="*/ 497 w 710"/>
                <a:gd name="T13" fmla="*/ 69 h 578"/>
                <a:gd name="T14" fmla="*/ 570 w 710"/>
                <a:gd name="T15" fmla="*/ 280 h 578"/>
                <a:gd name="T16" fmla="*/ 484 w 710"/>
                <a:gd name="T17" fmla="*/ 62 h 578"/>
                <a:gd name="T18" fmla="*/ 484 w 710"/>
                <a:gd name="T19" fmla="*/ 49 h 578"/>
                <a:gd name="T20" fmla="*/ 560 w 710"/>
                <a:gd name="T21" fmla="*/ 53 h 578"/>
                <a:gd name="T22" fmla="*/ 501 w 710"/>
                <a:gd name="T23" fmla="*/ 49 h 578"/>
                <a:gd name="T24" fmla="*/ 592 w 710"/>
                <a:gd name="T25" fmla="*/ 108 h 578"/>
                <a:gd name="T26" fmla="*/ 423 w 710"/>
                <a:gd name="T27" fmla="*/ 308 h 578"/>
                <a:gd name="T28" fmla="*/ 373 w 710"/>
                <a:gd name="T29" fmla="*/ 262 h 578"/>
                <a:gd name="T30" fmla="*/ 357 w 710"/>
                <a:gd name="T31" fmla="*/ 247 h 578"/>
                <a:gd name="T32" fmla="*/ 329 w 710"/>
                <a:gd name="T33" fmla="*/ 259 h 578"/>
                <a:gd name="T34" fmla="*/ 352 w 710"/>
                <a:gd name="T35" fmla="*/ 199 h 578"/>
                <a:gd name="T36" fmla="*/ 201 w 710"/>
                <a:gd name="T37" fmla="*/ 352 h 578"/>
                <a:gd name="T38" fmla="*/ 206 w 710"/>
                <a:gd name="T39" fmla="*/ 359 h 578"/>
                <a:gd name="T40" fmla="*/ 151 w 710"/>
                <a:gd name="T41" fmla="*/ 392 h 578"/>
                <a:gd name="T42" fmla="*/ 50 w 710"/>
                <a:gd name="T43" fmla="*/ 471 h 578"/>
                <a:gd name="T44" fmla="*/ 12 w 710"/>
                <a:gd name="T45" fmla="*/ 507 h 578"/>
                <a:gd name="T46" fmla="*/ 37 w 710"/>
                <a:gd name="T47" fmla="*/ 549 h 578"/>
                <a:gd name="T48" fmla="*/ 46 w 710"/>
                <a:gd name="T49" fmla="*/ 554 h 578"/>
                <a:gd name="T50" fmla="*/ 54 w 710"/>
                <a:gd name="T51" fmla="*/ 545 h 578"/>
                <a:gd name="T52" fmla="*/ 120 w 710"/>
                <a:gd name="T53" fmla="*/ 505 h 578"/>
                <a:gd name="T54" fmla="*/ 177 w 710"/>
                <a:gd name="T55" fmla="*/ 461 h 578"/>
                <a:gd name="T56" fmla="*/ 155 w 710"/>
                <a:gd name="T57" fmla="*/ 474 h 578"/>
                <a:gd name="T58" fmla="*/ 202 w 710"/>
                <a:gd name="T59" fmla="*/ 443 h 578"/>
                <a:gd name="T60" fmla="*/ 211 w 710"/>
                <a:gd name="T61" fmla="*/ 411 h 578"/>
                <a:gd name="T62" fmla="*/ 225 w 710"/>
                <a:gd name="T63" fmla="*/ 404 h 578"/>
                <a:gd name="T64" fmla="*/ 264 w 710"/>
                <a:gd name="T65" fmla="*/ 410 h 578"/>
                <a:gd name="T66" fmla="*/ 376 w 710"/>
                <a:gd name="T67" fmla="*/ 267 h 578"/>
                <a:gd name="T68" fmla="*/ 399 w 710"/>
                <a:gd name="T69" fmla="*/ 295 h 578"/>
                <a:gd name="T70" fmla="*/ 414 w 710"/>
                <a:gd name="T71" fmla="*/ 303 h 578"/>
                <a:gd name="T72" fmla="*/ 448 w 710"/>
                <a:gd name="T73" fmla="*/ 318 h 578"/>
                <a:gd name="T74" fmla="*/ 451 w 710"/>
                <a:gd name="T75" fmla="*/ 356 h 578"/>
                <a:gd name="T76" fmla="*/ 498 w 710"/>
                <a:gd name="T77" fmla="*/ 358 h 578"/>
                <a:gd name="T78" fmla="*/ 556 w 710"/>
                <a:gd name="T79" fmla="*/ 310 h 578"/>
                <a:gd name="T80" fmla="*/ 551 w 710"/>
                <a:gd name="T81" fmla="*/ 354 h 578"/>
                <a:gd name="T82" fmla="*/ 657 w 710"/>
                <a:gd name="T83" fmla="*/ 247 h 578"/>
                <a:gd name="T84" fmla="*/ 601 w 710"/>
                <a:gd name="T85" fmla="*/ 319 h 578"/>
                <a:gd name="T86" fmla="*/ 643 w 710"/>
                <a:gd name="T87" fmla="*/ 287 h 578"/>
                <a:gd name="T88" fmla="*/ 645 w 710"/>
                <a:gd name="T89" fmla="*/ 169 h 578"/>
                <a:gd name="T90" fmla="*/ 620 w 710"/>
                <a:gd name="T91" fmla="*/ 124 h 578"/>
                <a:gd name="T92" fmla="*/ 643 w 710"/>
                <a:gd name="T93" fmla="*/ 107 h 578"/>
                <a:gd name="T94" fmla="*/ 633 w 710"/>
                <a:gd name="T95" fmla="*/ 94 h 578"/>
                <a:gd name="T96" fmla="*/ 610 w 710"/>
                <a:gd name="T97" fmla="*/ 76 h 578"/>
                <a:gd name="T98" fmla="*/ 593 w 710"/>
                <a:gd name="T99" fmla="*/ 56 h 578"/>
                <a:gd name="T100" fmla="*/ 550 w 710"/>
                <a:gd name="T101" fmla="*/ 33 h 578"/>
                <a:gd name="T102" fmla="*/ 516 w 710"/>
                <a:gd name="T103" fmla="*/ 24 h 578"/>
                <a:gd name="T104" fmla="*/ 465 w 710"/>
                <a:gd name="T105" fmla="*/ 22 h 578"/>
                <a:gd name="T106" fmla="*/ 433 w 710"/>
                <a:gd name="T107" fmla="*/ 56 h 578"/>
                <a:gd name="T108" fmla="*/ 418 w 710"/>
                <a:gd name="T109" fmla="*/ 58 h 578"/>
                <a:gd name="T110" fmla="*/ 445 w 710"/>
                <a:gd name="T111" fmla="*/ 22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0" h="578">
                  <a:moveTo>
                    <a:pt x="442" y="8"/>
                  </a:moveTo>
                  <a:cubicBezTo>
                    <a:pt x="404" y="15"/>
                    <a:pt x="374" y="34"/>
                    <a:pt x="348" y="54"/>
                  </a:cubicBezTo>
                  <a:cubicBezTo>
                    <a:pt x="304" y="88"/>
                    <a:pt x="282" y="177"/>
                    <a:pt x="309" y="247"/>
                  </a:cubicBezTo>
                  <a:cubicBezTo>
                    <a:pt x="302" y="249"/>
                    <a:pt x="297" y="255"/>
                    <a:pt x="291" y="260"/>
                  </a:cubicBezTo>
                  <a:cubicBezTo>
                    <a:pt x="250" y="294"/>
                    <a:pt x="205" y="326"/>
                    <a:pt x="174" y="366"/>
                  </a:cubicBezTo>
                  <a:cubicBezTo>
                    <a:pt x="110" y="407"/>
                    <a:pt x="56" y="454"/>
                    <a:pt x="5" y="504"/>
                  </a:cubicBezTo>
                  <a:cubicBezTo>
                    <a:pt x="2" y="507"/>
                    <a:pt x="0" y="513"/>
                    <a:pt x="2" y="518"/>
                  </a:cubicBezTo>
                  <a:cubicBezTo>
                    <a:pt x="11" y="542"/>
                    <a:pt x="25" y="563"/>
                    <a:pt x="43" y="578"/>
                  </a:cubicBezTo>
                  <a:cubicBezTo>
                    <a:pt x="82" y="545"/>
                    <a:pt x="82" y="545"/>
                    <a:pt x="82" y="545"/>
                  </a:cubicBezTo>
                  <a:cubicBezTo>
                    <a:pt x="136" y="501"/>
                    <a:pt x="193" y="462"/>
                    <a:pt x="247" y="415"/>
                  </a:cubicBezTo>
                  <a:cubicBezTo>
                    <a:pt x="255" y="420"/>
                    <a:pt x="269" y="422"/>
                    <a:pt x="277" y="416"/>
                  </a:cubicBezTo>
                  <a:cubicBezTo>
                    <a:pt x="309" y="390"/>
                    <a:pt x="344" y="363"/>
                    <a:pt x="374" y="332"/>
                  </a:cubicBezTo>
                  <a:cubicBezTo>
                    <a:pt x="397" y="350"/>
                    <a:pt x="425" y="361"/>
                    <a:pt x="458" y="366"/>
                  </a:cubicBezTo>
                  <a:cubicBezTo>
                    <a:pt x="547" y="378"/>
                    <a:pt x="619" y="350"/>
                    <a:pt x="649" y="293"/>
                  </a:cubicBezTo>
                  <a:cubicBezTo>
                    <a:pt x="710" y="209"/>
                    <a:pt x="660" y="74"/>
                    <a:pt x="594" y="31"/>
                  </a:cubicBezTo>
                  <a:cubicBezTo>
                    <a:pt x="559" y="8"/>
                    <a:pt x="502" y="0"/>
                    <a:pt x="448" y="6"/>
                  </a:cubicBezTo>
                  <a:cubicBezTo>
                    <a:pt x="447" y="6"/>
                    <a:pt x="443" y="7"/>
                    <a:pt x="442" y="8"/>
                  </a:cubicBezTo>
                  <a:close/>
                  <a:moveTo>
                    <a:pt x="436" y="23"/>
                  </a:moveTo>
                  <a:cubicBezTo>
                    <a:pt x="422" y="34"/>
                    <a:pt x="411" y="50"/>
                    <a:pt x="399" y="67"/>
                  </a:cubicBezTo>
                  <a:cubicBezTo>
                    <a:pt x="403" y="54"/>
                    <a:pt x="412" y="45"/>
                    <a:pt x="414" y="35"/>
                  </a:cubicBezTo>
                  <a:cubicBezTo>
                    <a:pt x="415" y="31"/>
                    <a:pt x="414" y="27"/>
                    <a:pt x="409" y="29"/>
                  </a:cubicBezTo>
                  <a:cubicBezTo>
                    <a:pt x="415" y="22"/>
                    <a:pt x="426" y="23"/>
                    <a:pt x="436" y="23"/>
                  </a:cubicBezTo>
                  <a:close/>
                  <a:moveTo>
                    <a:pt x="408" y="38"/>
                  </a:moveTo>
                  <a:cubicBezTo>
                    <a:pt x="382" y="84"/>
                    <a:pt x="382" y="84"/>
                    <a:pt x="382" y="84"/>
                  </a:cubicBezTo>
                  <a:cubicBezTo>
                    <a:pt x="386" y="64"/>
                    <a:pt x="395" y="46"/>
                    <a:pt x="408" y="32"/>
                  </a:cubicBezTo>
                  <a:cubicBezTo>
                    <a:pt x="408" y="32"/>
                    <a:pt x="409" y="36"/>
                    <a:pt x="408" y="38"/>
                  </a:cubicBezTo>
                  <a:close/>
                  <a:moveTo>
                    <a:pt x="397" y="31"/>
                  </a:moveTo>
                  <a:cubicBezTo>
                    <a:pt x="382" y="56"/>
                    <a:pt x="363" y="86"/>
                    <a:pt x="348" y="113"/>
                  </a:cubicBezTo>
                  <a:cubicBezTo>
                    <a:pt x="361" y="88"/>
                    <a:pt x="371" y="59"/>
                    <a:pt x="385" y="39"/>
                  </a:cubicBezTo>
                  <a:cubicBezTo>
                    <a:pt x="387" y="35"/>
                    <a:pt x="393" y="33"/>
                    <a:pt x="397" y="31"/>
                  </a:cubicBezTo>
                  <a:close/>
                  <a:moveTo>
                    <a:pt x="376" y="43"/>
                  </a:moveTo>
                  <a:cubicBezTo>
                    <a:pt x="382" y="42"/>
                    <a:pt x="370" y="53"/>
                    <a:pt x="367" y="55"/>
                  </a:cubicBezTo>
                  <a:cubicBezTo>
                    <a:pt x="372" y="52"/>
                    <a:pt x="370" y="45"/>
                    <a:pt x="376" y="43"/>
                  </a:cubicBezTo>
                  <a:close/>
                  <a:moveTo>
                    <a:pt x="348" y="65"/>
                  </a:moveTo>
                  <a:cubicBezTo>
                    <a:pt x="337" y="89"/>
                    <a:pt x="328" y="111"/>
                    <a:pt x="314" y="135"/>
                  </a:cubicBezTo>
                  <a:cubicBezTo>
                    <a:pt x="314" y="131"/>
                    <a:pt x="310" y="135"/>
                    <a:pt x="313" y="136"/>
                  </a:cubicBezTo>
                  <a:cubicBezTo>
                    <a:pt x="309" y="143"/>
                    <a:pt x="308" y="153"/>
                    <a:pt x="308" y="162"/>
                  </a:cubicBezTo>
                  <a:cubicBezTo>
                    <a:pt x="308" y="166"/>
                    <a:pt x="314" y="163"/>
                    <a:pt x="313" y="160"/>
                  </a:cubicBezTo>
                  <a:cubicBezTo>
                    <a:pt x="318" y="137"/>
                    <a:pt x="328" y="121"/>
                    <a:pt x="337" y="103"/>
                  </a:cubicBezTo>
                  <a:cubicBezTo>
                    <a:pt x="345" y="86"/>
                    <a:pt x="357" y="72"/>
                    <a:pt x="367" y="57"/>
                  </a:cubicBezTo>
                  <a:cubicBezTo>
                    <a:pt x="320" y="157"/>
                    <a:pt x="320" y="157"/>
                    <a:pt x="320" y="157"/>
                  </a:cubicBezTo>
                  <a:cubicBezTo>
                    <a:pt x="316" y="152"/>
                    <a:pt x="315" y="158"/>
                    <a:pt x="313" y="160"/>
                  </a:cubicBezTo>
                  <a:cubicBezTo>
                    <a:pt x="318" y="164"/>
                    <a:pt x="318" y="164"/>
                    <a:pt x="318" y="164"/>
                  </a:cubicBezTo>
                  <a:cubicBezTo>
                    <a:pt x="313" y="173"/>
                    <a:pt x="308" y="185"/>
                    <a:pt x="306" y="195"/>
                  </a:cubicBezTo>
                  <a:cubicBezTo>
                    <a:pt x="297" y="137"/>
                    <a:pt x="321" y="91"/>
                    <a:pt x="348" y="65"/>
                  </a:cubicBezTo>
                  <a:close/>
                  <a:moveTo>
                    <a:pt x="306" y="200"/>
                  </a:moveTo>
                  <a:cubicBezTo>
                    <a:pt x="313" y="206"/>
                    <a:pt x="313" y="193"/>
                    <a:pt x="320" y="196"/>
                  </a:cubicBezTo>
                  <a:cubicBezTo>
                    <a:pt x="317" y="184"/>
                    <a:pt x="320" y="180"/>
                    <a:pt x="325" y="171"/>
                  </a:cubicBezTo>
                  <a:cubicBezTo>
                    <a:pt x="340" y="141"/>
                    <a:pt x="355" y="112"/>
                    <a:pt x="372" y="84"/>
                  </a:cubicBezTo>
                  <a:cubicBezTo>
                    <a:pt x="352" y="132"/>
                    <a:pt x="331" y="183"/>
                    <a:pt x="310" y="228"/>
                  </a:cubicBezTo>
                  <a:lnTo>
                    <a:pt x="306" y="200"/>
                  </a:lnTo>
                  <a:close/>
                  <a:moveTo>
                    <a:pt x="365" y="167"/>
                  </a:moveTo>
                  <a:cubicBezTo>
                    <a:pt x="365" y="167"/>
                    <a:pt x="366" y="168"/>
                    <a:pt x="366" y="168"/>
                  </a:cubicBezTo>
                  <a:cubicBezTo>
                    <a:pt x="372" y="157"/>
                    <a:pt x="373" y="141"/>
                    <a:pt x="378" y="132"/>
                  </a:cubicBezTo>
                  <a:cubicBezTo>
                    <a:pt x="378" y="132"/>
                    <a:pt x="379" y="131"/>
                    <a:pt x="380" y="131"/>
                  </a:cubicBezTo>
                  <a:cubicBezTo>
                    <a:pt x="402" y="95"/>
                    <a:pt x="440" y="68"/>
                    <a:pt x="497" y="69"/>
                  </a:cubicBezTo>
                  <a:cubicBezTo>
                    <a:pt x="495" y="61"/>
                    <a:pt x="498" y="69"/>
                    <a:pt x="500" y="68"/>
                  </a:cubicBezTo>
                  <a:cubicBezTo>
                    <a:pt x="553" y="72"/>
                    <a:pt x="593" y="105"/>
                    <a:pt x="601" y="160"/>
                  </a:cubicBezTo>
                  <a:cubicBezTo>
                    <a:pt x="606" y="198"/>
                    <a:pt x="599" y="237"/>
                    <a:pt x="586" y="264"/>
                  </a:cubicBezTo>
                  <a:cubicBezTo>
                    <a:pt x="585" y="264"/>
                    <a:pt x="584" y="265"/>
                    <a:pt x="584" y="265"/>
                  </a:cubicBezTo>
                  <a:cubicBezTo>
                    <a:pt x="584" y="262"/>
                    <a:pt x="583" y="262"/>
                    <a:pt x="583" y="265"/>
                  </a:cubicBezTo>
                  <a:cubicBezTo>
                    <a:pt x="581" y="267"/>
                    <a:pt x="581" y="267"/>
                    <a:pt x="581" y="267"/>
                  </a:cubicBezTo>
                  <a:cubicBezTo>
                    <a:pt x="580" y="268"/>
                    <a:pt x="580" y="268"/>
                    <a:pt x="580" y="268"/>
                  </a:cubicBezTo>
                  <a:cubicBezTo>
                    <a:pt x="570" y="280"/>
                    <a:pt x="570" y="280"/>
                    <a:pt x="570" y="280"/>
                  </a:cubicBezTo>
                  <a:cubicBezTo>
                    <a:pt x="571" y="279"/>
                    <a:pt x="571" y="279"/>
                    <a:pt x="571" y="279"/>
                  </a:cubicBezTo>
                  <a:cubicBezTo>
                    <a:pt x="557" y="303"/>
                    <a:pt x="518" y="317"/>
                    <a:pt x="479" y="309"/>
                  </a:cubicBezTo>
                  <a:cubicBezTo>
                    <a:pt x="419" y="309"/>
                    <a:pt x="391" y="275"/>
                    <a:pt x="373" y="231"/>
                  </a:cubicBezTo>
                  <a:cubicBezTo>
                    <a:pt x="368" y="219"/>
                    <a:pt x="359" y="193"/>
                    <a:pt x="366" y="183"/>
                  </a:cubicBezTo>
                  <a:cubicBezTo>
                    <a:pt x="362" y="179"/>
                    <a:pt x="363" y="174"/>
                    <a:pt x="364" y="171"/>
                  </a:cubicBezTo>
                  <a:cubicBezTo>
                    <a:pt x="365" y="170"/>
                    <a:pt x="365" y="169"/>
                    <a:pt x="366" y="169"/>
                  </a:cubicBezTo>
                  <a:cubicBezTo>
                    <a:pt x="366" y="168"/>
                    <a:pt x="365" y="167"/>
                    <a:pt x="365" y="167"/>
                  </a:cubicBezTo>
                  <a:close/>
                  <a:moveTo>
                    <a:pt x="484" y="62"/>
                  </a:moveTo>
                  <a:cubicBezTo>
                    <a:pt x="467" y="62"/>
                    <a:pt x="467" y="62"/>
                    <a:pt x="467" y="62"/>
                  </a:cubicBezTo>
                  <a:cubicBezTo>
                    <a:pt x="447" y="65"/>
                    <a:pt x="430" y="73"/>
                    <a:pt x="415" y="81"/>
                  </a:cubicBezTo>
                  <a:cubicBezTo>
                    <a:pt x="418" y="72"/>
                    <a:pt x="430" y="65"/>
                    <a:pt x="442" y="64"/>
                  </a:cubicBezTo>
                  <a:cubicBezTo>
                    <a:pt x="450" y="63"/>
                    <a:pt x="459" y="61"/>
                    <a:pt x="467" y="62"/>
                  </a:cubicBezTo>
                  <a:cubicBezTo>
                    <a:pt x="472" y="60"/>
                    <a:pt x="479" y="59"/>
                    <a:pt x="484" y="62"/>
                  </a:cubicBezTo>
                  <a:close/>
                  <a:moveTo>
                    <a:pt x="469" y="48"/>
                  </a:moveTo>
                  <a:cubicBezTo>
                    <a:pt x="478" y="40"/>
                    <a:pt x="486" y="30"/>
                    <a:pt x="497" y="23"/>
                  </a:cubicBezTo>
                  <a:cubicBezTo>
                    <a:pt x="499" y="30"/>
                    <a:pt x="490" y="40"/>
                    <a:pt x="484" y="49"/>
                  </a:cubicBezTo>
                  <a:lnTo>
                    <a:pt x="469" y="48"/>
                  </a:lnTo>
                  <a:close/>
                  <a:moveTo>
                    <a:pt x="579" y="42"/>
                  </a:moveTo>
                  <a:cubicBezTo>
                    <a:pt x="580" y="54"/>
                    <a:pt x="572" y="69"/>
                    <a:pt x="571" y="78"/>
                  </a:cubicBezTo>
                  <a:cubicBezTo>
                    <a:pt x="562" y="69"/>
                    <a:pt x="550" y="64"/>
                    <a:pt x="536" y="58"/>
                  </a:cubicBezTo>
                  <a:cubicBezTo>
                    <a:pt x="557" y="36"/>
                    <a:pt x="557" y="36"/>
                    <a:pt x="557" y="36"/>
                  </a:cubicBezTo>
                  <a:cubicBezTo>
                    <a:pt x="560" y="41"/>
                    <a:pt x="552" y="52"/>
                    <a:pt x="552" y="62"/>
                  </a:cubicBezTo>
                  <a:cubicBezTo>
                    <a:pt x="563" y="63"/>
                    <a:pt x="570" y="48"/>
                    <a:pt x="579" y="42"/>
                  </a:cubicBezTo>
                  <a:close/>
                  <a:moveTo>
                    <a:pt x="560" y="53"/>
                  </a:moveTo>
                  <a:cubicBezTo>
                    <a:pt x="560" y="48"/>
                    <a:pt x="563" y="44"/>
                    <a:pt x="565" y="40"/>
                  </a:cubicBezTo>
                  <a:cubicBezTo>
                    <a:pt x="567" y="38"/>
                    <a:pt x="571" y="40"/>
                    <a:pt x="572" y="43"/>
                  </a:cubicBezTo>
                  <a:lnTo>
                    <a:pt x="560" y="53"/>
                  </a:lnTo>
                  <a:close/>
                  <a:moveTo>
                    <a:pt x="545" y="71"/>
                  </a:moveTo>
                  <a:cubicBezTo>
                    <a:pt x="536" y="70"/>
                    <a:pt x="526" y="67"/>
                    <a:pt x="518" y="62"/>
                  </a:cubicBezTo>
                  <a:cubicBezTo>
                    <a:pt x="527" y="62"/>
                    <a:pt x="537" y="66"/>
                    <a:pt x="545" y="71"/>
                  </a:cubicBezTo>
                  <a:close/>
                  <a:moveTo>
                    <a:pt x="526" y="55"/>
                  </a:moveTo>
                  <a:cubicBezTo>
                    <a:pt x="501" y="49"/>
                    <a:pt x="501" y="49"/>
                    <a:pt x="501" y="49"/>
                  </a:cubicBezTo>
                  <a:cubicBezTo>
                    <a:pt x="508" y="39"/>
                    <a:pt x="516" y="30"/>
                    <a:pt x="527" y="26"/>
                  </a:cubicBezTo>
                  <a:cubicBezTo>
                    <a:pt x="530" y="25"/>
                    <a:pt x="531" y="29"/>
                    <a:pt x="531" y="31"/>
                  </a:cubicBezTo>
                  <a:cubicBezTo>
                    <a:pt x="531" y="40"/>
                    <a:pt x="523" y="45"/>
                    <a:pt x="526" y="55"/>
                  </a:cubicBezTo>
                  <a:close/>
                  <a:moveTo>
                    <a:pt x="592" y="108"/>
                  </a:moveTo>
                  <a:cubicBezTo>
                    <a:pt x="633" y="149"/>
                    <a:pt x="620" y="253"/>
                    <a:pt x="579" y="286"/>
                  </a:cubicBezTo>
                  <a:cubicBezTo>
                    <a:pt x="578" y="286"/>
                    <a:pt x="572" y="290"/>
                    <a:pt x="570" y="291"/>
                  </a:cubicBezTo>
                  <a:cubicBezTo>
                    <a:pt x="614" y="260"/>
                    <a:pt x="621" y="163"/>
                    <a:pt x="592" y="111"/>
                  </a:cubicBezTo>
                  <a:cubicBezTo>
                    <a:pt x="591" y="111"/>
                    <a:pt x="591" y="109"/>
                    <a:pt x="592" y="108"/>
                  </a:cubicBezTo>
                  <a:close/>
                  <a:moveTo>
                    <a:pt x="480" y="320"/>
                  </a:moveTo>
                  <a:cubicBezTo>
                    <a:pt x="493" y="321"/>
                    <a:pt x="493" y="321"/>
                    <a:pt x="493" y="321"/>
                  </a:cubicBezTo>
                  <a:cubicBezTo>
                    <a:pt x="491" y="327"/>
                    <a:pt x="482" y="336"/>
                    <a:pt x="477" y="344"/>
                  </a:cubicBezTo>
                  <a:cubicBezTo>
                    <a:pt x="477" y="336"/>
                    <a:pt x="482" y="330"/>
                    <a:pt x="482" y="325"/>
                  </a:cubicBezTo>
                  <a:cubicBezTo>
                    <a:pt x="482" y="323"/>
                    <a:pt x="481" y="321"/>
                    <a:pt x="480" y="320"/>
                  </a:cubicBezTo>
                  <a:close/>
                  <a:moveTo>
                    <a:pt x="430" y="316"/>
                  </a:moveTo>
                  <a:cubicBezTo>
                    <a:pt x="427" y="320"/>
                    <a:pt x="425" y="325"/>
                    <a:pt x="422" y="328"/>
                  </a:cubicBezTo>
                  <a:cubicBezTo>
                    <a:pt x="423" y="308"/>
                    <a:pt x="423" y="308"/>
                    <a:pt x="423" y="308"/>
                  </a:cubicBezTo>
                  <a:cubicBezTo>
                    <a:pt x="425" y="310"/>
                    <a:pt x="434" y="310"/>
                    <a:pt x="430" y="316"/>
                  </a:cubicBezTo>
                  <a:close/>
                  <a:moveTo>
                    <a:pt x="387" y="286"/>
                  </a:moveTo>
                  <a:cubicBezTo>
                    <a:pt x="387" y="290"/>
                    <a:pt x="387" y="290"/>
                    <a:pt x="387" y="290"/>
                  </a:cubicBezTo>
                  <a:cubicBezTo>
                    <a:pt x="386" y="290"/>
                    <a:pt x="386" y="290"/>
                    <a:pt x="386" y="290"/>
                  </a:cubicBezTo>
                  <a:cubicBezTo>
                    <a:pt x="376" y="307"/>
                    <a:pt x="376" y="307"/>
                    <a:pt x="376" y="307"/>
                  </a:cubicBezTo>
                  <a:cubicBezTo>
                    <a:pt x="378" y="296"/>
                    <a:pt x="381" y="285"/>
                    <a:pt x="384" y="278"/>
                  </a:cubicBezTo>
                  <a:cubicBezTo>
                    <a:pt x="387" y="278"/>
                    <a:pt x="393" y="285"/>
                    <a:pt x="387" y="286"/>
                  </a:cubicBezTo>
                  <a:close/>
                  <a:moveTo>
                    <a:pt x="373" y="262"/>
                  </a:moveTo>
                  <a:cubicBezTo>
                    <a:pt x="371" y="272"/>
                    <a:pt x="366" y="281"/>
                    <a:pt x="359" y="288"/>
                  </a:cubicBezTo>
                  <a:cubicBezTo>
                    <a:pt x="361" y="276"/>
                    <a:pt x="365" y="264"/>
                    <a:pt x="369" y="254"/>
                  </a:cubicBezTo>
                  <a:cubicBezTo>
                    <a:pt x="370" y="257"/>
                    <a:pt x="374" y="260"/>
                    <a:pt x="373" y="262"/>
                  </a:cubicBezTo>
                  <a:close/>
                  <a:moveTo>
                    <a:pt x="356" y="276"/>
                  </a:moveTo>
                  <a:cubicBezTo>
                    <a:pt x="355" y="277"/>
                    <a:pt x="358" y="281"/>
                    <a:pt x="356" y="283"/>
                  </a:cubicBezTo>
                  <a:cubicBezTo>
                    <a:pt x="353" y="279"/>
                    <a:pt x="354" y="293"/>
                    <a:pt x="352" y="297"/>
                  </a:cubicBezTo>
                  <a:cubicBezTo>
                    <a:pt x="346" y="291"/>
                    <a:pt x="338" y="286"/>
                    <a:pt x="342" y="276"/>
                  </a:cubicBezTo>
                  <a:cubicBezTo>
                    <a:pt x="345" y="267"/>
                    <a:pt x="352" y="252"/>
                    <a:pt x="357" y="247"/>
                  </a:cubicBezTo>
                  <a:cubicBezTo>
                    <a:pt x="358" y="246"/>
                    <a:pt x="361" y="243"/>
                    <a:pt x="363" y="240"/>
                  </a:cubicBezTo>
                  <a:cubicBezTo>
                    <a:pt x="365" y="253"/>
                    <a:pt x="362" y="265"/>
                    <a:pt x="356" y="276"/>
                  </a:cubicBezTo>
                  <a:close/>
                  <a:moveTo>
                    <a:pt x="341" y="267"/>
                  </a:moveTo>
                  <a:cubicBezTo>
                    <a:pt x="352" y="224"/>
                    <a:pt x="352" y="224"/>
                    <a:pt x="352" y="224"/>
                  </a:cubicBezTo>
                  <a:cubicBezTo>
                    <a:pt x="343" y="226"/>
                    <a:pt x="344" y="235"/>
                    <a:pt x="342" y="241"/>
                  </a:cubicBezTo>
                  <a:cubicBezTo>
                    <a:pt x="341" y="243"/>
                    <a:pt x="342" y="244"/>
                    <a:pt x="343" y="242"/>
                  </a:cubicBezTo>
                  <a:cubicBezTo>
                    <a:pt x="339" y="248"/>
                    <a:pt x="334" y="265"/>
                    <a:pt x="332" y="272"/>
                  </a:cubicBezTo>
                  <a:cubicBezTo>
                    <a:pt x="330" y="270"/>
                    <a:pt x="318" y="259"/>
                    <a:pt x="329" y="259"/>
                  </a:cubicBezTo>
                  <a:cubicBezTo>
                    <a:pt x="334" y="243"/>
                    <a:pt x="340" y="226"/>
                    <a:pt x="349" y="213"/>
                  </a:cubicBezTo>
                  <a:cubicBezTo>
                    <a:pt x="352" y="216"/>
                    <a:pt x="349" y="221"/>
                    <a:pt x="353" y="223"/>
                  </a:cubicBezTo>
                  <a:cubicBezTo>
                    <a:pt x="355" y="215"/>
                    <a:pt x="355" y="215"/>
                    <a:pt x="355" y="215"/>
                  </a:cubicBezTo>
                  <a:cubicBezTo>
                    <a:pt x="361" y="234"/>
                    <a:pt x="361" y="234"/>
                    <a:pt x="361" y="234"/>
                  </a:cubicBezTo>
                  <a:cubicBezTo>
                    <a:pt x="353" y="242"/>
                    <a:pt x="345" y="257"/>
                    <a:pt x="341" y="267"/>
                  </a:cubicBezTo>
                  <a:close/>
                  <a:moveTo>
                    <a:pt x="340" y="222"/>
                  </a:moveTo>
                  <a:cubicBezTo>
                    <a:pt x="341" y="210"/>
                    <a:pt x="348" y="197"/>
                    <a:pt x="351" y="184"/>
                  </a:cubicBezTo>
                  <a:cubicBezTo>
                    <a:pt x="352" y="185"/>
                    <a:pt x="355" y="196"/>
                    <a:pt x="352" y="199"/>
                  </a:cubicBezTo>
                  <a:cubicBezTo>
                    <a:pt x="346" y="206"/>
                    <a:pt x="343" y="215"/>
                    <a:pt x="340" y="222"/>
                  </a:cubicBezTo>
                  <a:close/>
                  <a:moveTo>
                    <a:pt x="347" y="179"/>
                  </a:moveTo>
                  <a:cubicBezTo>
                    <a:pt x="338" y="204"/>
                    <a:pt x="329" y="225"/>
                    <a:pt x="323" y="249"/>
                  </a:cubicBezTo>
                  <a:cubicBezTo>
                    <a:pt x="321" y="244"/>
                    <a:pt x="315" y="241"/>
                    <a:pt x="317" y="236"/>
                  </a:cubicBezTo>
                  <a:cubicBezTo>
                    <a:pt x="327" y="211"/>
                    <a:pt x="339" y="186"/>
                    <a:pt x="353" y="165"/>
                  </a:cubicBezTo>
                  <a:cubicBezTo>
                    <a:pt x="356" y="171"/>
                    <a:pt x="348" y="188"/>
                    <a:pt x="347" y="179"/>
                  </a:cubicBezTo>
                  <a:close/>
                  <a:moveTo>
                    <a:pt x="198" y="350"/>
                  </a:moveTo>
                  <a:cubicBezTo>
                    <a:pt x="199" y="349"/>
                    <a:pt x="203" y="349"/>
                    <a:pt x="201" y="352"/>
                  </a:cubicBezTo>
                  <a:cubicBezTo>
                    <a:pt x="193" y="353"/>
                    <a:pt x="193" y="353"/>
                    <a:pt x="193" y="353"/>
                  </a:cubicBezTo>
                  <a:cubicBezTo>
                    <a:pt x="194" y="351"/>
                    <a:pt x="196" y="351"/>
                    <a:pt x="198" y="350"/>
                  </a:cubicBezTo>
                  <a:close/>
                  <a:moveTo>
                    <a:pt x="206" y="359"/>
                  </a:moveTo>
                  <a:cubicBezTo>
                    <a:pt x="198" y="384"/>
                    <a:pt x="191" y="408"/>
                    <a:pt x="188" y="440"/>
                  </a:cubicBezTo>
                  <a:cubicBezTo>
                    <a:pt x="185" y="435"/>
                    <a:pt x="187" y="432"/>
                    <a:pt x="187" y="428"/>
                  </a:cubicBezTo>
                  <a:cubicBezTo>
                    <a:pt x="185" y="416"/>
                    <a:pt x="189" y="388"/>
                    <a:pt x="188" y="371"/>
                  </a:cubicBezTo>
                  <a:cubicBezTo>
                    <a:pt x="182" y="371"/>
                    <a:pt x="182" y="371"/>
                    <a:pt x="182" y="371"/>
                  </a:cubicBezTo>
                  <a:cubicBezTo>
                    <a:pt x="189" y="366"/>
                    <a:pt x="197" y="361"/>
                    <a:pt x="206" y="359"/>
                  </a:cubicBezTo>
                  <a:close/>
                  <a:moveTo>
                    <a:pt x="160" y="393"/>
                  </a:moveTo>
                  <a:cubicBezTo>
                    <a:pt x="161" y="382"/>
                    <a:pt x="173" y="377"/>
                    <a:pt x="182" y="372"/>
                  </a:cubicBezTo>
                  <a:cubicBezTo>
                    <a:pt x="172" y="397"/>
                    <a:pt x="163" y="423"/>
                    <a:pt x="159" y="453"/>
                  </a:cubicBezTo>
                  <a:lnTo>
                    <a:pt x="160" y="393"/>
                  </a:lnTo>
                  <a:close/>
                  <a:moveTo>
                    <a:pt x="151" y="392"/>
                  </a:moveTo>
                  <a:cubicBezTo>
                    <a:pt x="143" y="412"/>
                    <a:pt x="137" y="435"/>
                    <a:pt x="130" y="456"/>
                  </a:cubicBezTo>
                  <a:cubicBezTo>
                    <a:pt x="136" y="405"/>
                    <a:pt x="136" y="405"/>
                    <a:pt x="136" y="405"/>
                  </a:cubicBezTo>
                  <a:cubicBezTo>
                    <a:pt x="137" y="399"/>
                    <a:pt x="146" y="396"/>
                    <a:pt x="151" y="392"/>
                  </a:cubicBezTo>
                  <a:close/>
                  <a:moveTo>
                    <a:pt x="121" y="412"/>
                  </a:moveTo>
                  <a:cubicBezTo>
                    <a:pt x="105" y="464"/>
                    <a:pt x="105" y="464"/>
                    <a:pt x="105" y="464"/>
                  </a:cubicBezTo>
                  <a:cubicBezTo>
                    <a:pt x="105" y="453"/>
                    <a:pt x="107" y="446"/>
                    <a:pt x="105" y="440"/>
                  </a:cubicBezTo>
                  <a:cubicBezTo>
                    <a:pt x="100" y="425"/>
                    <a:pt x="113" y="418"/>
                    <a:pt x="121" y="412"/>
                  </a:cubicBezTo>
                  <a:close/>
                  <a:moveTo>
                    <a:pt x="50" y="471"/>
                  </a:moveTo>
                  <a:cubicBezTo>
                    <a:pt x="50" y="471"/>
                    <a:pt x="50" y="473"/>
                    <a:pt x="49" y="473"/>
                  </a:cubicBezTo>
                  <a:cubicBezTo>
                    <a:pt x="43" y="480"/>
                    <a:pt x="35" y="487"/>
                    <a:pt x="26" y="492"/>
                  </a:cubicBezTo>
                  <a:cubicBezTo>
                    <a:pt x="33" y="484"/>
                    <a:pt x="40" y="475"/>
                    <a:pt x="50" y="471"/>
                  </a:cubicBezTo>
                  <a:close/>
                  <a:moveTo>
                    <a:pt x="46" y="485"/>
                  </a:moveTo>
                  <a:cubicBezTo>
                    <a:pt x="46" y="491"/>
                    <a:pt x="38" y="516"/>
                    <a:pt x="36" y="525"/>
                  </a:cubicBezTo>
                  <a:cubicBezTo>
                    <a:pt x="35" y="529"/>
                    <a:pt x="32" y="527"/>
                    <a:pt x="33" y="524"/>
                  </a:cubicBezTo>
                  <a:cubicBezTo>
                    <a:pt x="36" y="513"/>
                    <a:pt x="34" y="501"/>
                    <a:pt x="39" y="491"/>
                  </a:cubicBezTo>
                  <a:cubicBezTo>
                    <a:pt x="39" y="490"/>
                    <a:pt x="43" y="488"/>
                    <a:pt x="46" y="485"/>
                  </a:cubicBezTo>
                  <a:close/>
                  <a:moveTo>
                    <a:pt x="24" y="494"/>
                  </a:moveTo>
                  <a:cubicBezTo>
                    <a:pt x="24" y="495"/>
                    <a:pt x="23" y="496"/>
                    <a:pt x="23" y="496"/>
                  </a:cubicBezTo>
                  <a:cubicBezTo>
                    <a:pt x="20" y="500"/>
                    <a:pt x="15" y="505"/>
                    <a:pt x="12" y="507"/>
                  </a:cubicBezTo>
                  <a:lnTo>
                    <a:pt x="24" y="494"/>
                  </a:lnTo>
                  <a:close/>
                  <a:moveTo>
                    <a:pt x="37" y="549"/>
                  </a:moveTo>
                  <a:cubicBezTo>
                    <a:pt x="22" y="544"/>
                    <a:pt x="9" y="525"/>
                    <a:pt x="21" y="509"/>
                  </a:cubicBezTo>
                  <a:cubicBezTo>
                    <a:pt x="22" y="507"/>
                    <a:pt x="29" y="501"/>
                    <a:pt x="32" y="498"/>
                  </a:cubicBezTo>
                  <a:cubicBezTo>
                    <a:pt x="30" y="511"/>
                    <a:pt x="27" y="526"/>
                    <a:pt x="28" y="540"/>
                  </a:cubicBezTo>
                  <a:cubicBezTo>
                    <a:pt x="34" y="543"/>
                    <a:pt x="36" y="533"/>
                    <a:pt x="38" y="529"/>
                  </a:cubicBezTo>
                  <a:cubicBezTo>
                    <a:pt x="39" y="528"/>
                    <a:pt x="40" y="525"/>
                    <a:pt x="41" y="524"/>
                  </a:cubicBezTo>
                  <a:cubicBezTo>
                    <a:pt x="39" y="533"/>
                    <a:pt x="40" y="543"/>
                    <a:pt x="37" y="549"/>
                  </a:cubicBezTo>
                  <a:close/>
                  <a:moveTo>
                    <a:pt x="46" y="567"/>
                  </a:moveTo>
                  <a:cubicBezTo>
                    <a:pt x="44" y="569"/>
                    <a:pt x="43" y="567"/>
                    <a:pt x="42" y="566"/>
                  </a:cubicBezTo>
                  <a:cubicBezTo>
                    <a:pt x="41" y="564"/>
                    <a:pt x="49" y="562"/>
                    <a:pt x="46" y="567"/>
                  </a:cubicBezTo>
                  <a:close/>
                  <a:moveTo>
                    <a:pt x="54" y="545"/>
                  </a:moveTo>
                  <a:cubicBezTo>
                    <a:pt x="62" y="521"/>
                    <a:pt x="69" y="491"/>
                    <a:pt x="79" y="467"/>
                  </a:cubicBezTo>
                  <a:cubicBezTo>
                    <a:pt x="81" y="470"/>
                    <a:pt x="79" y="476"/>
                    <a:pt x="81" y="477"/>
                  </a:cubicBezTo>
                  <a:cubicBezTo>
                    <a:pt x="82" y="470"/>
                    <a:pt x="85" y="459"/>
                    <a:pt x="79" y="453"/>
                  </a:cubicBezTo>
                  <a:cubicBezTo>
                    <a:pt x="68" y="488"/>
                    <a:pt x="60" y="522"/>
                    <a:pt x="46" y="554"/>
                  </a:cubicBezTo>
                  <a:cubicBezTo>
                    <a:pt x="44" y="529"/>
                    <a:pt x="51" y="503"/>
                    <a:pt x="54" y="479"/>
                  </a:cubicBezTo>
                  <a:cubicBezTo>
                    <a:pt x="96" y="433"/>
                    <a:pt x="96" y="433"/>
                    <a:pt x="96" y="433"/>
                  </a:cubicBezTo>
                  <a:cubicBezTo>
                    <a:pt x="89" y="456"/>
                    <a:pt x="82" y="486"/>
                    <a:pt x="78" y="512"/>
                  </a:cubicBezTo>
                  <a:cubicBezTo>
                    <a:pt x="75" y="503"/>
                    <a:pt x="79" y="494"/>
                    <a:pt x="79" y="485"/>
                  </a:cubicBezTo>
                  <a:cubicBezTo>
                    <a:pt x="76" y="491"/>
                    <a:pt x="76" y="491"/>
                    <a:pt x="76" y="491"/>
                  </a:cubicBezTo>
                  <a:cubicBezTo>
                    <a:pt x="76" y="488"/>
                    <a:pt x="78" y="483"/>
                    <a:pt x="74" y="484"/>
                  </a:cubicBezTo>
                  <a:cubicBezTo>
                    <a:pt x="63" y="544"/>
                    <a:pt x="63" y="544"/>
                    <a:pt x="63" y="544"/>
                  </a:cubicBezTo>
                  <a:cubicBezTo>
                    <a:pt x="63" y="545"/>
                    <a:pt x="50" y="558"/>
                    <a:pt x="54" y="545"/>
                  </a:cubicBezTo>
                  <a:close/>
                  <a:moveTo>
                    <a:pt x="91" y="526"/>
                  </a:moveTo>
                  <a:cubicBezTo>
                    <a:pt x="90" y="531"/>
                    <a:pt x="73" y="541"/>
                    <a:pt x="72" y="535"/>
                  </a:cubicBezTo>
                  <a:cubicBezTo>
                    <a:pt x="69" y="547"/>
                    <a:pt x="71" y="524"/>
                    <a:pt x="77" y="531"/>
                  </a:cubicBezTo>
                  <a:cubicBezTo>
                    <a:pt x="82" y="501"/>
                    <a:pt x="91" y="473"/>
                    <a:pt x="98" y="442"/>
                  </a:cubicBezTo>
                  <a:cubicBezTo>
                    <a:pt x="98" y="443"/>
                    <a:pt x="100" y="439"/>
                    <a:pt x="101" y="441"/>
                  </a:cubicBezTo>
                  <a:cubicBezTo>
                    <a:pt x="104" y="455"/>
                    <a:pt x="101" y="470"/>
                    <a:pt x="97" y="482"/>
                  </a:cubicBezTo>
                  <a:cubicBezTo>
                    <a:pt x="93" y="496"/>
                    <a:pt x="92" y="512"/>
                    <a:pt x="91" y="526"/>
                  </a:cubicBezTo>
                  <a:close/>
                  <a:moveTo>
                    <a:pt x="120" y="505"/>
                  </a:moveTo>
                  <a:cubicBezTo>
                    <a:pt x="120" y="509"/>
                    <a:pt x="107" y="515"/>
                    <a:pt x="99" y="520"/>
                  </a:cubicBezTo>
                  <a:cubicBezTo>
                    <a:pt x="102" y="507"/>
                    <a:pt x="102" y="493"/>
                    <a:pt x="102" y="479"/>
                  </a:cubicBezTo>
                  <a:cubicBezTo>
                    <a:pt x="105" y="483"/>
                    <a:pt x="101" y="491"/>
                    <a:pt x="103" y="500"/>
                  </a:cubicBezTo>
                  <a:cubicBezTo>
                    <a:pt x="108" y="467"/>
                    <a:pt x="117" y="437"/>
                    <a:pt x="127" y="414"/>
                  </a:cubicBezTo>
                  <a:cubicBezTo>
                    <a:pt x="128" y="413"/>
                    <a:pt x="130" y="412"/>
                    <a:pt x="131" y="410"/>
                  </a:cubicBezTo>
                  <a:cubicBezTo>
                    <a:pt x="133" y="425"/>
                    <a:pt x="128" y="444"/>
                    <a:pt x="123" y="457"/>
                  </a:cubicBezTo>
                  <a:lnTo>
                    <a:pt x="120" y="505"/>
                  </a:lnTo>
                  <a:close/>
                  <a:moveTo>
                    <a:pt x="177" y="461"/>
                  </a:moveTo>
                  <a:cubicBezTo>
                    <a:pt x="161" y="474"/>
                    <a:pt x="145" y="487"/>
                    <a:pt x="128" y="498"/>
                  </a:cubicBezTo>
                  <a:cubicBezTo>
                    <a:pt x="129" y="485"/>
                    <a:pt x="129" y="471"/>
                    <a:pt x="131" y="457"/>
                  </a:cubicBezTo>
                  <a:cubicBezTo>
                    <a:pt x="134" y="462"/>
                    <a:pt x="131" y="469"/>
                    <a:pt x="131" y="474"/>
                  </a:cubicBezTo>
                  <a:cubicBezTo>
                    <a:pt x="138" y="449"/>
                    <a:pt x="145" y="421"/>
                    <a:pt x="154" y="400"/>
                  </a:cubicBezTo>
                  <a:cubicBezTo>
                    <a:pt x="156" y="405"/>
                    <a:pt x="158" y="412"/>
                    <a:pt x="157" y="418"/>
                  </a:cubicBezTo>
                  <a:cubicBezTo>
                    <a:pt x="151" y="408"/>
                    <a:pt x="154" y="425"/>
                    <a:pt x="156" y="425"/>
                  </a:cubicBezTo>
                  <a:cubicBezTo>
                    <a:pt x="154" y="437"/>
                    <a:pt x="148" y="459"/>
                    <a:pt x="149" y="475"/>
                  </a:cubicBezTo>
                  <a:cubicBezTo>
                    <a:pt x="149" y="478"/>
                    <a:pt x="155" y="478"/>
                    <a:pt x="155" y="474"/>
                  </a:cubicBezTo>
                  <a:cubicBezTo>
                    <a:pt x="156" y="470"/>
                    <a:pt x="158" y="465"/>
                    <a:pt x="159" y="460"/>
                  </a:cubicBezTo>
                  <a:cubicBezTo>
                    <a:pt x="160" y="460"/>
                    <a:pt x="160" y="454"/>
                    <a:pt x="159" y="457"/>
                  </a:cubicBezTo>
                  <a:cubicBezTo>
                    <a:pt x="159" y="457"/>
                    <a:pt x="158" y="457"/>
                    <a:pt x="158" y="457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7"/>
                  </a:cubicBezTo>
                  <a:cubicBezTo>
                    <a:pt x="184" y="383"/>
                    <a:pt x="184" y="383"/>
                    <a:pt x="184" y="383"/>
                  </a:cubicBezTo>
                  <a:lnTo>
                    <a:pt x="177" y="461"/>
                  </a:lnTo>
                  <a:close/>
                  <a:moveTo>
                    <a:pt x="202" y="443"/>
                  </a:moveTo>
                  <a:cubicBezTo>
                    <a:pt x="196" y="447"/>
                    <a:pt x="192" y="452"/>
                    <a:pt x="185" y="453"/>
                  </a:cubicBezTo>
                  <a:cubicBezTo>
                    <a:pt x="191" y="427"/>
                    <a:pt x="198" y="403"/>
                    <a:pt x="205" y="378"/>
                  </a:cubicBezTo>
                  <a:cubicBezTo>
                    <a:pt x="205" y="377"/>
                    <a:pt x="207" y="374"/>
                    <a:pt x="208" y="373"/>
                  </a:cubicBezTo>
                  <a:cubicBezTo>
                    <a:pt x="204" y="393"/>
                    <a:pt x="200" y="422"/>
                    <a:pt x="202" y="443"/>
                  </a:cubicBezTo>
                  <a:close/>
                  <a:moveTo>
                    <a:pt x="218" y="428"/>
                  </a:moveTo>
                  <a:cubicBezTo>
                    <a:pt x="218" y="432"/>
                    <a:pt x="213" y="435"/>
                    <a:pt x="209" y="438"/>
                  </a:cubicBezTo>
                  <a:cubicBezTo>
                    <a:pt x="209" y="425"/>
                    <a:pt x="209" y="412"/>
                    <a:pt x="210" y="398"/>
                  </a:cubicBezTo>
                  <a:cubicBezTo>
                    <a:pt x="214" y="401"/>
                    <a:pt x="210" y="408"/>
                    <a:pt x="211" y="411"/>
                  </a:cubicBezTo>
                  <a:cubicBezTo>
                    <a:pt x="214" y="406"/>
                    <a:pt x="217" y="400"/>
                    <a:pt x="217" y="394"/>
                  </a:cubicBezTo>
                  <a:cubicBezTo>
                    <a:pt x="216" y="384"/>
                    <a:pt x="222" y="394"/>
                    <a:pt x="222" y="395"/>
                  </a:cubicBezTo>
                  <a:cubicBezTo>
                    <a:pt x="219" y="407"/>
                    <a:pt x="220" y="418"/>
                    <a:pt x="218" y="428"/>
                  </a:cubicBezTo>
                  <a:close/>
                  <a:moveTo>
                    <a:pt x="211" y="393"/>
                  </a:moveTo>
                  <a:cubicBezTo>
                    <a:pt x="211" y="380"/>
                    <a:pt x="211" y="380"/>
                    <a:pt x="211" y="380"/>
                  </a:cubicBezTo>
                  <a:cubicBezTo>
                    <a:pt x="218" y="382"/>
                    <a:pt x="213" y="390"/>
                    <a:pt x="211" y="393"/>
                  </a:cubicBezTo>
                  <a:close/>
                  <a:moveTo>
                    <a:pt x="225" y="423"/>
                  </a:moveTo>
                  <a:cubicBezTo>
                    <a:pt x="225" y="419"/>
                    <a:pt x="224" y="407"/>
                    <a:pt x="225" y="404"/>
                  </a:cubicBezTo>
                  <a:cubicBezTo>
                    <a:pt x="225" y="403"/>
                    <a:pt x="226" y="400"/>
                    <a:pt x="227" y="399"/>
                  </a:cubicBezTo>
                  <a:cubicBezTo>
                    <a:pt x="239" y="410"/>
                    <a:pt x="239" y="410"/>
                    <a:pt x="239" y="410"/>
                  </a:cubicBezTo>
                  <a:cubicBezTo>
                    <a:pt x="232" y="417"/>
                    <a:pt x="228" y="412"/>
                    <a:pt x="225" y="423"/>
                  </a:cubicBezTo>
                  <a:close/>
                  <a:moveTo>
                    <a:pt x="282" y="404"/>
                  </a:moveTo>
                  <a:cubicBezTo>
                    <a:pt x="286" y="401"/>
                    <a:pt x="289" y="396"/>
                    <a:pt x="293" y="395"/>
                  </a:cubicBezTo>
                  <a:cubicBezTo>
                    <a:pt x="290" y="399"/>
                    <a:pt x="287" y="403"/>
                    <a:pt x="282" y="404"/>
                  </a:cubicBezTo>
                  <a:close/>
                  <a:moveTo>
                    <a:pt x="289" y="389"/>
                  </a:moveTo>
                  <a:cubicBezTo>
                    <a:pt x="281" y="395"/>
                    <a:pt x="273" y="402"/>
                    <a:pt x="264" y="410"/>
                  </a:cubicBezTo>
                  <a:cubicBezTo>
                    <a:pt x="239" y="399"/>
                    <a:pt x="214" y="378"/>
                    <a:pt x="212" y="343"/>
                  </a:cubicBezTo>
                  <a:cubicBezTo>
                    <a:pt x="212" y="349"/>
                    <a:pt x="206" y="341"/>
                    <a:pt x="210" y="338"/>
                  </a:cubicBezTo>
                  <a:cubicBezTo>
                    <a:pt x="243" y="306"/>
                    <a:pt x="278" y="284"/>
                    <a:pt x="311" y="255"/>
                  </a:cubicBezTo>
                  <a:cubicBezTo>
                    <a:pt x="324" y="282"/>
                    <a:pt x="344" y="307"/>
                    <a:pt x="368" y="327"/>
                  </a:cubicBezTo>
                  <a:cubicBezTo>
                    <a:pt x="345" y="350"/>
                    <a:pt x="316" y="369"/>
                    <a:pt x="289" y="389"/>
                  </a:cubicBezTo>
                  <a:close/>
                  <a:moveTo>
                    <a:pt x="371" y="316"/>
                  </a:moveTo>
                  <a:cubicBezTo>
                    <a:pt x="367" y="311"/>
                    <a:pt x="356" y="310"/>
                    <a:pt x="358" y="305"/>
                  </a:cubicBezTo>
                  <a:cubicBezTo>
                    <a:pt x="362" y="292"/>
                    <a:pt x="370" y="281"/>
                    <a:pt x="376" y="267"/>
                  </a:cubicBezTo>
                  <a:cubicBezTo>
                    <a:pt x="376" y="269"/>
                    <a:pt x="383" y="274"/>
                    <a:pt x="379" y="279"/>
                  </a:cubicBezTo>
                  <a:cubicBezTo>
                    <a:pt x="373" y="288"/>
                    <a:pt x="371" y="302"/>
                    <a:pt x="371" y="316"/>
                  </a:cubicBezTo>
                  <a:close/>
                  <a:moveTo>
                    <a:pt x="376" y="321"/>
                  </a:moveTo>
                  <a:cubicBezTo>
                    <a:pt x="380" y="310"/>
                    <a:pt x="386" y="299"/>
                    <a:pt x="391" y="290"/>
                  </a:cubicBezTo>
                  <a:cubicBezTo>
                    <a:pt x="394" y="284"/>
                    <a:pt x="397" y="290"/>
                    <a:pt x="396" y="292"/>
                  </a:cubicBezTo>
                  <a:cubicBezTo>
                    <a:pt x="393" y="305"/>
                    <a:pt x="389" y="317"/>
                    <a:pt x="389" y="331"/>
                  </a:cubicBezTo>
                  <a:cubicBezTo>
                    <a:pt x="383" y="330"/>
                    <a:pt x="380" y="325"/>
                    <a:pt x="376" y="321"/>
                  </a:cubicBezTo>
                  <a:close/>
                  <a:moveTo>
                    <a:pt x="399" y="295"/>
                  </a:moveTo>
                  <a:cubicBezTo>
                    <a:pt x="400" y="290"/>
                    <a:pt x="403" y="295"/>
                    <a:pt x="407" y="296"/>
                  </a:cubicBezTo>
                  <a:cubicBezTo>
                    <a:pt x="409" y="297"/>
                    <a:pt x="413" y="300"/>
                    <a:pt x="409" y="304"/>
                  </a:cubicBezTo>
                  <a:cubicBezTo>
                    <a:pt x="407" y="308"/>
                    <a:pt x="400" y="320"/>
                    <a:pt x="395" y="327"/>
                  </a:cubicBezTo>
                  <a:cubicBezTo>
                    <a:pt x="395" y="317"/>
                    <a:pt x="398" y="306"/>
                    <a:pt x="399" y="295"/>
                  </a:cubicBezTo>
                  <a:close/>
                  <a:moveTo>
                    <a:pt x="440" y="347"/>
                  </a:moveTo>
                  <a:cubicBezTo>
                    <a:pt x="439" y="356"/>
                    <a:pt x="434" y="352"/>
                    <a:pt x="432" y="352"/>
                  </a:cubicBezTo>
                  <a:cubicBezTo>
                    <a:pt x="420" y="347"/>
                    <a:pt x="406" y="344"/>
                    <a:pt x="397" y="336"/>
                  </a:cubicBezTo>
                  <a:cubicBezTo>
                    <a:pt x="414" y="303"/>
                    <a:pt x="414" y="303"/>
                    <a:pt x="414" y="303"/>
                  </a:cubicBezTo>
                  <a:cubicBezTo>
                    <a:pt x="420" y="309"/>
                    <a:pt x="414" y="327"/>
                    <a:pt x="415" y="336"/>
                  </a:cubicBezTo>
                  <a:cubicBezTo>
                    <a:pt x="416" y="342"/>
                    <a:pt x="422" y="339"/>
                    <a:pt x="423" y="337"/>
                  </a:cubicBezTo>
                  <a:cubicBezTo>
                    <a:pt x="428" y="328"/>
                    <a:pt x="432" y="319"/>
                    <a:pt x="438" y="311"/>
                  </a:cubicBezTo>
                  <a:cubicBezTo>
                    <a:pt x="446" y="322"/>
                    <a:pt x="442" y="340"/>
                    <a:pt x="440" y="347"/>
                  </a:cubicBezTo>
                  <a:close/>
                  <a:moveTo>
                    <a:pt x="448" y="318"/>
                  </a:moveTo>
                  <a:cubicBezTo>
                    <a:pt x="449" y="317"/>
                    <a:pt x="457" y="317"/>
                    <a:pt x="455" y="322"/>
                  </a:cubicBezTo>
                  <a:cubicBezTo>
                    <a:pt x="452" y="331"/>
                    <a:pt x="450" y="341"/>
                    <a:pt x="445" y="351"/>
                  </a:cubicBezTo>
                  <a:cubicBezTo>
                    <a:pt x="447" y="339"/>
                    <a:pt x="445" y="328"/>
                    <a:pt x="448" y="318"/>
                  </a:cubicBezTo>
                  <a:close/>
                  <a:moveTo>
                    <a:pt x="468" y="351"/>
                  </a:moveTo>
                  <a:cubicBezTo>
                    <a:pt x="470" y="361"/>
                    <a:pt x="461" y="356"/>
                    <a:pt x="457" y="356"/>
                  </a:cubicBezTo>
                  <a:cubicBezTo>
                    <a:pt x="473" y="332"/>
                    <a:pt x="473" y="332"/>
                    <a:pt x="473" y="332"/>
                  </a:cubicBezTo>
                  <a:cubicBezTo>
                    <a:pt x="473" y="335"/>
                    <a:pt x="476" y="346"/>
                    <a:pt x="468" y="351"/>
                  </a:cubicBezTo>
                  <a:close/>
                  <a:moveTo>
                    <a:pt x="451" y="356"/>
                  </a:moveTo>
                  <a:cubicBezTo>
                    <a:pt x="461" y="320"/>
                    <a:pt x="461" y="320"/>
                    <a:pt x="461" y="320"/>
                  </a:cubicBezTo>
                  <a:cubicBezTo>
                    <a:pt x="462" y="317"/>
                    <a:pt x="474" y="320"/>
                    <a:pt x="477" y="321"/>
                  </a:cubicBezTo>
                  <a:cubicBezTo>
                    <a:pt x="467" y="329"/>
                    <a:pt x="462" y="343"/>
                    <a:pt x="451" y="356"/>
                  </a:cubicBezTo>
                  <a:close/>
                  <a:moveTo>
                    <a:pt x="491" y="360"/>
                  </a:moveTo>
                  <a:cubicBezTo>
                    <a:pt x="489" y="361"/>
                    <a:pt x="478" y="360"/>
                    <a:pt x="474" y="360"/>
                  </a:cubicBezTo>
                  <a:cubicBezTo>
                    <a:pt x="480" y="345"/>
                    <a:pt x="490" y="332"/>
                    <a:pt x="501" y="322"/>
                  </a:cubicBezTo>
                  <a:cubicBezTo>
                    <a:pt x="503" y="330"/>
                    <a:pt x="499" y="335"/>
                    <a:pt x="495" y="346"/>
                  </a:cubicBezTo>
                  <a:cubicBezTo>
                    <a:pt x="493" y="351"/>
                    <a:pt x="494" y="357"/>
                    <a:pt x="491" y="360"/>
                  </a:cubicBezTo>
                  <a:close/>
                  <a:moveTo>
                    <a:pt x="510" y="321"/>
                  </a:moveTo>
                  <a:cubicBezTo>
                    <a:pt x="515" y="321"/>
                    <a:pt x="521" y="319"/>
                    <a:pt x="526" y="320"/>
                  </a:cubicBezTo>
                  <a:cubicBezTo>
                    <a:pt x="516" y="330"/>
                    <a:pt x="508" y="344"/>
                    <a:pt x="498" y="358"/>
                  </a:cubicBezTo>
                  <a:cubicBezTo>
                    <a:pt x="501" y="343"/>
                    <a:pt x="506" y="332"/>
                    <a:pt x="510" y="321"/>
                  </a:cubicBezTo>
                  <a:close/>
                  <a:moveTo>
                    <a:pt x="502" y="360"/>
                  </a:moveTo>
                  <a:cubicBezTo>
                    <a:pt x="511" y="346"/>
                    <a:pt x="521" y="333"/>
                    <a:pt x="532" y="322"/>
                  </a:cubicBezTo>
                  <a:cubicBezTo>
                    <a:pt x="527" y="332"/>
                    <a:pt x="522" y="347"/>
                    <a:pt x="519" y="361"/>
                  </a:cubicBezTo>
                  <a:lnTo>
                    <a:pt x="502" y="360"/>
                  </a:lnTo>
                  <a:close/>
                  <a:moveTo>
                    <a:pt x="527" y="343"/>
                  </a:moveTo>
                  <a:cubicBezTo>
                    <a:pt x="526" y="342"/>
                    <a:pt x="531" y="329"/>
                    <a:pt x="531" y="338"/>
                  </a:cubicBezTo>
                  <a:cubicBezTo>
                    <a:pt x="532" y="326"/>
                    <a:pt x="541" y="310"/>
                    <a:pt x="556" y="310"/>
                  </a:cubicBezTo>
                  <a:cubicBezTo>
                    <a:pt x="527" y="356"/>
                    <a:pt x="527" y="356"/>
                    <a:pt x="527" y="356"/>
                  </a:cubicBezTo>
                  <a:cubicBezTo>
                    <a:pt x="531" y="338"/>
                    <a:pt x="531" y="338"/>
                    <a:pt x="531" y="338"/>
                  </a:cubicBezTo>
                  <a:lnTo>
                    <a:pt x="527" y="343"/>
                  </a:lnTo>
                  <a:close/>
                  <a:moveTo>
                    <a:pt x="531" y="359"/>
                  </a:moveTo>
                  <a:cubicBezTo>
                    <a:pt x="541" y="342"/>
                    <a:pt x="550" y="325"/>
                    <a:pt x="564" y="309"/>
                  </a:cubicBezTo>
                  <a:cubicBezTo>
                    <a:pt x="562" y="315"/>
                    <a:pt x="562" y="320"/>
                    <a:pt x="562" y="324"/>
                  </a:cubicBezTo>
                  <a:cubicBezTo>
                    <a:pt x="567" y="313"/>
                    <a:pt x="569" y="301"/>
                    <a:pt x="580" y="294"/>
                  </a:cubicBezTo>
                  <a:cubicBezTo>
                    <a:pt x="572" y="316"/>
                    <a:pt x="561" y="336"/>
                    <a:pt x="551" y="354"/>
                  </a:cubicBezTo>
                  <a:cubicBezTo>
                    <a:pt x="549" y="358"/>
                    <a:pt x="538" y="357"/>
                    <a:pt x="531" y="359"/>
                  </a:cubicBezTo>
                  <a:close/>
                  <a:moveTo>
                    <a:pt x="559" y="351"/>
                  </a:moveTo>
                  <a:cubicBezTo>
                    <a:pt x="573" y="321"/>
                    <a:pt x="585" y="288"/>
                    <a:pt x="606" y="266"/>
                  </a:cubicBezTo>
                  <a:cubicBezTo>
                    <a:pt x="606" y="267"/>
                    <a:pt x="605" y="271"/>
                    <a:pt x="604" y="272"/>
                  </a:cubicBezTo>
                  <a:cubicBezTo>
                    <a:pt x="594" y="294"/>
                    <a:pt x="584" y="318"/>
                    <a:pt x="573" y="339"/>
                  </a:cubicBezTo>
                  <a:cubicBezTo>
                    <a:pt x="570" y="345"/>
                    <a:pt x="567" y="352"/>
                    <a:pt x="559" y="351"/>
                  </a:cubicBezTo>
                  <a:close/>
                  <a:moveTo>
                    <a:pt x="643" y="287"/>
                  </a:moveTo>
                  <a:cubicBezTo>
                    <a:pt x="648" y="273"/>
                    <a:pt x="652" y="260"/>
                    <a:pt x="657" y="247"/>
                  </a:cubicBezTo>
                  <a:cubicBezTo>
                    <a:pt x="650" y="247"/>
                    <a:pt x="649" y="254"/>
                    <a:pt x="647" y="260"/>
                  </a:cubicBezTo>
                  <a:cubicBezTo>
                    <a:pt x="650" y="258"/>
                    <a:pt x="650" y="258"/>
                    <a:pt x="650" y="258"/>
                  </a:cubicBezTo>
                  <a:cubicBezTo>
                    <a:pt x="651" y="261"/>
                    <a:pt x="650" y="266"/>
                    <a:pt x="646" y="267"/>
                  </a:cubicBezTo>
                  <a:cubicBezTo>
                    <a:pt x="647" y="260"/>
                    <a:pt x="647" y="260"/>
                    <a:pt x="647" y="260"/>
                  </a:cubicBezTo>
                  <a:cubicBezTo>
                    <a:pt x="646" y="262"/>
                    <a:pt x="644" y="264"/>
                    <a:pt x="643" y="266"/>
                  </a:cubicBezTo>
                  <a:cubicBezTo>
                    <a:pt x="635" y="305"/>
                    <a:pt x="611" y="334"/>
                    <a:pt x="575" y="347"/>
                  </a:cubicBezTo>
                  <a:cubicBezTo>
                    <a:pt x="647" y="224"/>
                    <a:pt x="647" y="224"/>
                    <a:pt x="647" y="224"/>
                  </a:cubicBezTo>
                  <a:cubicBezTo>
                    <a:pt x="633" y="257"/>
                    <a:pt x="618" y="288"/>
                    <a:pt x="601" y="319"/>
                  </a:cubicBezTo>
                  <a:cubicBezTo>
                    <a:pt x="600" y="321"/>
                    <a:pt x="601" y="333"/>
                    <a:pt x="604" y="327"/>
                  </a:cubicBezTo>
                  <a:cubicBezTo>
                    <a:pt x="620" y="294"/>
                    <a:pt x="637" y="264"/>
                    <a:pt x="657" y="234"/>
                  </a:cubicBezTo>
                  <a:cubicBezTo>
                    <a:pt x="657" y="246"/>
                    <a:pt x="657" y="246"/>
                    <a:pt x="657" y="246"/>
                  </a:cubicBezTo>
                  <a:cubicBezTo>
                    <a:pt x="659" y="241"/>
                    <a:pt x="661" y="236"/>
                    <a:pt x="663" y="232"/>
                  </a:cubicBezTo>
                  <a:cubicBezTo>
                    <a:pt x="665" y="230"/>
                    <a:pt x="665" y="223"/>
                    <a:pt x="660" y="224"/>
                  </a:cubicBezTo>
                  <a:cubicBezTo>
                    <a:pt x="656" y="226"/>
                    <a:pt x="655" y="232"/>
                    <a:pt x="651" y="234"/>
                  </a:cubicBezTo>
                  <a:cubicBezTo>
                    <a:pt x="654" y="221"/>
                    <a:pt x="661" y="210"/>
                    <a:pt x="667" y="199"/>
                  </a:cubicBezTo>
                  <a:cubicBezTo>
                    <a:pt x="670" y="227"/>
                    <a:pt x="658" y="267"/>
                    <a:pt x="643" y="287"/>
                  </a:cubicBezTo>
                  <a:close/>
                  <a:moveTo>
                    <a:pt x="656" y="137"/>
                  </a:moveTo>
                  <a:cubicBezTo>
                    <a:pt x="675" y="161"/>
                    <a:pt x="662" y="196"/>
                    <a:pt x="648" y="215"/>
                  </a:cubicBezTo>
                  <a:cubicBezTo>
                    <a:pt x="632" y="237"/>
                    <a:pt x="619" y="263"/>
                    <a:pt x="605" y="286"/>
                  </a:cubicBezTo>
                  <a:cubicBezTo>
                    <a:pt x="648" y="171"/>
                    <a:pt x="648" y="171"/>
                    <a:pt x="648" y="171"/>
                  </a:cubicBezTo>
                  <a:cubicBezTo>
                    <a:pt x="647" y="171"/>
                    <a:pt x="647" y="170"/>
                    <a:pt x="645" y="169"/>
                  </a:cubicBezTo>
                  <a:cubicBezTo>
                    <a:pt x="636" y="190"/>
                    <a:pt x="627" y="212"/>
                    <a:pt x="619" y="235"/>
                  </a:cubicBezTo>
                  <a:cubicBezTo>
                    <a:pt x="619" y="233"/>
                    <a:pt x="621" y="226"/>
                    <a:pt x="621" y="224"/>
                  </a:cubicBezTo>
                  <a:cubicBezTo>
                    <a:pt x="621" y="198"/>
                    <a:pt x="635" y="185"/>
                    <a:pt x="645" y="169"/>
                  </a:cubicBezTo>
                  <a:cubicBezTo>
                    <a:pt x="646" y="165"/>
                    <a:pt x="649" y="161"/>
                    <a:pt x="651" y="160"/>
                  </a:cubicBezTo>
                  <a:cubicBezTo>
                    <a:pt x="651" y="160"/>
                    <a:pt x="651" y="161"/>
                    <a:pt x="651" y="163"/>
                  </a:cubicBezTo>
                  <a:cubicBezTo>
                    <a:pt x="657" y="145"/>
                    <a:pt x="657" y="145"/>
                    <a:pt x="657" y="145"/>
                  </a:cubicBezTo>
                  <a:cubicBezTo>
                    <a:pt x="648" y="155"/>
                    <a:pt x="642" y="168"/>
                    <a:pt x="634" y="178"/>
                  </a:cubicBezTo>
                  <a:cubicBezTo>
                    <a:pt x="638" y="160"/>
                    <a:pt x="645" y="145"/>
                    <a:pt x="650" y="128"/>
                  </a:cubicBezTo>
                  <a:cubicBezTo>
                    <a:pt x="653" y="120"/>
                    <a:pt x="654" y="134"/>
                    <a:pt x="656" y="137"/>
                  </a:cubicBezTo>
                  <a:close/>
                  <a:moveTo>
                    <a:pt x="619" y="136"/>
                  </a:moveTo>
                  <a:cubicBezTo>
                    <a:pt x="618" y="133"/>
                    <a:pt x="615" y="128"/>
                    <a:pt x="620" y="124"/>
                  </a:cubicBezTo>
                  <a:cubicBezTo>
                    <a:pt x="624" y="120"/>
                    <a:pt x="627" y="114"/>
                    <a:pt x="631" y="109"/>
                  </a:cubicBezTo>
                  <a:cubicBezTo>
                    <a:pt x="634" y="111"/>
                    <a:pt x="623" y="131"/>
                    <a:pt x="619" y="136"/>
                  </a:cubicBezTo>
                  <a:close/>
                  <a:moveTo>
                    <a:pt x="623" y="151"/>
                  </a:moveTo>
                  <a:cubicBezTo>
                    <a:pt x="643" y="122"/>
                    <a:pt x="643" y="122"/>
                    <a:pt x="643" y="122"/>
                  </a:cubicBezTo>
                  <a:cubicBezTo>
                    <a:pt x="649" y="128"/>
                    <a:pt x="640" y="144"/>
                    <a:pt x="637" y="150"/>
                  </a:cubicBezTo>
                  <a:cubicBezTo>
                    <a:pt x="631" y="159"/>
                    <a:pt x="630" y="171"/>
                    <a:pt x="626" y="180"/>
                  </a:cubicBezTo>
                  <a:cubicBezTo>
                    <a:pt x="626" y="169"/>
                    <a:pt x="619" y="157"/>
                    <a:pt x="623" y="151"/>
                  </a:cubicBezTo>
                  <a:close/>
                  <a:moveTo>
                    <a:pt x="643" y="107"/>
                  </a:moveTo>
                  <a:cubicBezTo>
                    <a:pt x="646" y="110"/>
                    <a:pt x="649" y="115"/>
                    <a:pt x="645" y="117"/>
                  </a:cubicBezTo>
                  <a:cubicBezTo>
                    <a:pt x="636" y="122"/>
                    <a:pt x="631" y="132"/>
                    <a:pt x="626" y="140"/>
                  </a:cubicBezTo>
                  <a:cubicBezTo>
                    <a:pt x="638" y="104"/>
                    <a:pt x="638" y="104"/>
                    <a:pt x="638" y="104"/>
                  </a:cubicBezTo>
                  <a:cubicBezTo>
                    <a:pt x="641" y="95"/>
                    <a:pt x="644" y="106"/>
                    <a:pt x="643" y="107"/>
                  </a:cubicBezTo>
                  <a:close/>
                  <a:moveTo>
                    <a:pt x="633" y="94"/>
                  </a:moveTo>
                  <a:cubicBezTo>
                    <a:pt x="632" y="98"/>
                    <a:pt x="630" y="106"/>
                    <a:pt x="625" y="111"/>
                  </a:cubicBezTo>
                  <a:cubicBezTo>
                    <a:pt x="624" y="105"/>
                    <a:pt x="629" y="99"/>
                    <a:pt x="629" y="92"/>
                  </a:cubicBezTo>
                  <a:cubicBezTo>
                    <a:pt x="628" y="87"/>
                    <a:pt x="635" y="90"/>
                    <a:pt x="633" y="94"/>
                  </a:cubicBezTo>
                  <a:close/>
                  <a:moveTo>
                    <a:pt x="610" y="76"/>
                  </a:moveTo>
                  <a:cubicBezTo>
                    <a:pt x="610" y="76"/>
                    <a:pt x="612" y="73"/>
                    <a:pt x="612" y="72"/>
                  </a:cubicBezTo>
                  <a:cubicBezTo>
                    <a:pt x="610" y="67"/>
                    <a:pt x="614" y="68"/>
                    <a:pt x="616" y="70"/>
                  </a:cubicBezTo>
                  <a:cubicBezTo>
                    <a:pt x="621" y="75"/>
                    <a:pt x="628" y="81"/>
                    <a:pt x="625" y="90"/>
                  </a:cubicBezTo>
                  <a:cubicBezTo>
                    <a:pt x="622" y="101"/>
                    <a:pt x="619" y="114"/>
                    <a:pt x="613" y="121"/>
                  </a:cubicBezTo>
                  <a:cubicBezTo>
                    <a:pt x="607" y="112"/>
                    <a:pt x="592" y="103"/>
                    <a:pt x="600" y="89"/>
                  </a:cubicBezTo>
                  <a:cubicBezTo>
                    <a:pt x="604" y="89"/>
                    <a:pt x="601" y="99"/>
                    <a:pt x="606" y="99"/>
                  </a:cubicBezTo>
                  <a:cubicBezTo>
                    <a:pt x="605" y="91"/>
                    <a:pt x="608" y="83"/>
                    <a:pt x="610" y="76"/>
                  </a:cubicBezTo>
                  <a:close/>
                  <a:moveTo>
                    <a:pt x="598" y="58"/>
                  </a:moveTo>
                  <a:cubicBezTo>
                    <a:pt x="600" y="55"/>
                    <a:pt x="605" y="61"/>
                    <a:pt x="605" y="64"/>
                  </a:cubicBezTo>
                  <a:cubicBezTo>
                    <a:pt x="605" y="68"/>
                    <a:pt x="599" y="81"/>
                    <a:pt x="597" y="86"/>
                  </a:cubicBezTo>
                  <a:cubicBezTo>
                    <a:pt x="595" y="81"/>
                    <a:pt x="599" y="74"/>
                    <a:pt x="600" y="67"/>
                  </a:cubicBezTo>
                  <a:cubicBezTo>
                    <a:pt x="595" y="73"/>
                    <a:pt x="590" y="85"/>
                    <a:pt x="590" y="94"/>
                  </a:cubicBezTo>
                  <a:cubicBezTo>
                    <a:pt x="585" y="89"/>
                    <a:pt x="579" y="86"/>
                    <a:pt x="576" y="81"/>
                  </a:cubicBezTo>
                  <a:cubicBezTo>
                    <a:pt x="583" y="74"/>
                    <a:pt x="589" y="65"/>
                    <a:pt x="598" y="58"/>
                  </a:cubicBezTo>
                  <a:close/>
                  <a:moveTo>
                    <a:pt x="593" y="56"/>
                  </a:moveTo>
                  <a:cubicBezTo>
                    <a:pt x="589" y="62"/>
                    <a:pt x="583" y="66"/>
                    <a:pt x="579" y="71"/>
                  </a:cubicBezTo>
                  <a:cubicBezTo>
                    <a:pt x="579" y="62"/>
                    <a:pt x="584" y="56"/>
                    <a:pt x="585" y="48"/>
                  </a:cubicBezTo>
                  <a:cubicBezTo>
                    <a:pt x="588" y="49"/>
                    <a:pt x="595" y="52"/>
                    <a:pt x="593" y="56"/>
                  </a:cubicBezTo>
                  <a:close/>
                  <a:moveTo>
                    <a:pt x="583" y="37"/>
                  </a:moveTo>
                  <a:cubicBezTo>
                    <a:pt x="571" y="32"/>
                    <a:pt x="557" y="24"/>
                    <a:pt x="541" y="22"/>
                  </a:cubicBezTo>
                  <a:cubicBezTo>
                    <a:pt x="540" y="22"/>
                    <a:pt x="538" y="19"/>
                    <a:pt x="537" y="18"/>
                  </a:cubicBezTo>
                  <a:cubicBezTo>
                    <a:pt x="556" y="20"/>
                    <a:pt x="570" y="28"/>
                    <a:pt x="583" y="37"/>
                  </a:cubicBezTo>
                  <a:close/>
                  <a:moveTo>
                    <a:pt x="550" y="33"/>
                  </a:moveTo>
                  <a:cubicBezTo>
                    <a:pt x="550" y="40"/>
                    <a:pt x="539" y="46"/>
                    <a:pt x="532" y="53"/>
                  </a:cubicBezTo>
                  <a:cubicBezTo>
                    <a:pt x="532" y="47"/>
                    <a:pt x="535" y="41"/>
                    <a:pt x="535" y="36"/>
                  </a:cubicBezTo>
                  <a:cubicBezTo>
                    <a:pt x="533" y="23"/>
                    <a:pt x="546" y="31"/>
                    <a:pt x="550" y="33"/>
                  </a:cubicBezTo>
                  <a:close/>
                  <a:moveTo>
                    <a:pt x="506" y="14"/>
                  </a:moveTo>
                  <a:cubicBezTo>
                    <a:pt x="536" y="16"/>
                    <a:pt x="536" y="16"/>
                    <a:pt x="536" y="16"/>
                  </a:cubicBezTo>
                  <a:cubicBezTo>
                    <a:pt x="527" y="20"/>
                    <a:pt x="516" y="17"/>
                    <a:pt x="506" y="15"/>
                  </a:cubicBezTo>
                  <a:lnTo>
                    <a:pt x="506" y="14"/>
                  </a:lnTo>
                  <a:close/>
                  <a:moveTo>
                    <a:pt x="516" y="24"/>
                  </a:moveTo>
                  <a:cubicBezTo>
                    <a:pt x="511" y="33"/>
                    <a:pt x="502" y="41"/>
                    <a:pt x="494" y="47"/>
                  </a:cubicBezTo>
                  <a:cubicBezTo>
                    <a:pt x="494" y="34"/>
                    <a:pt x="500" y="37"/>
                    <a:pt x="506" y="24"/>
                  </a:cubicBezTo>
                  <a:lnTo>
                    <a:pt x="516" y="24"/>
                  </a:lnTo>
                  <a:close/>
                  <a:moveTo>
                    <a:pt x="501" y="14"/>
                  </a:moveTo>
                  <a:cubicBezTo>
                    <a:pt x="495" y="15"/>
                    <a:pt x="488" y="15"/>
                    <a:pt x="483" y="13"/>
                  </a:cubicBezTo>
                  <a:cubicBezTo>
                    <a:pt x="482" y="12"/>
                    <a:pt x="482" y="11"/>
                    <a:pt x="481" y="11"/>
                  </a:cubicBezTo>
                  <a:lnTo>
                    <a:pt x="501" y="14"/>
                  </a:lnTo>
                  <a:close/>
                  <a:moveTo>
                    <a:pt x="465" y="22"/>
                  </a:moveTo>
                  <a:cubicBezTo>
                    <a:pt x="471" y="17"/>
                    <a:pt x="471" y="25"/>
                    <a:pt x="470" y="26"/>
                  </a:cubicBezTo>
                  <a:cubicBezTo>
                    <a:pt x="468" y="33"/>
                    <a:pt x="474" y="32"/>
                    <a:pt x="475" y="28"/>
                  </a:cubicBezTo>
                  <a:cubicBezTo>
                    <a:pt x="477" y="25"/>
                    <a:pt x="477" y="19"/>
                    <a:pt x="486" y="21"/>
                  </a:cubicBezTo>
                  <a:cubicBezTo>
                    <a:pt x="492" y="22"/>
                    <a:pt x="475" y="35"/>
                    <a:pt x="470" y="41"/>
                  </a:cubicBezTo>
                  <a:cubicBezTo>
                    <a:pt x="465" y="47"/>
                    <a:pt x="466" y="36"/>
                    <a:pt x="470" y="38"/>
                  </a:cubicBezTo>
                  <a:cubicBezTo>
                    <a:pt x="469" y="26"/>
                    <a:pt x="464" y="37"/>
                    <a:pt x="463" y="39"/>
                  </a:cubicBezTo>
                  <a:cubicBezTo>
                    <a:pt x="458" y="48"/>
                    <a:pt x="465" y="47"/>
                    <a:pt x="461" y="49"/>
                  </a:cubicBezTo>
                  <a:cubicBezTo>
                    <a:pt x="453" y="54"/>
                    <a:pt x="443" y="54"/>
                    <a:pt x="433" y="56"/>
                  </a:cubicBezTo>
                  <a:cubicBezTo>
                    <a:pt x="441" y="44"/>
                    <a:pt x="450" y="34"/>
                    <a:pt x="460" y="26"/>
                  </a:cubicBezTo>
                  <a:cubicBezTo>
                    <a:pt x="461" y="25"/>
                    <a:pt x="464" y="23"/>
                    <a:pt x="465" y="22"/>
                  </a:cubicBezTo>
                  <a:close/>
                  <a:moveTo>
                    <a:pt x="457" y="22"/>
                  </a:moveTo>
                  <a:cubicBezTo>
                    <a:pt x="445" y="32"/>
                    <a:pt x="434" y="44"/>
                    <a:pt x="427" y="58"/>
                  </a:cubicBezTo>
                  <a:cubicBezTo>
                    <a:pt x="426" y="59"/>
                    <a:pt x="425" y="59"/>
                    <a:pt x="424" y="59"/>
                  </a:cubicBezTo>
                  <a:cubicBezTo>
                    <a:pt x="429" y="55"/>
                    <a:pt x="421" y="54"/>
                    <a:pt x="421" y="57"/>
                  </a:cubicBezTo>
                  <a:cubicBezTo>
                    <a:pt x="419" y="58"/>
                    <a:pt x="419" y="58"/>
                    <a:pt x="419" y="58"/>
                  </a:cubicBezTo>
                  <a:cubicBezTo>
                    <a:pt x="419" y="55"/>
                    <a:pt x="418" y="55"/>
                    <a:pt x="418" y="58"/>
                  </a:cubicBezTo>
                  <a:cubicBezTo>
                    <a:pt x="418" y="62"/>
                    <a:pt x="418" y="62"/>
                    <a:pt x="418" y="62"/>
                  </a:cubicBezTo>
                  <a:cubicBezTo>
                    <a:pt x="387" y="95"/>
                    <a:pt x="357" y="135"/>
                    <a:pt x="338" y="180"/>
                  </a:cubicBezTo>
                  <a:cubicBezTo>
                    <a:pt x="352" y="149"/>
                    <a:pt x="366" y="117"/>
                    <a:pt x="379" y="83"/>
                  </a:cubicBezTo>
                  <a:cubicBezTo>
                    <a:pt x="384" y="89"/>
                    <a:pt x="379" y="94"/>
                    <a:pt x="380" y="99"/>
                  </a:cubicBezTo>
                  <a:cubicBezTo>
                    <a:pt x="392" y="89"/>
                    <a:pt x="402" y="69"/>
                    <a:pt x="412" y="56"/>
                  </a:cubicBezTo>
                  <a:cubicBezTo>
                    <a:pt x="418" y="49"/>
                    <a:pt x="424" y="42"/>
                    <a:pt x="431" y="34"/>
                  </a:cubicBezTo>
                  <a:cubicBezTo>
                    <a:pt x="431" y="45"/>
                    <a:pt x="431" y="45"/>
                    <a:pt x="431" y="45"/>
                  </a:cubicBezTo>
                  <a:cubicBezTo>
                    <a:pt x="434" y="37"/>
                    <a:pt x="440" y="28"/>
                    <a:pt x="445" y="22"/>
                  </a:cubicBezTo>
                  <a:cubicBezTo>
                    <a:pt x="446" y="21"/>
                    <a:pt x="453" y="22"/>
                    <a:pt x="457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7281863" y="2617788"/>
              <a:ext cx="26988" cy="61913"/>
            </a:xfrm>
            <a:custGeom>
              <a:avLst/>
              <a:gdLst>
                <a:gd name="T0" fmla="*/ 1 w 13"/>
                <a:gd name="T1" fmla="*/ 21 h 31"/>
                <a:gd name="T2" fmla="*/ 4 w 13"/>
                <a:gd name="T3" fmla="*/ 28 h 31"/>
                <a:gd name="T4" fmla="*/ 13 w 13"/>
                <a:gd name="T5" fmla="*/ 8 h 31"/>
                <a:gd name="T6" fmla="*/ 13 w 13"/>
                <a:gd name="T7" fmla="*/ 0 h 31"/>
                <a:gd name="T8" fmla="*/ 1 w 13"/>
                <a:gd name="T9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1">
                  <a:moveTo>
                    <a:pt x="1" y="21"/>
                  </a:moveTo>
                  <a:cubicBezTo>
                    <a:pt x="0" y="23"/>
                    <a:pt x="1" y="31"/>
                    <a:pt x="4" y="28"/>
                  </a:cubicBezTo>
                  <a:cubicBezTo>
                    <a:pt x="9" y="24"/>
                    <a:pt x="10" y="15"/>
                    <a:pt x="13" y="8"/>
                  </a:cubicBezTo>
                  <a:cubicBezTo>
                    <a:pt x="10" y="6"/>
                    <a:pt x="13" y="3"/>
                    <a:pt x="13" y="0"/>
                  </a:cubicBezTo>
                  <a:cubicBezTo>
                    <a:pt x="8" y="6"/>
                    <a:pt x="6" y="14"/>
                    <a:pt x="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6383338" y="2874963"/>
              <a:ext cx="4763" cy="28575"/>
            </a:xfrm>
            <a:custGeom>
              <a:avLst/>
              <a:gdLst>
                <a:gd name="T0" fmla="*/ 0 w 3"/>
                <a:gd name="T1" fmla="*/ 0 h 14"/>
                <a:gd name="T2" fmla="*/ 0 w 3"/>
                <a:gd name="T3" fmla="*/ 14 h 14"/>
                <a:gd name="T4" fmla="*/ 0 w 3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4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2" y="11"/>
                    <a:pt x="3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6919913" y="2300288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1" y="1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6916738" y="2301875"/>
              <a:ext cx="11113" cy="20638"/>
            </a:xfrm>
            <a:custGeom>
              <a:avLst/>
              <a:gdLst>
                <a:gd name="T0" fmla="*/ 0 w 5"/>
                <a:gd name="T1" fmla="*/ 3 h 10"/>
                <a:gd name="T2" fmla="*/ 2 w 5"/>
                <a:gd name="T3" fmla="*/ 0 h 10"/>
                <a:gd name="T4" fmla="*/ 2 w 5"/>
                <a:gd name="T5" fmla="*/ 1 h 10"/>
                <a:gd name="T6" fmla="*/ 0 w 5"/>
                <a:gd name="T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0">
                  <a:moveTo>
                    <a:pt x="0" y="3"/>
                  </a:moveTo>
                  <a:cubicBezTo>
                    <a:pt x="1" y="10"/>
                    <a:pt x="5" y="4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0"/>
                            </p:stCondLst>
                            <p:childTnLst>
                              <p:par>
                                <p:cTn id="37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5" grpId="0" bldLvl="0" animBg="1"/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接连接符 67"/>
          <p:cNvCxnSpPr/>
          <p:nvPr/>
        </p:nvCxnSpPr>
        <p:spPr>
          <a:xfrm>
            <a:off x="2957847" y="2435945"/>
            <a:ext cx="61926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957847" y="2493144"/>
            <a:ext cx="61926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1344930" y="2493010"/>
            <a:ext cx="947610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二丶可行性分析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2957847" y="3357240"/>
            <a:ext cx="61926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2957847" y="3414439"/>
            <a:ext cx="61926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9"/>
          <p:cNvSpPr>
            <a:spLocks noEditPoints="1"/>
          </p:cNvSpPr>
          <p:nvPr/>
        </p:nvSpPr>
        <p:spPr bwMode="auto">
          <a:xfrm>
            <a:off x="4807227" y="3933184"/>
            <a:ext cx="2551885" cy="2346785"/>
          </a:xfrm>
          <a:custGeom>
            <a:avLst/>
            <a:gdLst>
              <a:gd name="T0" fmla="*/ 5 w 497"/>
              <a:gd name="T1" fmla="*/ 269 h 457"/>
              <a:gd name="T2" fmla="*/ 116 w 497"/>
              <a:gd name="T3" fmla="*/ 364 h 457"/>
              <a:gd name="T4" fmla="*/ 193 w 497"/>
              <a:gd name="T5" fmla="*/ 265 h 457"/>
              <a:gd name="T6" fmla="*/ 303 w 497"/>
              <a:gd name="T7" fmla="*/ 142 h 457"/>
              <a:gd name="T8" fmla="*/ 163 w 497"/>
              <a:gd name="T9" fmla="*/ 131 h 457"/>
              <a:gd name="T10" fmla="*/ 263 w 497"/>
              <a:gd name="T11" fmla="*/ 62 h 457"/>
              <a:gd name="T12" fmla="*/ 409 w 497"/>
              <a:gd name="T13" fmla="*/ 133 h 457"/>
              <a:gd name="T14" fmla="*/ 418 w 497"/>
              <a:gd name="T15" fmla="*/ 180 h 457"/>
              <a:gd name="T16" fmla="*/ 218 w 497"/>
              <a:gd name="T17" fmla="*/ 358 h 457"/>
              <a:gd name="T18" fmla="*/ 195 w 497"/>
              <a:gd name="T19" fmla="*/ 397 h 457"/>
              <a:gd name="T20" fmla="*/ 234 w 497"/>
              <a:gd name="T21" fmla="*/ 343 h 457"/>
              <a:gd name="T22" fmla="*/ 209 w 497"/>
              <a:gd name="T23" fmla="*/ 310 h 457"/>
              <a:gd name="T24" fmla="*/ 235 w 497"/>
              <a:gd name="T25" fmla="*/ 161 h 457"/>
              <a:gd name="T26" fmla="*/ 163 w 497"/>
              <a:gd name="T27" fmla="*/ 150 h 457"/>
              <a:gd name="T28" fmla="*/ 171 w 497"/>
              <a:gd name="T29" fmla="*/ 165 h 457"/>
              <a:gd name="T30" fmla="*/ 63 w 497"/>
              <a:gd name="T31" fmla="*/ 248 h 457"/>
              <a:gd name="T32" fmla="*/ 38 w 497"/>
              <a:gd name="T33" fmla="*/ 272 h 457"/>
              <a:gd name="T34" fmla="*/ 224 w 497"/>
              <a:gd name="T35" fmla="*/ 152 h 457"/>
              <a:gd name="T36" fmla="*/ 208 w 497"/>
              <a:gd name="T37" fmla="*/ 166 h 457"/>
              <a:gd name="T38" fmla="*/ 104 w 497"/>
              <a:gd name="T39" fmla="*/ 262 h 457"/>
              <a:gd name="T40" fmla="*/ 136 w 497"/>
              <a:gd name="T41" fmla="*/ 249 h 457"/>
              <a:gd name="T42" fmla="*/ 129 w 497"/>
              <a:gd name="T43" fmla="*/ 275 h 457"/>
              <a:gd name="T44" fmla="*/ 60 w 497"/>
              <a:gd name="T45" fmla="*/ 328 h 457"/>
              <a:gd name="T46" fmla="*/ 103 w 497"/>
              <a:gd name="T47" fmla="*/ 304 h 457"/>
              <a:gd name="T48" fmla="*/ 178 w 497"/>
              <a:gd name="T49" fmla="*/ 250 h 457"/>
              <a:gd name="T50" fmla="*/ 175 w 497"/>
              <a:gd name="T51" fmla="*/ 357 h 457"/>
              <a:gd name="T52" fmla="*/ 199 w 497"/>
              <a:gd name="T53" fmla="*/ 335 h 457"/>
              <a:gd name="T54" fmla="*/ 166 w 497"/>
              <a:gd name="T55" fmla="*/ 390 h 457"/>
              <a:gd name="T56" fmla="*/ 164 w 497"/>
              <a:gd name="T57" fmla="*/ 433 h 457"/>
              <a:gd name="T58" fmla="*/ 222 w 497"/>
              <a:gd name="T59" fmla="*/ 405 h 457"/>
              <a:gd name="T60" fmla="*/ 213 w 497"/>
              <a:gd name="T61" fmla="*/ 440 h 457"/>
              <a:gd name="T62" fmla="*/ 354 w 497"/>
              <a:gd name="T63" fmla="*/ 318 h 457"/>
              <a:gd name="T64" fmla="*/ 354 w 497"/>
              <a:gd name="T65" fmla="*/ 374 h 457"/>
              <a:gd name="T66" fmla="*/ 308 w 497"/>
              <a:gd name="T67" fmla="*/ 349 h 457"/>
              <a:gd name="T68" fmla="*/ 385 w 497"/>
              <a:gd name="T69" fmla="*/ 266 h 457"/>
              <a:gd name="T70" fmla="*/ 416 w 497"/>
              <a:gd name="T71" fmla="*/ 300 h 457"/>
              <a:gd name="T72" fmla="*/ 317 w 497"/>
              <a:gd name="T73" fmla="*/ 418 h 457"/>
              <a:gd name="T74" fmla="*/ 384 w 497"/>
              <a:gd name="T75" fmla="*/ 386 h 457"/>
              <a:gd name="T76" fmla="*/ 436 w 497"/>
              <a:gd name="T77" fmla="*/ 224 h 457"/>
              <a:gd name="T78" fmla="*/ 344 w 497"/>
              <a:gd name="T79" fmla="*/ 288 h 457"/>
              <a:gd name="T80" fmla="*/ 351 w 497"/>
              <a:gd name="T81" fmla="*/ 256 h 457"/>
              <a:gd name="T82" fmla="*/ 343 w 497"/>
              <a:gd name="T83" fmla="*/ 267 h 457"/>
              <a:gd name="T84" fmla="*/ 313 w 497"/>
              <a:gd name="T85" fmla="*/ 297 h 457"/>
              <a:gd name="T86" fmla="*/ 441 w 497"/>
              <a:gd name="T87" fmla="*/ 166 h 457"/>
              <a:gd name="T88" fmla="*/ 342 w 497"/>
              <a:gd name="T89" fmla="*/ 224 h 457"/>
              <a:gd name="T90" fmla="*/ 333 w 497"/>
              <a:gd name="T91" fmla="*/ 192 h 457"/>
              <a:gd name="T92" fmla="*/ 343 w 497"/>
              <a:gd name="T93" fmla="*/ 143 h 457"/>
              <a:gd name="T94" fmla="*/ 396 w 497"/>
              <a:gd name="T95" fmla="*/ 83 h 457"/>
              <a:gd name="T96" fmla="*/ 384 w 497"/>
              <a:gd name="T97" fmla="*/ 54 h 457"/>
              <a:gd name="T98" fmla="*/ 373 w 497"/>
              <a:gd name="T99" fmla="*/ 71 h 457"/>
              <a:gd name="T100" fmla="*/ 291 w 497"/>
              <a:gd name="T101" fmla="*/ 93 h 457"/>
              <a:gd name="T102" fmla="*/ 310 w 497"/>
              <a:gd name="T103" fmla="*/ 43 h 457"/>
              <a:gd name="T104" fmla="*/ 315 w 497"/>
              <a:gd name="T105" fmla="*/ 17 h 457"/>
              <a:gd name="T106" fmla="*/ 99 w 497"/>
              <a:gd name="T107" fmla="*/ 158 h 457"/>
              <a:gd name="T108" fmla="*/ 34 w 497"/>
              <a:gd name="T109" fmla="*/ 201 h 457"/>
              <a:gd name="T110" fmla="*/ 161 w 497"/>
              <a:gd name="T111" fmla="*/ 45 h 457"/>
              <a:gd name="T112" fmla="*/ 35 w 497"/>
              <a:gd name="T113" fmla="*/ 195 h 457"/>
              <a:gd name="T114" fmla="*/ 202 w 497"/>
              <a:gd name="T115" fmla="*/ 13 h 457"/>
              <a:gd name="T116" fmla="*/ 45 w 497"/>
              <a:gd name="T117" fmla="*/ 321 h 457"/>
              <a:gd name="T118" fmla="*/ 143 w 497"/>
              <a:gd name="T119" fmla="*/ 424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97" h="457">
                <a:moveTo>
                  <a:pt x="74" y="389"/>
                </a:moveTo>
                <a:cubicBezTo>
                  <a:pt x="117" y="427"/>
                  <a:pt x="177" y="457"/>
                  <a:pt x="262" y="448"/>
                </a:cubicBezTo>
                <a:cubicBezTo>
                  <a:pt x="347" y="448"/>
                  <a:pt x="398" y="412"/>
                  <a:pt x="437" y="366"/>
                </a:cubicBezTo>
                <a:cubicBezTo>
                  <a:pt x="437" y="366"/>
                  <a:pt x="438" y="366"/>
                  <a:pt x="439" y="365"/>
                </a:cubicBezTo>
                <a:cubicBezTo>
                  <a:pt x="449" y="356"/>
                  <a:pt x="456" y="343"/>
                  <a:pt x="463" y="330"/>
                </a:cubicBezTo>
                <a:cubicBezTo>
                  <a:pt x="497" y="267"/>
                  <a:pt x="477" y="163"/>
                  <a:pt x="446" y="111"/>
                </a:cubicBezTo>
                <a:cubicBezTo>
                  <a:pt x="415" y="60"/>
                  <a:pt x="369" y="24"/>
                  <a:pt x="304" y="8"/>
                </a:cubicBezTo>
                <a:cubicBezTo>
                  <a:pt x="298" y="7"/>
                  <a:pt x="304" y="5"/>
                  <a:pt x="302" y="2"/>
                </a:cubicBezTo>
                <a:cubicBezTo>
                  <a:pt x="301" y="0"/>
                  <a:pt x="298" y="3"/>
                  <a:pt x="296" y="6"/>
                </a:cubicBezTo>
                <a:cubicBezTo>
                  <a:pt x="255" y="1"/>
                  <a:pt x="211" y="5"/>
                  <a:pt x="174" y="12"/>
                </a:cubicBezTo>
                <a:cubicBezTo>
                  <a:pt x="70" y="47"/>
                  <a:pt x="0" y="127"/>
                  <a:pt x="5" y="269"/>
                </a:cubicBezTo>
                <a:cubicBezTo>
                  <a:pt x="14" y="323"/>
                  <a:pt x="41" y="359"/>
                  <a:pt x="74" y="389"/>
                </a:cubicBezTo>
                <a:close/>
                <a:moveTo>
                  <a:pt x="147" y="427"/>
                </a:moveTo>
                <a:cubicBezTo>
                  <a:pt x="147" y="427"/>
                  <a:pt x="147" y="427"/>
                  <a:pt x="147" y="427"/>
                </a:cubicBezTo>
                <a:cubicBezTo>
                  <a:pt x="148" y="424"/>
                  <a:pt x="153" y="424"/>
                  <a:pt x="153" y="426"/>
                </a:cubicBezTo>
                <a:cubicBezTo>
                  <a:pt x="152" y="430"/>
                  <a:pt x="149" y="428"/>
                  <a:pt x="147" y="427"/>
                </a:cubicBezTo>
                <a:close/>
                <a:moveTo>
                  <a:pt x="95" y="377"/>
                </a:moveTo>
                <a:cubicBezTo>
                  <a:pt x="117" y="347"/>
                  <a:pt x="150" y="327"/>
                  <a:pt x="174" y="300"/>
                </a:cubicBezTo>
                <a:cubicBezTo>
                  <a:pt x="183" y="290"/>
                  <a:pt x="192" y="280"/>
                  <a:pt x="202" y="271"/>
                </a:cubicBezTo>
                <a:cubicBezTo>
                  <a:pt x="202" y="274"/>
                  <a:pt x="203" y="285"/>
                  <a:pt x="202" y="286"/>
                </a:cubicBezTo>
                <a:cubicBezTo>
                  <a:pt x="117" y="364"/>
                  <a:pt x="117" y="364"/>
                  <a:pt x="117" y="364"/>
                </a:cubicBezTo>
                <a:cubicBezTo>
                  <a:pt x="116" y="364"/>
                  <a:pt x="116" y="364"/>
                  <a:pt x="116" y="364"/>
                </a:cubicBezTo>
                <a:cubicBezTo>
                  <a:pt x="116" y="365"/>
                  <a:pt x="116" y="365"/>
                  <a:pt x="116" y="365"/>
                </a:cubicBezTo>
                <a:cubicBezTo>
                  <a:pt x="118" y="366"/>
                  <a:pt x="118" y="366"/>
                  <a:pt x="118" y="366"/>
                </a:cubicBezTo>
                <a:cubicBezTo>
                  <a:pt x="162" y="329"/>
                  <a:pt x="162" y="329"/>
                  <a:pt x="162" y="329"/>
                </a:cubicBezTo>
                <a:cubicBezTo>
                  <a:pt x="146" y="350"/>
                  <a:pt x="125" y="370"/>
                  <a:pt x="108" y="390"/>
                </a:cubicBezTo>
                <a:cubicBezTo>
                  <a:pt x="106" y="386"/>
                  <a:pt x="91" y="380"/>
                  <a:pt x="103" y="376"/>
                </a:cubicBezTo>
                <a:cubicBezTo>
                  <a:pt x="107" y="374"/>
                  <a:pt x="111" y="370"/>
                  <a:pt x="113" y="366"/>
                </a:cubicBezTo>
                <a:cubicBezTo>
                  <a:pt x="106" y="367"/>
                  <a:pt x="103" y="375"/>
                  <a:pt x="95" y="377"/>
                </a:cubicBezTo>
                <a:close/>
                <a:moveTo>
                  <a:pt x="142" y="311"/>
                </a:moveTo>
                <a:cubicBezTo>
                  <a:pt x="122" y="327"/>
                  <a:pt x="105" y="347"/>
                  <a:pt x="86" y="365"/>
                </a:cubicBezTo>
                <a:cubicBezTo>
                  <a:pt x="83" y="363"/>
                  <a:pt x="77" y="359"/>
                  <a:pt x="78" y="357"/>
                </a:cubicBezTo>
                <a:cubicBezTo>
                  <a:pt x="113" y="322"/>
                  <a:pt x="153" y="293"/>
                  <a:pt x="193" y="265"/>
                </a:cubicBezTo>
                <a:cubicBezTo>
                  <a:pt x="191" y="272"/>
                  <a:pt x="198" y="259"/>
                  <a:pt x="202" y="263"/>
                </a:cubicBezTo>
                <a:cubicBezTo>
                  <a:pt x="176" y="295"/>
                  <a:pt x="144" y="322"/>
                  <a:pt x="113" y="350"/>
                </a:cubicBezTo>
                <a:cubicBezTo>
                  <a:pt x="106" y="357"/>
                  <a:pt x="99" y="366"/>
                  <a:pt x="92" y="373"/>
                </a:cubicBezTo>
                <a:cubicBezTo>
                  <a:pt x="90" y="373"/>
                  <a:pt x="88" y="369"/>
                  <a:pt x="88" y="368"/>
                </a:cubicBezTo>
                <a:cubicBezTo>
                  <a:pt x="120" y="335"/>
                  <a:pt x="154" y="306"/>
                  <a:pt x="186" y="274"/>
                </a:cubicBezTo>
                <a:cubicBezTo>
                  <a:pt x="169" y="281"/>
                  <a:pt x="157" y="299"/>
                  <a:pt x="142" y="311"/>
                </a:cubicBezTo>
                <a:close/>
                <a:moveTo>
                  <a:pt x="217" y="103"/>
                </a:moveTo>
                <a:cubicBezTo>
                  <a:pt x="220" y="102"/>
                  <a:pt x="222" y="101"/>
                  <a:pt x="221" y="105"/>
                </a:cubicBezTo>
                <a:cubicBezTo>
                  <a:pt x="224" y="102"/>
                  <a:pt x="229" y="100"/>
                  <a:pt x="233" y="100"/>
                </a:cubicBezTo>
                <a:cubicBezTo>
                  <a:pt x="234" y="100"/>
                  <a:pt x="235" y="99"/>
                  <a:pt x="235" y="98"/>
                </a:cubicBezTo>
                <a:cubicBezTo>
                  <a:pt x="271" y="95"/>
                  <a:pt x="293" y="116"/>
                  <a:pt x="303" y="142"/>
                </a:cubicBezTo>
                <a:cubicBezTo>
                  <a:pt x="319" y="180"/>
                  <a:pt x="290" y="207"/>
                  <a:pt x="267" y="221"/>
                </a:cubicBezTo>
                <a:cubicBezTo>
                  <a:pt x="259" y="225"/>
                  <a:pt x="255" y="233"/>
                  <a:pt x="255" y="244"/>
                </a:cubicBezTo>
                <a:cubicBezTo>
                  <a:pt x="253" y="297"/>
                  <a:pt x="253" y="297"/>
                  <a:pt x="253" y="297"/>
                </a:cubicBezTo>
                <a:cubicBezTo>
                  <a:pt x="209" y="300"/>
                  <a:pt x="209" y="300"/>
                  <a:pt x="209" y="300"/>
                </a:cubicBezTo>
                <a:cubicBezTo>
                  <a:pt x="208" y="278"/>
                  <a:pt x="206" y="253"/>
                  <a:pt x="208" y="230"/>
                </a:cubicBezTo>
                <a:cubicBezTo>
                  <a:pt x="210" y="229"/>
                  <a:pt x="216" y="226"/>
                  <a:pt x="212" y="223"/>
                </a:cubicBezTo>
                <a:cubicBezTo>
                  <a:pt x="208" y="225"/>
                  <a:pt x="207" y="218"/>
                  <a:pt x="210" y="217"/>
                </a:cubicBezTo>
                <a:cubicBezTo>
                  <a:pt x="226" y="212"/>
                  <a:pt x="244" y="202"/>
                  <a:pt x="249" y="183"/>
                </a:cubicBezTo>
                <a:cubicBezTo>
                  <a:pt x="254" y="164"/>
                  <a:pt x="242" y="150"/>
                  <a:pt x="228" y="146"/>
                </a:cubicBezTo>
                <a:cubicBezTo>
                  <a:pt x="207" y="139"/>
                  <a:pt x="186" y="148"/>
                  <a:pt x="178" y="161"/>
                </a:cubicBezTo>
                <a:cubicBezTo>
                  <a:pt x="173" y="150"/>
                  <a:pt x="166" y="141"/>
                  <a:pt x="163" y="131"/>
                </a:cubicBezTo>
                <a:cubicBezTo>
                  <a:pt x="172" y="118"/>
                  <a:pt x="187" y="112"/>
                  <a:pt x="203" y="106"/>
                </a:cubicBezTo>
                <a:cubicBezTo>
                  <a:pt x="207" y="104"/>
                  <a:pt x="206" y="101"/>
                  <a:pt x="210" y="102"/>
                </a:cubicBezTo>
                <a:cubicBezTo>
                  <a:pt x="205" y="108"/>
                  <a:pt x="214" y="103"/>
                  <a:pt x="217" y="103"/>
                </a:cubicBezTo>
                <a:close/>
                <a:moveTo>
                  <a:pt x="263" y="62"/>
                </a:moveTo>
                <a:cubicBezTo>
                  <a:pt x="262" y="62"/>
                  <a:pt x="262" y="62"/>
                  <a:pt x="262" y="62"/>
                </a:cubicBezTo>
                <a:cubicBezTo>
                  <a:pt x="260" y="65"/>
                  <a:pt x="257" y="67"/>
                  <a:pt x="254" y="69"/>
                </a:cubicBezTo>
                <a:cubicBezTo>
                  <a:pt x="244" y="79"/>
                  <a:pt x="235" y="92"/>
                  <a:pt x="216" y="94"/>
                </a:cubicBezTo>
                <a:cubicBezTo>
                  <a:pt x="243" y="70"/>
                  <a:pt x="269" y="48"/>
                  <a:pt x="298" y="31"/>
                </a:cubicBezTo>
                <a:cubicBezTo>
                  <a:pt x="293" y="38"/>
                  <a:pt x="285" y="44"/>
                  <a:pt x="278" y="50"/>
                </a:cubicBezTo>
                <a:cubicBezTo>
                  <a:pt x="278" y="50"/>
                  <a:pt x="277" y="50"/>
                  <a:pt x="275" y="51"/>
                </a:cubicBezTo>
                <a:cubicBezTo>
                  <a:pt x="271" y="55"/>
                  <a:pt x="271" y="61"/>
                  <a:pt x="263" y="62"/>
                </a:cubicBezTo>
                <a:close/>
                <a:moveTo>
                  <a:pt x="306" y="44"/>
                </a:moveTo>
                <a:cubicBezTo>
                  <a:pt x="265" y="81"/>
                  <a:pt x="265" y="81"/>
                  <a:pt x="265" y="81"/>
                </a:cubicBezTo>
                <a:cubicBezTo>
                  <a:pt x="262" y="90"/>
                  <a:pt x="250" y="95"/>
                  <a:pt x="238" y="90"/>
                </a:cubicBezTo>
                <a:cubicBezTo>
                  <a:pt x="239" y="88"/>
                  <a:pt x="242" y="85"/>
                  <a:pt x="245" y="83"/>
                </a:cubicBezTo>
                <a:cubicBezTo>
                  <a:pt x="265" y="71"/>
                  <a:pt x="285" y="55"/>
                  <a:pt x="306" y="44"/>
                </a:cubicBezTo>
                <a:close/>
                <a:moveTo>
                  <a:pt x="373" y="189"/>
                </a:moveTo>
                <a:cubicBezTo>
                  <a:pt x="261" y="291"/>
                  <a:pt x="261" y="291"/>
                  <a:pt x="261" y="291"/>
                </a:cubicBezTo>
                <a:cubicBezTo>
                  <a:pt x="260" y="289"/>
                  <a:pt x="259" y="282"/>
                  <a:pt x="261" y="280"/>
                </a:cubicBezTo>
                <a:cubicBezTo>
                  <a:pt x="296" y="246"/>
                  <a:pt x="334" y="216"/>
                  <a:pt x="373" y="189"/>
                </a:cubicBezTo>
                <a:close/>
                <a:moveTo>
                  <a:pt x="264" y="253"/>
                </a:moveTo>
                <a:cubicBezTo>
                  <a:pt x="312" y="212"/>
                  <a:pt x="362" y="174"/>
                  <a:pt x="409" y="133"/>
                </a:cubicBezTo>
                <a:cubicBezTo>
                  <a:pt x="410" y="134"/>
                  <a:pt x="410" y="135"/>
                  <a:pt x="409" y="135"/>
                </a:cubicBezTo>
                <a:cubicBezTo>
                  <a:pt x="363" y="183"/>
                  <a:pt x="311" y="225"/>
                  <a:pt x="263" y="272"/>
                </a:cubicBezTo>
                <a:cubicBezTo>
                  <a:pt x="262" y="267"/>
                  <a:pt x="261" y="256"/>
                  <a:pt x="264" y="253"/>
                </a:cubicBezTo>
                <a:close/>
                <a:moveTo>
                  <a:pt x="358" y="231"/>
                </a:moveTo>
                <a:cubicBezTo>
                  <a:pt x="328" y="260"/>
                  <a:pt x="289" y="280"/>
                  <a:pt x="260" y="310"/>
                </a:cubicBezTo>
                <a:cubicBezTo>
                  <a:pt x="260" y="304"/>
                  <a:pt x="263" y="300"/>
                  <a:pt x="267" y="296"/>
                </a:cubicBezTo>
                <a:cubicBezTo>
                  <a:pt x="314" y="249"/>
                  <a:pt x="368" y="210"/>
                  <a:pt x="421" y="169"/>
                </a:cubicBezTo>
                <a:lnTo>
                  <a:pt x="358" y="231"/>
                </a:lnTo>
                <a:close/>
                <a:moveTo>
                  <a:pt x="418" y="180"/>
                </a:moveTo>
                <a:cubicBezTo>
                  <a:pt x="414" y="184"/>
                  <a:pt x="411" y="188"/>
                  <a:pt x="405" y="191"/>
                </a:cubicBezTo>
                <a:cubicBezTo>
                  <a:pt x="410" y="187"/>
                  <a:pt x="413" y="182"/>
                  <a:pt x="418" y="180"/>
                </a:cubicBezTo>
                <a:close/>
                <a:moveTo>
                  <a:pt x="328" y="262"/>
                </a:moveTo>
                <a:cubicBezTo>
                  <a:pt x="326" y="266"/>
                  <a:pt x="323" y="269"/>
                  <a:pt x="318" y="272"/>
                </a:cubicBezTo>
                <a:cubicBezTo>
                  <a:pt x="321" y="268"/>
                  <a:pt x="325" y="264"/>
                  <a:pt x="328" y="262"/>
                </a:cubicBezTo>
                <a:close/>
                <a:moveTo>
                  <a:pt x="283" y="294"/>
                </a:moveTo>
                <a:cubicBezTo>
                  <a:pt x="282" y="298"/>
                  <a:pt x="273" y="305"/>
                  <a:pt x="267" y="309"/>
                </a:cubicBezTo>
                <a:cubicBezTo>
                  <a:pt x="266" y="304"/>
                  <a:pt x="278" y="300"/>
                  <a:pt x="283" y="294"/>
                </a:cubicBezTo>
                <a:close/>
                <a:moveTo>
                  <a:pt x="255" y="370"/>
                </a:moveTo>
                <a:cubicBezTo>
                  <a:pt x="258" y="367"/>
                  <a:pt x="260" y="370"/>
                  <a:pt x="258" y="372"/>
                </a:cubicBezTo>
                <a:cubicBezTo>
                  <a:pt x="260" y="383"/>
                  <a:pt x="255" y="393"/>
                  <a:pt x="248" y="397"/>
                </a:cubicBezTo>
                <a:cubicBezTo>
                  <a:pt x="236" y="406"/>
                  <a:pt x="219" y="398"/>
                  <a:pt x="210" y="390"/>
                </a:cubicBezTo>
                <a:cubicBezTo>
                  <a:pt x="204" y="379"/>
                  <a:pt x="209" y="363"/>
                  <a:pt x="218" y="358"/>
                </a:cubicBezTo>
                <a:cubicBezTo>
                  <a:pt x="222" y="356"/>
                  <a:pt x="227" y="354"/>
                  <a:pt x="232" y="353"/>
                </a:cubicBezTo>
                <a:cubicBezTo>
                  <a:pt x="244" y="353"/>
                  <a:pt x="253" y="355"/>
                  <a:pt x="258" y="362"/>
                </a:cubicBezTo>
                <a:cubicBezTo>
                  <a:pt x="257" y="364"/>
                  <a:pt x="251" y="366"/>
                  <a:pt x="255" y="370"/>
                </a:cubicBezTo>
                <a:close/>
                <a:moveTo>
                  <a:pt x="195" y="397"/>
                </a:moveTo>
                <a:cubicBezTo>
                  <a:pt x="188" y="402"/>
                  <a:pt x="182" y="409"/>
                  <a:pt x="175" y="413"/>
                </a:cubicBezTo>
                <a:cubicBezTo>
                  <a:pt x="174" y="413"/>
                  <a:pt x="173" y="413"/>
                  <a:pt x="173" y="413"/>
                </a:cubicBezTo>
                <a:cubicBezTo>
                  <a:pt x="202" y="382"/>
                  <a:pt x="202" y="382"/>
                  <a:pt x="202" y="382"/>
                </a:cubicBezTo>
                <a:cubicBezTo>
                  <a:pt x="203" y="391"/>
                  <a:pt x="209" y="399"/>
                  <a:pt x="216" y="402"/>
                </a:cubicBezTo>
                <a:cubicBezTo>
                  <a:pt x="183" y="419"/>
                  <a:pt x="183" y="419"/>
                  <a:pt x="183" y="419"/>
                </a:cubicBezTo>
                <a:cubicBezTo>
                  <a:pt x="189" y="411"/>
                  <a:pt x="197" y="404"/>
                  <a:pt x="204" y="397"/>
                </a:cubicBezTo>
                <a:cubicBezTo>
                  <a:pt x="202" y="390"/>
                  <a:pt x="197" y="396"/>
                  <a:pt x="195" y="397"/>
                </a:cubicBezTo>
                <a:close/>
                <a:moveTo>
                  <a:pt x="234" y="343"/>
                </a:moveTo>
                <a:cubicBezTo>
                  <a:pt x="228" y="340"/>
                  <a:pt x="237" y="340"/>
                  <a:pt x="235" y="335"/>
                </a:cubicBezTo>
                <a:cubicBezTo>
                  <a:pt x="230" y="340"/>
                  <a:pt x="226" y="352"/>
                  <a:pt x="217" y="350"/>
                </a:cubicBezTo>
                <a:cubicBezTo>
                  <a:pt x="219" y="346"/>
                  <a:pt x="223" y="344"/>
                  <a:pt x="226" y="341"/>
                </a:cubicBezTo>
                <a:cubicBezTo>
                  <a:pt x="227" y="340"/>
                  <a:pt x="227" y="338"/>
                  <a:pt x="228" y="337"/>
                </a:cubicBezTo>
                <a:cubicBezTo>
                  <a:pt x="227" y="336"/>
                  <a:pt x="227" y="336"/>
                  <a:pt x="227" y="336"/>
                </a:cubicBezTo>
                <a:cubicBezTo>
                  <a:pt x="230" y="331"/>
                  <a:pt x="236" y="332"/>
                  <a:pt x="239" y="328"/>
                </a:cubicBezTo>
                <a:cubicBezTo>
                  <a:pt x="240" y="327"/>
                  <a:pt x="240" y="327"/>
                  <a:pt x="240" y="327"/>
                </a:cubicBezTo>
                <a:cubicBezTo>
                  <a:pt x="242" y="325"/>
                  <a:pt x="244" y="321"/>
                  <a:pt x="247" y="322"/>
                </a:cubicBezTo>
                <a:cubicBezTo>
                  <a:pt x="250" y="323"/>
                  <a:pt x="255" y="323"/>
                  <a:pt x="256" y="325"/>
                </a:cubicBezTo>
                <a:cubicBezTo>
                  <a:pt x="249" y="332"/>
                  <a:pt x="242" y="338"/>
                  <a:pt x="234" y="343"/>
                </a:cubicBezTo>
                <a:close/>
                <a:moveTo>
                  <a:pt x="213" y="330"/>
                </a:moveTo>
                <a:cubicBezTo>
                  <a:pt x="212" y="332"/>
                  <a:pt x="213" y="333"/>
                  <a:pt x="215" y="331"/>
                </a:cubicBezTo>
                <a:cubicBezTo>
                  <a:pt x="218" y="327"/>
                  <a:pt x="221" y="323"/>
                  <a:pt x="224" y="320"/>
                </a:cubicBezTo>
                <a:cubicBezTo>
                  <a:pt x="224" y="319"/>
                  <a:pt x="225" y="319"/>
                  <a:pt x="225" y="319"/>
                </a:cubicBezTo>
                <a:cubicBezTo>
                  <a:pt x="229" y="319"/>
                  <a:pt x="233" y="319"/>
                  <a:pt x="236" y="320"/>
                </a:cubicBezTo>
                <a:cubicBezTo>
                  <a:pt x="210" y="341"/>
                  <a:pt x="188" y="364"/>
                  <a:pt x="163" y="386"/>
                </a:cubicBezTo>
                <a:cubicBezTo>
                  <a:pt x="179" y="369"/>
                  <a:pt x="196" y="352"/>
                  <a:pt x="210" y="336"/>
                </a:cubicBezTo>
                <a:cubicBezTo>
                  <a:pt x="204" y="339"/>
                  <a:pt x="211" y="329"/>
                  <a:pt x="213" y="330"/>
                </a:cubicBezTo>
                <a:close/>
                <a:moveTo>
                  <a:pt x="256" y="319"/>
                </a:moveTo>
                <a:cubicBezTo>
                  <a:pt x="249" y="316"/>
                  <a:pt x="239" y="309"/>
                  <a:pt x="237" y="316"/>
                </a:cubicBezTo>
                <a:cubicBezTo>
                  <a:pt x="227" y="312"/>
                  <a:pt x="220" y="312"/>
                  <a:pt x="209" y="310"/>
                </a:cubicBezTo>
                <a:cubicBezTo>
                  <a:pt x="212" y="304"/>
                  <a:pt x="221" y="306"/>
                  <a:pt x="226" y="305"/>
                </a:cubicBezTo>
                <a:cubicBezTo>
                  <a:pt x="235" y="304"/>
                  <a:pt x="245" y="304"/>
                  <a:pt x="255" y="305"/>
                </a:cubicBezTo>
                <a:cubicBezTo>
                  <a:pt x="255" y="308"/>
                  <a:pt x="254" y="313"/>
                  <a:pt x="256" y="319"/>
                </a:cubicBezTo>
                <a:close/>
                <a:moveTo>
                  <a:pt x="240" y="166"/>
                </a:moveTo>
                <a:cubicBezTo>
                  <a:pt x="242" y="164"/>
                  <a:pt x="245" y="176"/>
                  <a:pt x="242" y="178"/>
                </a:cubicBezTo>
                <a:cubicBezTo>
                  <a:pt x="204" y="202"/>
                  <a:pt x="170" y="232"/>
                  <a:pt x="133" y="258"/>
                </a:cubicBezTo>
                <a:cubicBezTo>
                  <a:pt x="168" y="227"/>
                  <a:pt x="205" y="198"/>
                  <a:pt x="240" y="166"/>
                </a:cubicBezTo>
                <a:close/>
                <a:moveTo>
                  <a:pt x="235" y="161"/>
                </a:moveTo>
                <a:cubicBezTo>
                  <a:pt x="223" y="167"/>
                  <a:pt x="213" y="174"/>
                  <a:pt x="202" y="181"/>
                </a:cubicBezTo>
                <a:cubicBezTo>
                  <a:pt x="209" y="172"/>
                  <a:pt x="222" y="163"/>
                  <a:pt x="230" y="155"/>
                </a:cubicBezTo>
                <a:cubicBezTo>
                  <a:pt x="232" y="154"/>
                  <a:pt x="237" y="160"/>
                  <a:pt x="235" y="161"/>
                </a:cubicBezTo>
                <a:close/>
                <a:moveTo>
                  <a:pt x="222" y="200"/>
                </a:moveTo>
                <a:cubicBezTo>
                  <a:pt x="223" y="201"/>
                  <a:pt x="227" y="198"/>
                  <a:pt x="223" y="198"/>
                </a:cubicBezTo>
                <a:cubicBezTo>
                  <a:pt x="243" y="183"/>
                  <a:pt x="243" y="183"/>
                  <a:pt x="243" y="183"/>
                </a:cubicBezTo>
                <a:cubicBezTo>
                  <a:pt x="239" y="194"/>
                  <a:pt x="231" y="204"/>
                  <a:pt x="219" y="206"/>
                </a:cubicBezTo>
                <a:cubicBezTo>
                  <a:pt x="216" y="207"/>
                  <a:pt x="222" y="203"/>
                  <a:pt x="222" y="200"/>
                </a:cubicBezTo>
                <a:close/>
                <a:moveTo>
                  <a:pt x="163" y="150"/>
                </a:moveTo>
                <a:cubicBezTo>
                  <a:pt x="127" y="178"/>
                  <a:pt x="89" y="204"/>
                  <a:pt x="55" y="237"/>
                </a:cubicBezTo>
                <a:cubicBezTo>
                  <a:pt x="55" y="236"/>
                  <a:pt x="55" y="236"/>
                  <a:pt x="54" y="236"/>
                </a:cubicBezTo>
                <a:cubicBezTo>
                  <a:pt x="76" y="212"/>
                  <a:pt x="105" y="193"/>
                  <a:pt x="128" y="169"/>
                </a:cubicBezTo>
                <a:cubicBezTo>
                  <a:pt x="138" y="159"/>
                  <a:pt x="149" y="150"/>
                  <a:pt x="159" y="140"/>
                </a:cubicBezTo>
                <a:cubicBezTo>
                  <a:pt x="160" y="144"/>
                  <a:pt x="162" y="147"/>
                  <a:pt x="163" y="150"/>
                </a:cubicBezTo>
                <a:close/>
                <a:moveTo>
                  <a:pt x="39" y="246"/>
                </a:moveTo>
                <a:cubicBezTo>
                  <a:pt x="38" y="247"/>
                  <a:pt x="35" y="250"/>
                  <a:pt x="32" y="248"/>
                </a:cubicBezTo>
                <a:cubicBezTo>
                  <a:pt x="68" y="205"/>
                  <a:pt x="111" y="170"/>
                  <a:pt x="151" y="131"/>
                </a:cubicBezTo>
                <a:cubicBezTo>
                  <a:pt x="151" y="131"/>
                  <a:pt x="152" y="131"/>
                  <a:pt x="152" y="130"/>
                </a:cubicBezTo>
                <a:cubicBezTo>
                  <a:pt x="154" y="132"/>
                  <a:pt x="155" y="136"/>
                  <a:pt x="157" y="138"/>
                </a:cubicBezTo>
                <a:cubicBezTo>
                  <a:pt x="117" y="174"/>
                  <a:pt x="76" y="208"/>
                  <a:pt x="39" y="246"/>
                </a:cubicBezTo>
                <a:close/>
                <a:moveTo>
                  <a:pt x="42" y="252"/>
                </a:moveTo>
                <a:cubicBezTo>
                  <a:pt x="77" y="218"/>
                  <a:pt x="119" y="191"/>
                  <a:pt x="156" y="159"/>
                </a:cubicBezTo>
                <a:cubicBezTo>
                  <a:pt x="156" y="162"/>
                  <a:pt x="158" y="165"/>
                  <a:pt x="155" y="167"/>
                </a:cubicBezTo>
                <a:cubicBezTo>
                  <a:pt x="159" y="165"/>
                  <a:pt x="162" y="159"/>
                  <a:pt x="166" y="155"/>
                </a:cubicBezTo>
                <a:cubicBezTo>
                  <a:pt x="171" y="165"/>
                  <a:pt x="171" y="165"/>
                  <a:pt x="171" y="165"/>
                </a:cubicBezTo>
                <a:cubicBezTo>
                  <a:pt x="133" y="191"/>
                  <a:pt x="98" y="222"/>
                  <a:pt x="65" y="253"/>
                </a:cubicBezTo>
                <a:cubicBezTo>
                  <a:pt x="90" y="226"/>
                  <a:pt x="120" y="203"/>
                  <a:pt x="146" y="177"/>
                </a:cubicBezTo>
                <a:cubicBezTo>
                  <a:pt x="144" y="175"/>
                  <a:pt x="144" y="175"/>
                  <a:pt x="144" y="175"/>
                </a:cubicBezTo>
                <a:cubicBezTo>
                  <a:pt x="146" y="173"/>
                  <a:pt x="151" y="171"/>
                  <a:pt x="152" y="166"/>
                </a:cubicBezTo>
                <a:cubicBezTo>
                  <a:pt x="84" y="229"/>
                  <a:pt x="84" y="229"/>
                  <a:pt x="84" y="229"/>
                </a:cubicBezTo>
                <a:cubicBezTo>
                  <a:pt x="84" y="230"/>
                  <a:pt x="84" y="230"/>
                  <a:pt x="84" y="230"/>
                </a:cubicBezTo>
                <a:cubicBezTo>
                  <a:pt x="77" y="234"/>
                  <a:pt x="75" y="238"/>
                  <a:pt x="69" y="243"/>
                </a:cubicBezTo>
                <a:cubicBezTo>
                  <a:pt x="67" y="243"/>
                  <a:pt x="67" y="243"/>
                  <a:pt x="67" y="243"/>
                </a:cubicBezTo>
                <a:cubicBezTo>
                  <a:pt x="66" y="244"/>
                  <a:pt x="66" y="244"/>
                  <a:pt x="66" y="244"/>
                </a:cubicBezTo>
                <a:cubicBezTo>
                  <a:pt x="65" y="245"/>
                  <a:pt x="65" y="245"/>
                  <a:pt x="65" y="245"/>
                </a:cubicBezTo>
                <a:cubicBezTo>
                  <a:pt x="63" y="248"/>
                  <a:pt x="63" y="248"/>
                  <a:pt x="63" y="248"/>
                </a:cubicBezTo>
                <a:cubicBezTo>
                  <a:pt x="62" y="249"/>
                  <a:pt x="62" y="249"/>
                  <a:pt x="62" y="249"/>
                </a:cubicBezTo>
                <a:cubicBezTo>
                  <a:pt x="61" y="250"/>
                  <a:pt x="61" y="250"/>
                  <a:pt x="61" y="250"/>
                </a:cubicBezTo>
                <a:cubicBezTo>
                  <a:pt x="62" y="251"/>
                  <a:pt x="62" y="251"/>
                  <a:pt x="62" y="251"/>
                </a:cubicBezTo>
                <a:cubicBezTo>
                  <a:pt x="61" y="254"/>
                  <a:pt x="58" y="256"/>
                  <a:pt x="56" y="258"/>
                </a:cubicBezTo>
                <a:cubicBezTo>
                  <a:pt x="55" y="258"/>
                  <a:pt x="55" y="258"/>
                  <a:pt x="55" y="258"/>
                </a:cubicBezTo>
                <a:cubicBezTo>
                  <a:pt x="55" y="259"/>
                  <a:pt x="55" y="259"/>
                  <a:pt x="55" y="259"/>
                </a:cubicBezTo>
                <a:cubicBezTo>
                  <a:pt x="51" y="263"/>
                  <a:pt x="51" y="263"/>
                  <a:pt x="51" y="263"/>
                </a:cubicBezTo>
                <a:cubicBezTo>
                  <a:pt x="49" y="261"/>
                  <a:pt x="48" y="263"/>
                  <a:pt x="48" y="264"/>
                </a:cubicBezTo>
                <a:cubicBezTo>
                  <a:pt x="47" y="266"/>
                  <a:pt x="47" y="266"/>
                  <a:pt x="47" y="266"/>
                </a:cubicBezTo>
                <a:cubicBezTo>
                  <a:pt x="46" y="266"/>
                  <a:pt x="45" y="268"/>
                  <a:pt x="47" y="267"/>
                </a:cubicBezTo>
                <a:cubicBezTo>
                  <a:pt x="45" y="269"/>
                  <a:pt x="40" y="279"/>
                  <a:pt x="38" y="272"/>
                </a:cubicBezTo>
                <a:cubicBezTo>
                  <a:pt x="36" y="265"/>
                  <a:pt x="36" y="258"/>
                  <a:pt x="42" y="252"/>
                </a:cubicBezTo>
                <a:close/>
                <a:moveTo>
                  <a:pt x="41" y="284"/>
                </a:moveTo>
                <a:cubicBezTo>
                  <a:pt x="53" y="270"/>
                  <a:pt x="70" y="254"/>
                  <a:pt x="85" y="240"/>
                </a:cubicBezTo>
                <a:cubicBezTo>
                  <a:pt x="109" y="216"/>
                  <a:pt x="138" y="195"/>
                  <a:pt x="165" y="175"/>
                </a:cubicBezTo>
                <a:cubicBezTo>
                  <a:pt x="152" y="188"/>
                  <a:pt x="152" y="188"/>
                  <a:pt x="152" y="188"/>
                </a:cubicBezTo>
                <a:cubicBezTo>
                  <a:pt x="152" y="191"/>
                  <a:pt x="154" y="190"/>
                  <a:pt x="154" y="189"/>
                </a:cubicBezTo>
                <a:cubicBezTo>
                  <a:pt x="156" y="188"/>
                  <a:pt x="156" y="188"/>
                  <a:pt x="156" y="188"/>
                </a:cubicBezTo>
                <a:cubicBezTo>
                  <a:pt x="162" y="185"/>
                  <a:pt x="167" y="179"/>
                  <a:pt x="172" y="173"/>
                </a:cubicBezTo>
                <a:cubicBezTo>
                  <a:pt x="173" y="176"/>
                  <a:pt x="178" y="178"/>
                  <a:pt x="179" y="176"/>
                </a:cubicBezTo>
                <a:cubicBezTo>
                  <a:pt x="183" y="159"/>
                  <a:pt x="199" y="148"/>
                  <a:pt x="218" y="151"/>
                </a:cubicBezTo>
                <a:cubicBezTo>
                  <a:pt x="220" y="151"/>
                  <a:pt x="223" y="151"/>
                  <a:pt x="224" y="152"/>
                </a:cubicBezTo>
                <a:cubicBezTo>
                  <a:pt x="169" y="188"/>
                  <a:pt x="121" y="232"/>
                  <a:pt x="71" y="274"/>
                </a:cubicBezTo>
                <a:cubicBezTo>
                  <a:pt x="75" y="268"/>
                  <a:pt x="81" y="264"/>
                  <a:pt x="83" y="259"/>
                </a:cubicBezTo>
                <a:cubicBezTo>
                  <a:pt x="84" y="258"/>
                  <a:pt x="84" y="258"/>
                  <a:pt x="84" y="258"/>
                </a:cubicBezTo>
                <a:cubicBezTo>
                  <a:pt x="85" y="257"/>
                  <a:pt x="85" y="257"/>
                  <a:pt x="85" y="257"/>
                </a:cubicBezTo>
                <a:cubicBezTo>
                  <a:pt x="85" y="256"/>
                  <a:pt x="85" y="256"/>
                  <a:pt x="85" y="256"/>
                </a:cubicBezTo>
                <a:cubicBezTo>
                  <a:pt x="86" y="255"/>
                  <a:pt x="86" y="255"/>
                  <a:pt x="86" y="255"/>
                </a:cubicBezTo>
                <a:cubicBezTo>
                  <a:pt x="88" y="248"/>
                  <a:pt x="83" y="256"/>
                  <a:pt x="83" y="254"/>
                </a:cubicBezTo>
                <a:cubicBezTo>
                  <a:pt x="80" y="259"/>
                  <a:pt x="75" y="262"/>
                  <a:pt x="72" y="266"/>
                </a:cubicBezTo>
                <a:cubicBezTo>
                  <a:pt x="64" y="275"/>
                  <a:pt x="53" y="282"/>
                  <a:pt x="48" y="293"/>
                </a:cubicBezTo>
                <a:cubicBezTo>
                  <a:pt x="47" y="294"/>
                  <a:pt x="48" y="298"/>
                  <a:pt x="51" y="296"/>
                </a:cubicBezTo>
                <a:cubicBezTo>
                  <a:pt x="103" y="252"/>
                  <a:pt x="154" y="207"/>
                  <a:pt x="208" y="166"/>
                </a:cubicBezTo>
                <a:cubicBezTo>
                  <a:pt x="209" y="166"/>
                  <a:pt x="211" y="166"/>
                  <a:pt x="212" y="166"/>
                </a:cubicBezTo>
                <a:cubicBezTo>
                  <a:pt x="159" y="214"/>
                  <a:pt x="99" y="254"/>
                  <a:pt x="51" y="306"/>
                </a:cubicBezTo>
                <a:cubicBezTo>
                  <a:pt x="50" y="307"/>
                  <a:pt x="50" y="309"/>
                  <a:pt x="49" y="309"/>
                </a:cubicBezTo>
                <a:cubicBezTo>
                  <a:pt x="46" y="302"/>
                  <a:pt x="36" y="289"/>
                  <a:pt x="41" y="284"/>
                </a:cubicBezTo>
                <a:close/>
                <a:moveTo>
                  <a:pt x="128" y="241"/>
                </a:moveTo>
                <a:cubicBezTo>
                  <a:pt x="127" y="244"/>
                  <a:pt x="124" y="246"/>
                  <a:pt x="122" y="246"/>
                </a:cubicBezTo>
                <a:cubicBezTo>
                  <a:pt x="123" y="244"/>
                  <a:pt x="125" y="242"/>
                  <a:pt x="128" y="241"/>
                </a:cubicBezTo>
                <a:close/>
                <a:moveTo>
                  <a:pt x="104" y="262"/>
                </a:moveTo>
                <a:cubicBezTo>
                  <a:pt x="104" y="262"/>
                  <a:pt x="104" y="262"/>
                  <a:pt x="104" y="262"/>
                </a:cubicBezTo>
                <a:cubicBezTo>
                  <a:pt x="104" y="262"/>
                  <a:pt x="104" y="262"/>
                  <a:pt x="104" y="262"/>
                </a:cubicBezTo>
                <a:cubicBezTo>
                  <a:pt x="104" y="262"/>
                  <a:pt x="104" y="262"/>
                  <a:pt x="104" y="262"/>
                </a:cubicBezTo>
                <a:cubicBezTo>
                  <a:pt x="108" y="257"/>
                  <a:pt x="112" y="253"/>
                  <a:pt x="117" y="251"/>
                </a:cubicBezTo>
                <a:cubicBezTo>
                  <a:pt x="112" y="255"/>
                  <a:pt x="109" y="260"/>
                  <a:pt x="104" y="263"/>
                </a:cubicBezTo>
                <a:cubicBezTo>
                  <a:pt x="101" y="267"/>
                  <a:pt x="96" y="270"/>
                  <a:pt x="92" y="272"/>
                </a:cubicBezTo>
                <a:cubicBezTo>
                  <a:pt x="95" y="268"/>
                  <a:pt x="100" y="265"/>
                  <a:pt x="104" y="263"/>
                </a:cubicBezTo>
                <a:cubicBezTo>
                  <a:pt x="104" y="262"/>
                  <a:pt x="104" y="262"/>
                  <a:pt x="104" y="262"/>
                </a:cubicBezTo>
                <a:cubicBezTo>
                  <a:pt x="104" y="262"/>
                  <a:pt x="104" y="262"/>
                  <a:pt x="104" y="262"/>
                </a:cubicBezTo>
                <a:close/>
                <a:moveTo>
                  <a:pt x="53" y="312"/>
                </a:moveTo>
                <a:cubicBezTo>
                  <a:pt x="106" y="268"/>
                  <a:pt x="155" y="221"/>
                  <a:pt x="211" y="181"/>
                </a:cubicBezTo>
                <a:cubicBezTo>
                  <a:pt x="216" y="177"/>
                  <a:pt x="220" y="172"/>
                  <a:pt x="227" y="170"/>
                </a:cubicBezTo>
                <a:cubicBezTo>
                  <a:pt x="201" y="192"/>
                  <a:pt x="175" y="218"/>
                  <a:pt x="147" y="239"/>
                </a:cubicBezTo>
                <a:cubicBezTo>
                  <a:pt x="147" y="245"/>
                  <a:pt x="139" y="243"/>
                  <a:pt x="136" y="249"/>
                </a:cubicBezTo>
                <a:cubicBezTo>
                  <a:pt x="120" y="262"/>
                  <a:pt x="103" y="275"/>
                  <a:pt x="89" y="290"/>
                </a:cubicBezTo>
                <a:cubicBezTo>
                  <a:pt x="89" y="292"/>
                  <a:pt x="89" y="292"/>
                  <a:pt x="89" y="292"/>
                </a:cubicBezTo>
                <a:cubicBezTo>
                  <a:pt x="79" y="297"/>
                  <a:pt x="72" y="308"/>
                  <a:pt x="65" y="316"/>
                </a:cubicBezTo>
                <a:cubicBezTo>
                  <a:pt x="63" y="316"/>
                  <a:pt x="63" y="316"/>
                  <a:pt x="63" y="316"/>
                </a:cubicBezTo>
                <a:cubicBezTo>
                  <a:pt x="63" y="317"/>
                  <a:pt x="63" y="317"/>
                  <a:pt x="63" y="317"/>
                </a:cubicBezTo>
                <a:cubicBezTo>
                  <a:pt x="60" y="318"/>
                  <a:pt x="60" y="321"/>
                  <a:pt x="57" y="322"/>
                </a:cubicBezTo>
                <a:cubicBezTo>
                  <a:pt x="55" y="320"/>
                  <a:pt x="49" y="316"/>
                  <a:pt x="53" y="312"/>
                </a:cubicBezTo>
                <a:close/>
                <a:moveTo>
                  <a:pt x="60" y="328"/>
                </a:moveTo>
                <a:cubicBezTo>
                  <a:pt x="108" y="282"/>
                  <a:pt x="164" y="240"/>
                  <a:pt x="218" y="200"/>
                </a:cubicBezTo>
                <a:cubicBezTo>
                  <a:pt x="129" y="274"/>
                  <a:pt x="129" y="274"/>
                  <a:pt x="129" y="274"/>
                </a:cubicBezTo>
                <a:cubicBezTo>
                  <a:pt x="129" y="275"/>
                  <a:pt x="129" y="275"/>
                  <a:pt x="129" y="275"/>
                </a:cubicBezTo>
                <a:cubicBezTo>
                  <a:pt x="128" y="276"/>
                  <a:pt x="128" y="276"/>
                  <a:pt x="128" y="276"/>
                </a:cubicBezTo>
                <a:cubicBezTo>
                  <a:pt x="128" y="277"/>
                  <a:pt x="128" y="277"/>
                  <a:pt x="128" y="277"/>
                </a:cubicBezTo>
                <a:cubicBezTo>
                  <a:pt x="125" y="278"/>
                  <a:pt x="125" y="281"/>
                  <a:pt x="122" y="282"/>
                </a:cubicBezTo>
                <a:cubicBezTo>
                  <a:pt x="120" y="280"/>
                  <a:pt x="119" y="282"/>
                  <a:pt x="118" y="284"/>
                </a:cubicBezTo>
                <a:cubicBezTo>
                  <a:pt x="117" y="285"/>
                  <a:pt x="117" y="285"/>
                  <a:pt x="117" y="285"/>
                </a:cubicBezTo>
                <a:cubicBezTo>
                  <a:pt x="116" y="286"/>
                  <a:pt x="116" y="286"/>
                  <a:pt x="116" y="286"/>
                </a:cubicBezTo>
                <a:cubicBezTo>
                  <a:pt x="116" y="287"/>
                  <a:pt x="116" y="287"/>
                  <a:pt x="116" y="287"/>
                </a:cubicBezTo>
                <a:cubicBezTo>
                  <a:pt x="104" y="294"/>
                  <a:pt x="96" y="306"/>
                  <a:pt x="86" y="316"/>
                </a:cubicBezTo>
                <a:cubicBezTo>
                  <a:pt x="84" y="316"/>
                  <a:pt x="84" y="316"/>
                  <a:pt x="84" y="316"/>
                </a:cubicBezTo>
                <a:cubicBezTo>
                  <a:pt x="77" y="325"/>
                  <a:pt x="72" y="332"/>
                  <a:pt x="63" y="338"/>
                </a:cubicBezTo>
                <a:cubicBezTo>
                  <a:pt x="60" y="335"/>
                  <a:pt x="58" y="329"/>
                  <a:pt x="60" y="328"/>
                </a:cubicBezTo>
                <a:close/>
                <a:moveTo>
                  <a:pt x="185" y="247"/>
                </a:moveTo>
                <a:cubicBezTo>
                  <a:pt x="187" y="243"/>
                  <a:pt x="191" y="239"/>
                  <a:pt x="196" y="237"/>
                </a:cubicBezTo>
                <a:cubicBezTo>
                  <a:pt x="195" y="238"/>
                  <a:pt x="198" y="241"/>
                  <a:pt x="200" y="235"/>
                </a:cubicBezTo>
                <a:cubicBezTo>
                  <a:pt x="205" y="243"/>
                  <a:pt x="201" y="254"/>
                  <a:pt x="194" y="259"/>
                </a:cubicBezTo>
                <a:cubicBezTo>
                  <a:pt x="168" y="276"/>
                  <a:pt x="144" y="295"/>
                  <a:pt x="119" y="314"/>
                </a:cubicBezTo>
                <a:cubicBezTo>
                  <a:pt x="141" y="290"/>
                  <a:pt x="167" y="267"/>
                  <a:pt x="191" y="245"/>
                </a:cubicBezTo>
                <a:cubicBezTo>
                  <a:pt x="188" y="245"/>
                  <a:pt x="188" y="247"/>
                  <a:pt x="185" y="247"/>
                </a:cubicBezTo>
                <a:close/>
                <a:moveTo>
                  <a:pt x="103" y="304"/>
                </a:moveTo>
                <a:cubicBezTo>
                  <a:pt x="134" y="274"/>
                  <a:pt x="169" y="247"/>
                  <a:pt x="202" y="220"/>
                </a:cubicBezTo>
                <a:cubicBezTo>
                  <a:pt x="203" y="224"/>
                  <a:pt x="203" y="228"/>
                  <a:pt x="199" y="230"/>
                </a:cubicBezTo>
                <a:cubicBezTo>
                  <a:pt x="165" y="253"/>
                  <a:pt x="134" y="278"/>
                  <a:pt x="103" y="304"/>
                </a:cubicBezTo>
                <a:close/>
                <a:moveTo>
                  <a:pt x="200" y="314"/>
                </a:moveTo>
                <a:cubicBezTo>
                  <a:pt x="131" y="374"/>
                  <a:pt x="131" y="374"/>
                  <a:pt x="131" y="374"/>
                </a:cubicBezTo>
                <a:cubicBezTo>
                  <a:pt x="130" y="375"/>
                  <a:pt x="130" y="375"/>
                  <a:pt x="130" y="375"/>
                </a:cubicBezTo>
                <a:cubicBezTo>
                  <a:pt x="120" y="383"/>
                  <a:pt x="120" y="383"/>
                  <a:pt x="120" y="383"/>
                </a:cubicBezTo>
                <a:cubicBezTo>
                  <a:pt x="148" y="356"/>
                  <a:pt x="173" y="322"/>
                  <a:pt x="201" y="295"/>
                </a:cubicBezTo>
                <a:cubicBezTo>
                  <a:pt x="201" y="298"/>
                  <a:pt x="206" y="308"/>
                  <a:pt x="200" y="314"/>
                </a:cubicBezTo>
                <a:close/>
                <a:moveTo>
                  <a:pt x="178" y="250"/>
                </a:moveTo>
                <a:cubicBezTo>
                  <a:pt x="180" y="251"/>
                  <a:pt x="179" y="253"/>
                  <a:pt x="178" y="252"/>
                </a:cubicBezTo>
                <a:cubicBezTo>
                  <a:pt x="140" y="282"/>
                  <a:pt x="108" y="318"/>
                  <a:pt x="76" y="352"/>
                </a:cubicBezTo>
                <a:cubicBezTo>
                  <a:pt x="71" y="350"/>
                  <a:pt x="69" y="346"/>
                  <a:pt x="68" y="342"/>
                </a:cubicBezTo>
                <a:cubicBezTo>
                  <a:pt x="102" y="309"/>
                  <a:pt x="140" y="279"/>
                  <a:pt x="178" y="250"/>
                </a:cubicBezTo>
                <a:close/>
                <a:moveTo>
                  <a:pt x="114" y="394"/>
                </a:moveTo>
                <a:cubicBezTo>
                  <a:pt x="157" y="357"/>
                  <a:pt x="157" y="357"/>
                  <a:pt x="157" y="357"/>
                </a:cubicBezTo>
                <a:cubicBezTo>
                  <a:pt x="122" y="398"/>
                  <a:pt x="122" y="398"/>
                  <a:pt x="122" y="398"/>
                </a:cubicBezTo>
                <a:cubicBezTo>
                  <a:pt x="118" y="402"/>
                  <a:pt x="112" y="396"/>
                  <a:pt x="114" y="394"/>
                </a:cubicBezTo>
                <a:close/>
                <a:moveTo>
                  <a:pt x="137" y="388"/>
                </a:moveTo>
                <a:cubicBezTo>
                  <a:pt x="158" y="363"/>
                  <a:pt x="181" y="338"/>
                  <a:pt x="205" y="315"/>
                </a:cubicBezTo>
                <a:cubicBezTo>
                  <a:pt x="209" y="317"/>
                  <a:pt x="214" y="318"/>
                  <a:pt x="218" y="318"/>
                </a:cubicBezTo>
                <a:cubicBezTo>
                  <a:pt x="190" y="336"/>
                  <a:pt x="167" y="357"/>
                  <a:pt x="146" y="382"/>
                </a:cubicBezTo>
                <a:cubicBezTo>
                  <a:pt x="146" y="382"/>
                  <a:pt x="145" y="383"/>
                  <a:pt x="145" y="383"/>
                </a:cubicBezTo>
                <a:cubicBezTo>
                  <a:pt x="145" y="383"/>
                  <a:pt x="146" y="383"/>
                  <a:pt x="146" y="383"/>
                </a:cubicBezTo>
                <a:cubicBezTo>
                  <a:pt x="175" y="357"/>
                  <a:pt x="175" y="357"/>
                  <a:pt x="175" y="357"/>
                </a:cubicBezTo>
                <a:cubicBezTo>
                  <a:pt x="175" y="356"/>
                  <a:pt x="175" y="356"/>
                  <a:pt x="175" y="356"/>
                </a:cubicBezTo>
                <a:cubicBezTo>
                  <a:pt x="175" y="354"/>
                  <a:pt x="177" y="353"/>
                  <a:pt x="179" y="353"/>
                </a:cubicBezTo>
                <a:cubicBezTo>
                  <a:pt x="179" y="354"/>
                  <a:pt x="179" y="354"/>
                  <a:pt x="179" y="354"/>
                </a:cubicBezTo>
                <a:cubicBezTo>
                  <a:pt x="180" y="353"/>
                  <a:pt x="180" y="353"/>
                  <a:pt x="180" y="353"/>
                </a:cubicBezTo>
                <a:cubicBezTo>
                  <a:pt x="181" y="352"/>
                  <a:pt x="181" y="352"/>
                  <a:pt x="181" y="352"/>
                </a:cubicBezTo>
                <a:cubicBezTo>
                  <a:pt x="182" y="351"/>
                  <a:pt x="182" y="351"/>
                  <a:pt x="182" y="351"/>
                </a:cubicBezTo>
                <a:cubicBezTo>
                  <a:pt x="183" y="351"/>
                  <a:pt x="183" y="350"/>
                  <a:pt x="181" y="350"/>
                </a:cubicBezTo>
                <a:cubicBezTo>
                  <a:pt x="189" y="348"/>
                  <a:pt x="189" y="340"/>
                  <a:pt x="195" y="337"/>
                </a:cubicBezTo>
                <a:cubicBezTo>
                  <a:pt x="197" y="337"/>
                  <a:pt x="197" y="337"/>
                  <a:pt x="197" y="337"/>
                </a:cubicBezTo>
                <a:cubicBezTo>
                  <a:pt x="197" y="336"/>
                  <a:pt x="197" y="336"/>
                  <a:pt x="197" y="336"/>
                </a:cubicBezTo>
                <a:cubicBezTo>
                  <a:pt x="199" y="335"/>
                  <a:pt x="199" y="335"/>
                  <a:pt x="199" y="335"/>
                </a:cubicBezTo>
                <a:cubicBezTo>
                  <a:pt x="200" y="334"/>
                  <a:pt x="200" y="334"/>
                  <a:pt x="200" y="334"/>
                </a:cubicBezTo>
                <a:cubicBezTo>
                  <a:pt x="201" y="334"/>
                  <a:pt x="202" y="334"/>
                  <a:pt x="203" y="332"/>
                </a:cubicBezTo>
                <a:cubicBezTo>
                  <a:pt x="204" y="333"/>
                  <a:pt x="207" y="330"/>
                  <a:pt x="204" y="331"/>
                </a:cubicBezTo>
                <a:cubicBezTo>
                  <a:pt x="207" y="329"/>
                  <a:pt x="207" y="329"/>
                  <a:pt x="207" y="329"/>
                </a:cubicBezTo>
                <a:cubicBezTo>
                  <a:pt x="211" y="329"/>
                  <a:pt x="211" y="329"/>
                  <a:pt x="211" y="329"/>
                </a:cubicBezTo>
                <a:cubicBezTo>
                  <a:pt x="186" y="356"/>
                  <a:pt x="159" y="381"/>
                  <a:pt x="136" y="409"/>
                </a:cubicBezTo>
                <a:cubicBezTo>
                  <a:pt x="131" y="408"/>
                  <a:pt x="127" y="405"/>
                  <a:pt x="124" y="402"/>
                </a:cubicBezTo>
                <a:cubicBezTo>
                  <a:pt x="133" y="398"/>
                  <a:pt x="131" y="392"/>
                  <a:pt x="137" y="388"/>
                </a:cubicBezTo>
                <a:close/>
                <a:moveTo>
                  <a:pt x="141" y="410"/>
                </a:moveTo>
                <a:cubicBezTo>
                  <a:pt x="149" y="405"/>
                  <a:pt x="158" y="396"/>
                  <a:pt x="164" y="390"/>
                </a:cubicBezTo>
                <a:cubicBezTo>
                  <a:pt x="166" y="390"/>
                  <a:pt x="166" y="390"/>
                  <a:pt x="166" y="390"/>
                </a:cubicBezTo>
                <a:cubicBezTo>
                  <a:pt x="185" y="372"/>
                  <a:pt x="202" y="356"/>
                  <a:pt x="219" y="339"/>
                </a:cubicBezTo>
                <a:cubicBezTo>
                  <a:pt x="149" y="417"/>
                  <a:pt x="149" y="417"/>
                  <a:pt x="149" y="417"/>
                </a:cubicBezTo>
                <a:cubicBezTo>
                  <a:pt x="146" y="415"/>
                  <a:pt x="136" y="414"/>
                  <a:pt x="141" y="410"/>
                </a:cubicBezTo>
                <a:close/>
                <a:moveTo>
                  <a:pt x="154" y="417"/>
                </a:moveTo>
                <a:cubicBezTo>
                  <a:pt x="202" y="365"/>
                  <a:pt x="202" y="365"/>
                  <a:pt x="202" y="365"/>
                </a:cubicBezTo>
                <a:cubicBezTo>
                  <a:pt x="204" y="369"/>
                  <a:pt x="196" y="382"/>
                  <a:pt x="193" y="386"/>
                </a:cubicBezTo>
                <a:cubicBezTo>
                  <a:pt x="181" y="398"/>
                  <a:pt x="170" y="410"/>
                  <a:pt x="158" y="421"/>
                </a:cubicBezTo>
                <a:cubicBezTo>
                  <a:pt x="155" y="422"/>
                  <a:pt x="153" y="418"/>
                  <a:pt x="154" y="417"/>
                </a:cubicBezTo>
                <a:close/>
                <a:moveTo>
                  <a:pt x="157" y="430"/>
                </a:moveTo>
                <a:cubicBezTo>
                  <a:pt x="157" y="430"/>
                  <a:pt x="157" y="430"/>
                  <a:pt x="157" y="430"/>
                </a:cubicBezTo>
                <a:cubicBezTo>
                  <a:pt x="160" y="428"/>
                  <a:pt x="163" y="431"/>
                  <a:pt x="164" y="433"/>
                </a:cubicBezTo>
                <a:cubicBezTo>
                  <a:pt x="161" y="434"/>
                  <a:pt x="158" y="432"/>
                  <a:pt x="157" y="430"/>
                </a:cubicBezTo>
                <a:close/>
                <a:moveTo>
                  <a:pt x="164" y="425"/>
                </a:moveTo>
                <a:cubicBezTo>
                  <a:pt x="171" y="419"/>
                  <a:pt x="179" y="414"/>
                  <a:pt x="186" y="409"/>
                </a:cubicBezTo>
                <a:cubicBezTo>
                  <a:pt x="182" y="414"/>
                  <a:pt x="179" y="419"/>
                  <a:pt x="173" y="422"/>
                </a:cubicBezTo>
                <a:cubicBezTo>
                  <a:pt x="171" y="424"/>
                  <a:pt x="168" y="429"/>
                  <a:pt x="164" y="425"/>
                </a:cubicBezTo>
                <a:close/>
                <a:moveTo>
                  <a:pt x="175" y="429"/>
                </a:moveTo>
                <a:cubicBezTo>
                  <a:pt x="206" y="411"/>
                  <a:pt x="206" y="411"/>
                  <a:pt x="206" y="411"/>
                </a:cubicBezTo>
                <a:cubicBezTo>
                  <a:pt x="186" y="433"/>
                  <a:pt x="186" y="433"/>
                  <a:pt x="186" y="433"/>
                </a:cubicBezTo>
                <a:cubicBezTo>
                  <a:pt x="185" y="435"/>
                  <a:pt x="178" y="432"/>
                  <a:pt x="175" y="429"/>
                </a:cubicBezTo>
                <a:close/>
                <a:moveTo>
                  <a:pt x="219" y="406"/>
                </a:moveTo>
                <a:cubicBezTo>
                  <a:pt x="219" y="406"/>
                  <a:pt x="220" y="405"/>
                  <a:pt x="222" y="405"/>
                </a:cubicBezTo>
                <a:cubicBezTo>
                  <a:pt x="224" y="404"/>
                  <a:pt x="226" y="407"/>
                  <a:pt x="230" y="407"/>
                </a:cubicBezTo>
                <a:cubicBezTo>
                  <a:pt x="218" y="415"/>
                  <a:pt x="204" y="423"/>
                  <a:pt x="194" y="433"/>
                </a:cubicBezTo>
                <a:cubicBezTo>
                  <a:pt x="200" y="424"/>
                  <a:pt x="211" y="414"/>
                  <a:pt x="219" y="406"/>
                </a:cubicBezTo>
                <a:close/>
                <a:moveTo>
                  <a:pt x="213" y="440"/>
                </a:moveTo>
                <a:cubicBezTo>
                  <a:pt x="207" y="439"/>
                  <a:pt x="199" y="439"/>
                  <a:pt x="194" y="437"/>
                </a:cubicBezTo>
                <a:cubicBezTo>
                  <a:pt x="204" y="430"/>
                  <a:pt x="215" y="420"/>
                  <a:pt x="225" y="415"/>
                </a:cubicBezTo>
                <a:cubicBezTo>
                  <a:pt x="222" y="422"/>
                  <a:pt x="222" y="422"/>
                  <a:pt x="222" y="422"/>
                </a:cubicBezTo>
                <a:cubicBezTo>
                  <a:pt x="230" y="414"/>
                  <a:pt x="241" y="404"/>
                  <a:pt x="254" y="401"/>
                </a:cubicBezTo>
                <a:cubicBezTo>
                  <a:pt x="412" y="287"/>
                  <a:pt x="412" y="287"/>
                  <a:pt x="412" y="287"/>
                </a:cubicBezTo>
                <a:cubicBezTo>
                  <a:pt x="351" y="339"/>
                  <a:pt x="282" y="386"/>
                  <a:pt x="220" y="437"/>
                </a:cubicBezTo>
                <a:cubicBezTo>
                  <a:pt x="218" y="438"/>
                  <a:pt x="216" y="441"/>
                  <a:pt x="213" y="440"/>
                </a:cubicBezTo>
                <a:close/>
                <a:moveTo>
                  <a:pt x="445" y="240"/>
                </a:moveTo>
                <a:cubicBezTo>
                  <a:pt x="442" y="242"/>
                  <a:pt x="442" y="240"/>
                  <a:pt x="443" y="239"/>
                </a:cubicBezTo>
                <a:cubicBezTo>
                  <a:pt x="450" y="235"/>
                  <a:pt x="455" y="231"/>
                  <a:pt x="462" y="229"/>
                </a:cubicBezTo>
                <a:cubicBezTo>
                  <a:pt x="460" y="250"/>
                  <a:pt x="442" y="255"/>
                  <a:pt x="430" y="266"/>
                </a:cubicBezTo>
                <a:cubicBezTo>
                  <a:pt x="391" y="298"/>
                  <a:pt x="350" y="327"/>
                  <a:pt x="308" y="356"/>
                </a:cubicBezTo>
                <a:cubicBezTo>
                  <a:pt x="308" y="356"/>
                  <a:pt x="307" y="356"/>
                  <a:pt x="306" y="356"/>
                </a:cubicBezTo>
                <a:cubicBezTo>
                  <a:pt x="301" y="360"/>
                  <a:pt x="301" y="360"/>
                  <a:pt x="301" y="360"/>
                </a:cubicBezTo>
                <a:cubicBezTo>
                  <a:pt x="302" y="358"/>
                  <a:pt x="304" y="357"/>
                  <a:pt x="306" y="356"/>
                </a:cubicBezTo>
                <a:cubicBezTo>
                  <a:pt x="322" y="345"/>
                  <a:pt x="337" y="331"/>
                  <a:pt x="352" y="318"/>
                </a:cubicBezTo>
                <a:cubicBezTo>
                  <a:pt x="353" y="318"/>
                  <a:pt x="353" y="318"/>
                  <a:pt x="353" y="318"/>
                </a:cubicBezTo>
                <a:cubicBezTo>
                  <a:pt x="354" y="318"/>
                  <a:pt x="354" y="318"/>
                  <a:pt x="354" y="318"/>
                </a:cubicBezTo>
                <a:cubicBezTo>
                  <a:pt x="385" y="294"/>
                  <a:pt x="416" y="268"/>
                  <a:pt x="445" y="242"/>
                </a:cubicBezTo>
                <a:cubicBezTo>
                  <a:pt x="445" y="241"/>
                  <a:pt x="445" y="241"/>
                  <a:pt x="445" y="240"/>
                </a:cubicBezTo>
                <a:close/>
                <a:moveTo>
                  <a:pt x="416" y="314"/>
                </a:moveTo>
                <a:cubicBezTo>
                  <a:pt x="427" y="307"/>
                  <a:pt x="438" y="302"/>
                  <a:pt x="446" y="292"/>
                </a:cubicBezTo>
                <a:cubicBezTo>
                  <a:pt x="447" y="290"/>
                  <a:pt x="441" y="292"/>
                  <a:pt x="439" y="293"/>
                </a:cubicBezTo>
                <a:cubicBezTo>
                  <a:pt x="410" y="311"/>
                  <a:pt x="410" y="311"/>
                  <a:pt x="410" y="311"/>
                </a:cubicBezTo>
                <a:cubicBezTo>
                  <a:pt x="441" y="284"/>
                  <a:pt x="441" y="284"/>
                  <a:pt x="441" y="284"/>
                </a:cubicBezTo>
                <a:cubicBezTo>
                  <a:pt x="436" y="286"/>
                  <a:pt x="434" y="284"/>
                  <a:pt x="436" y="283"/>
                </a:cubicBezTo>
                <a:cubicBezTo>
                  <a:pt x="442" y="278"/>
                  <a:pt x="450" y="278"/>
                  <a:pt x="455" y="271"/>
                </a:cubicBezTo>
                <a:cubicBezTo>
                  <a:pt x="450" y="289"/>
                  <a:pt x="444" y="305"/>
                  <a:pt x="436" y="319"/>
                </a:cubicBezTo>
                <a:cubicBezTo>
                  <a:pt x="407" y="334"/>
                  <a:pt x="382" y="357"/>
                  <a:pt x="354" y="374"/>
                </a:cubicBezTo>
                <a:cubicBezTo>
                  <a:pt x="378" y="354"/>
                  <a:pt x="402" y="333"/>
                  <a:pt x="425" y="311"/>
                </a:cubicBezTo>
                <a:cubicBezTo>
                  <a:pt x="422" y="312"/>
                  <a:pt x="419" y="314"/>
                  <a:pt x="416" y="314"/>
                </a:cubicBezTo>
                <a:close/>
                <a:moveTo>
                  <a:pt x="454" y="265"/>
                </a:moveTo>
                <a:cubicBezTo>
                  <a:pt x="431" y="280"/>
                  <a:pt x="411" y="297"/>
                  <a:pt x="389" y="313"/>
                </a:cubicBezTo>
                <a:cubicBezTo>
                  <a:pt x="448" y="262"/>
                  <a:pt x="448" y="262"/>
                  <a:pt x="448" y="262"/>
                </a:cubicBezTo>
                <a:cubicBezTo>
                  <a:pt x="445" y="262"/>
                  <a:pt x="445" y="262"/>
                  <a:pt x="445" y="262"/>
                </a:cubicBezTo>
                <a:cubicBezTo>
                  <a:pt x="447" y="259"/>
                  <a:pt x="450" y="256"/>
                  <a:pt x="454" y="255"/>
                </a:cubicBezTo>
                <a:cubicBezTo>
                  <a:pt x="454" y="255"/>
                  <a:pt x="455" y="256"/>
                  <a:pt x="456" y="255"/>
                </a:cubicBezTo>
                <a:cubicBezTo>
                  <a:pt x="458" y="254"/>
                  <a:pt x="458" y="263"/>
                  <a:pt x="454" y="265"/>
                </a:cubicBezTo>
                <a:close/>
                <a:moveTo>
                  <a:pt x="427" y="251"/>
                </a:moveTo>
                <a:cubicBezTo>
                  <a:pt x="389" y="285"/>
                  <a:pt x="349" y="317"/>
                  <a:pt x="308" y="349"/>
                </a:cubicBezTo>
                <a:cubicBezTo>
                  <a:pt x="307" y="350"/>
                  <a:pt x="307" y="350"/>
                  <a:pt x="307" y="350"/>
                </a:cubicBezTo>
                <a:cubicBezTo>
                  <a:pt x="306" y="351"/>
                  <a:pt x="306" y="351"/>
                  <a:pt x="306" y="351"/>
                </a:cubicBezTo>
                <a:cubicBezTo>
                  <a:pt x="292" y="363"/>
                  <a:pt x="277" y="374"/>
                  <a:pt x="263" y="386"/>
                </a:cubicBezTo>
                <a:cubicBezTo>
                  <a:pt x="264" y="381"/>
                  <a:pt x="263" y="373"/>
                  <a:pt x="265" y="371"/>
                </a:cubicBezTo>
                <a:cubicBezTo>
                  <a:pt x="316" y="328"/>
                  <a:pt x="375" y="292"/>
                  <a:pt x="428" y="250"/>
                </a:cubicBezTo>
                <a:cubicBezTo>
                  <a:pt x="428" y="250"/>
                  <a:pt x="428" y="251"/>
                  <a:pt x="427" y="251"/>
                </a:cubicBezTo>
                <a:close/>
                <a:moveTo>
                  <a:pt x="300" y="361"/>
                </a:moveTo>
                <a:cubicBezTo>
                  <a:pt x="298" y="364"/>
                  <a:pt x="295" y="365"/>
                  <a:pt x="293" y="366"/>
                </a:cubicBezTo>
                <a:cubicBezTo>
                  <a:pt x="294" y="363"/>
                  <a:pt x="297" y="363"/>
                  <a:pt x="300" y="361"/>
                </a:cubicBezTo>
                <a:close/>
                <a:moveTo>
                  <a:pt x="266" y="361"/>
                </a:moveTo>
                <a:cubicBezTo>
                  <a:pt x="302" y="326"/>
                  <a:pt x="343" y="295"/>
                  <a:pt x="385" y="266"/>
                </a:cubicBezTo>
                <a:cubicBezTo>
                  <a:pt x="346" y="297"/>
                  <a:pt x="305" y="330"/>
                  <a:pt x="267" y="366"/>
                </a:cubicBezTo>
                <a:cubicBezTo>
                  <a:pt x="265" y="368"/>
                  <a:pt x="263" y="363"/>
                  <a:pt x="266" y="361"/>
                </a:cubicBezTo>
                <a:close/>
                <a:moveTo>
                  <a:pt x="261" y="357"/>
                </a:moveTo>
                <a:cubicBezTo>
                  <a:pt x="264" y="354"/>
                  <a:pt x="267" y="348"/>
                  <a:pt x="273" y="347"/>
                </a:cubicBezTo>
                <a:cubicBezTo>
                  <a:pt x="269" y="351"/>
                  <a:pt x="265" y="356"/>
                  <a:pt x="261" y="357"/>
                </a:cubicBezTo>
                <a:close/>
                <a:moveTo>
                  <a:pt x="235" y="442"/>
                </a:moveTo>
                <a:cubicBezTo>
                  <a:pt x="234" y="443"/>
                  <a:pt x="226" y="441"/>
                  <a:pt x="222" y="441"/>
                </a:cubicBezTo>
                <a:cubicBezTo>
                  <a:pt x="283" y="388"/>
                  <a:pt x="354" y="348"/>
                  <a:pt x="417" y="298"/>
                </a:cubicBezTo>
                <a:cubicBezTo>
                  <a:pt x="418" y="296"/>
                  <a:pt x="420" y="293"/>
                  <a:pt x="423" y="292"/>
                </a:cubicBezTo>
                <a:cubicBezTo>
                  <a:pt x="422" y="294"/>
                  <a:pt x="420" y="297"/>
                  <a:pt x="417" y="298"/>
                </a:cubicBezTo>
                <a:cubicBezTo>
                  <a:pt x="416" y="298"/>
                  <a:pt x="416" y="300"/>
                  <a:pt x="416" y="300"/>
                </a:cubicBezTo>
                <a:cubicBezTo>
                  <a:pt x="356" y="347"/>
                  <a:pt x="356" y="347"/>
                  <a:pt x="356" y="347"/>
                </a:cubicBezTo>
                <a:cubicBezTo>
                  <a:pt x="316" y="379"/>
                  <a:pt x="269" y="404"/>
                  <a:pt x="235" y="442"/>
                </a:cubicBezTo>
                <a:close/>
                <a:moveTo>
                  <a:pt x="242" y="444"/>
                </a:moveTo>
                <a:cubicBezTo>
                  <a:pt x="248" y="436"/>
                  <a:pt x="254" y="432"/>
                  <a:pt x="259" y="427"/>
                </a:cubicBezTo>
                <a:cubicBezTo>
                  <a:pt x="309" y="388"/>
                  <a:pt x="362" y="350"/>
                  <a:pt x="415" y="314"/>
                </a:cubicBezTo>
                <a:cubicBezTo>
                  <a:pt x="377" y="351"/>
                  <a:pt x="333" y="385"/>
                  <a:pt x="290" y="417"/>
                </a:cubicBezTo>
                <a:cubicBezTo>
                  <a:pt x="276" y="427"/>
                  <a:pt x="265" y="441"/>
                  <a:pt x="242" y="444"/>
                </a:cubicBezTo>
                <a:close/>
                <a:moveTo>
                  <a:pt x="411" y="345"/>
                </a:moveTo>
                <a:cubicBezTo>
                  <a:pt x="413" y="342"/>
                  <a:pt x="413" y="342"/>
                  <a:pt x="413" y="342"/>
                </a:cubicBezTo>
                <a:cubicBezTo>
                  <a:pt x="380" y="366"/>
                  <a:pt x="349" y="392"/>
                  <a:pt x="318" y="418"/>
                </a:cubicBezTo>
                <a:cubicBezTo>
                  <a:pt x="318" y="418"/>
                  <a:pt x="318" y="419"/>
                  <a:pt x="317" y="418"/>
                </a:cubicBezTo>
                <a:cubicBezTo>
                  <a:pt x="307" y="431"/>
                  <a:pt x="289" y="441"/>
                  <a:pt x="267" y="440"/>
                </a:cubicBezTo>
                <a:cubicBezTo>
                  <a:pt x="320" y="402"/>
                  <a:pt x="375" y="366"/>
                  <a:pt x="427" y="328"/>
                </a:cubicBezTo>
                <a:cubicBezTo>
                  <a:pt x="425" y="332"/>
                  <a:pt x="422" y="333"/>
                  <a:pt x="418" y="336"/>
                </a:cubicBezTo>
                <a:cubicBezTo>
                  <a:pt x="423" y="338"/>
                  <a:pt x="427" y="334"/>
                  <a:pt x="432" y="331"/>
                </a:cubicBezTo>
                <a:cubicBezTo>
                  <a:pt x="411" y="370"/>
                  <a:pt x="371" y="387"/>
                  <a:pt x="339" y="411"/>
                </a:cubicBezTo>
                <a:cubicBezTo>
                  <a:pt x="331" y="417"/>
                  <a:pt x="322" y="423"/>
                  <a:pt x="313" y="427"/>
                </a:cubicBezTo>
                <a:cubicBezTo>
                  <a:pt x="418" y="342"/>
                  <a:pt x="418" y="342"/>
                  <a:pt x="418" y="342"/>
                </a:cubicBezTo>
                <a:cubicBezTo>
                  <a:pt x="415" y="342"/>
                  <a:pt x="414" y="345"/>
                  <a:pt x="411" y="345"/>
                </a:cubicBezTo>
                <a:close/>
                <a:moveTo>
                  <a:pt x="384" y="386"/>
                </a:moveTo>
                <a:cubicBezTo>
                  <a:pt x="371" y="401"/>
                  <a:pt x="349" y="416"/>
                  <a:pt x="329" y="424"/>
                </a:cubicBezTo>
                <a:cubicBezTo>
                  <a:pt x="346" y="410"/>
                  <a:pt x="365" y="398"/>
                  <a:pt x="384" y="386"/>
                </a:cubicBezTo>
                <a:close/>
                <a:moveTo>
                  <a:pt x="469" y="213"/>
                </a:moveTo>
                <a:cubicBezTo>
                  <a:pt x="469" y="211"/>
                  <a:pt x="469" y="205"/>
                  <a:pt x="469" y="201"/>
                </a:cubicBezTo>
                <a:cubicBezTo>
                  <a:pt x="485" y="257"/>
                  <a:pt x="468" y="322"/>
                  <a:pt x="441" y="355"/>
                </a:cubicBezTo>
                <a:cubicBezTo>
                  <a:pt x="410" y="394"/>
                  <a:pt x="373" y="426"/>
                  <a:pt x="314" y="436"/>
                </a:cubicBezTo>
                <a:cubicBezTo>
                  <a:pt x="401" y="402"/>
                  <a:pt x="459" y="334"/>
                  <a:pt x="467" y="224"/>
                </a:cubicBezTo>
                <a:cubicBezTo>
                  <a:pt x="468" y="220"/>
                  <a:pt x="471" y="217"/>
                  <a:pt x="469" y="213"/>
                </a:cubicBezTo>
                <a:close/>
                <a:moveTo>
                  <a:pt x="437" y="238"/>
                </a:moveTo>
                <a:cubicBezTo>
                  <a:pt x="405" y="259"/>
                  <a:pt x="377" y="285"/>
                  <a:pt x="345" y="306"/>
                </a:cubicBezTo>
                <a:cubicBezTo>
                  <a:pt x="345" y="306"/>
                  <a:pt x="343" y="306"/>
                  <a:pt x="343" y="306"/>
                </a:cubicBezTo>
                <a:cubicBezTo>
                  <a:pt x="442" y="223"/>
                  <a:pt x="442" y="223"/>
                  <a:pt x="442" y="223"/>
                </a:cubicBezTo>
                <a:cubicBezTo>
                  <a:pt x="439" y="223"/>
                  <a:pt x="438" y="225"/>
                  <a:pt x="436" y="224"/>
                </a:cubicBezTo>
                <a:cubicBezTo>
                  <a:pt x="445" y="218"/>
                  <a:pt x="456" y="212"/>
                  <a:pt x="464" y="203"/>
                </a:cubicBezTo>
                <a:cubicBezTo>
                  <a:pt x="466" y="225"/>
                  <a:pt x="449" y="230"/>
                  <a:pt x="437" y="238"/>
                </a:cubicBezTo>
                <a:close/>
                <a:moveTo>
                  <a:pt x="419" y="236"/>
                </a:moveTo>
                <a:cubicBezTo>
                  <a:pt x="429" y="225"/>
                  <a:pt x="442" y="214"/>
                  <a:pt x="455" y="206"/>
                </a:cubicBezTo>
                <a:cubicBezTo>
                  <a:pt x="449" y="214"/>
                  <a:pt x="440" y="218"/>
                  <a:pt x="434" y="225"/>
                </a:cubicBezTo>
                <a:lnTo>
                  <a:pt x="419" y="236"/>
                </a:lnTo>
                <a:close/>
                <a:moveTo>
                  <a:pt x="458" y="198"/>
                </a:moveTo>
                <a:cubicBezTo>
                  <a:pt x="348" y="288"/>
                  <a:pt x="348" y="288"/>
                  <a:pt x="348" y="288"/>
                </a:cubicBezTo>
                <a:cubicBezTo>
                  <a:pt x="347" y="289"/>
                  <a:pt x="345" y="288"/>
                  <a:pt x="344" y="288"/>
                </a:cubicBezTo>
                <a:cubicBezTo>
                  <a:pt x="344" y="291"/>
                  <a:pt x="341" y="293"/>
                  <a:pt x="338" y="294"/>
                </a:cubicBezTo>
                <a:cubicBezTo>
                  <a:pt x="340" y="292"/>
                  <a:pt x="342" y="289"/>
                  <a:pt x="344" y="288"/>
                </a:cubicBezTo>
                <a:cubicBezTo>
                  <a:pt x="382" y="252"/>
                  <a:pt x="423" y="220"/>
                  <a:pt x="461" y="185"/>
                </a:cubicBezTo>
                <a:cubicBezTo>
                  <a:pt x="464" y="189"/>
                  <a:pt x="462" y="194"/>
                  <a:pt x="458" y="198"/>
                </a:cubicBezTo>
                <a:close/>
                <a:moveTo>
                  <a:pt x="330" y="295"/>
                </a:moveTo>
                <a:cubicBezTo>
                  <a:pt x="339" y="285"/>
                  <a:pt x="349" y="275"/>
                  <a:pt x="360" y="267"/>
                </a:cubicBezTo>
                <a:cubicBezTo>
                  <a:pt x="360" y="268"/>
                  <a:pt x="360" y="268"/>
                  <a:pt x="359" y="268"/>
                </a:cubicBezTo>
                <a:cubicBezTo>
                  <a:pt x="350" y="278"/>
                  <a:pt x="340" y="287"/>
                  <a:pt x="330" y="295"/>
                </a:cubicBezTo>
                <a:close/>
                <a:moveTo>
                  <a:pt x="457" y="159"/>
                </a:moveTo>
                <a:cubicBezTo>
                  <a:pt x="455" y="167"/>
                  <a:pt x="439" y="164"/>
                  <a:pt x="450" y="166"/>
                </a:cubicBezTo>
                <a:cubicBezTo>
                  <a:pt x="416" y="194"/>
                  <a:pt x="382" y="221"/>
                  <a:pt x="352" y="252"/>
                </a:cubicBezTo>
                <a:cubicBezTo>
                  <a:pt x="353" y="255"/>
                  <a:pt x="343" y="254"/>
                  <a:pt x="350" y="257"/>
                </a:cubicBezTo>
                <a:cubicBezTo>
                  <a:pt x="351" y="256"/>
                  <a:pt x="351" y="256"/>
                  <a:pt x="351" y="256"/>
                </a:cubicBezTo>
                <a:cubicBezTo>
                  <a:pt x="352" y="255"/>
                  <a:pt x="352" y="255"/>
                  <a:pt x="352" y="255"/>
                </a:cubicBezTo>
                <a:cubicBezTo>
                  <a:pt x="353" y="254"/>
                  <a:pt x="353" y="254"/>
                  <a:pt x="353" y="254"/>
                </a:cubicBezTo>
                <a:cubicBezTo>
                  <a:pt x="356" y="249"/>
                  <a:pt x="360" y="248"/>
                  <a:pt x="364" y="244"/>
                </a:cubicBezTo>
                <a:cubicBezTo>
                  <a:pt x="387" y="221"/>
                  <a:pt x="416" y="201"/>
                  <a:pt x="439" y="179"/>
                </a:cubicBezTo>
                <a:cubicBezTo>
                  <a:pt x="414" y="205"/>
                  <a:pt x="382" y="230"/>
                  <a:pt x="356" y="254"/>
                </a:cubicBezTo>
                <a:cubicBezTo>
                  <a:pt x="355" y="256"/>
                  <a:pt x="355" y="256"/>
                  <a:pt x="355" y="256"/>
                </a:cubicBezTo>
                <a:cubicBezTo>
                  <a:pt x="354" y="258"/>
                  <a:pt x="352" y="260"/>
                  <a:pt x="349" y="261"/>
                </a:cubicBezTo>
                <a:cubicBezTo>
                  <a:pt x="349" y="262"/>
                  <a:pt x="349" y="262"/>
                  <a:pt x="349" y="262"/>
                </a:cubicBezTo>
                <a:cubicBezTo>
                  <a:pt x="348" y="263"/>
                  <a:pt x="348" y="263"/>
                  <a:pt x="348" y="263"/>
                </a:cubicBezTo>
                <a:cubicBezTo>
                  <a:pt x="346" y="262"/>
                  <a:pt x="344" y="264"/>
                  <a:pt x="344" y="266"/>
                </a:cubicBezTo>
                <a:cubicBezTo>
                  <a:pt x="343" y="267"/>
                  <a:pt x="343" y="267"/>
                  <a:pt x="343" y="267"/>
                </a:cubicBezTo>
                <a:cubicBezTo>
                  <a:pt x="341" y="269"/>
                  <a:pt x="341" y="269"/>
                  <a:pt x="341" y="269"/>
                </a:cubicBezTo>
                <a:cubicBezTo>
                  <a:pt x="340" y="269"/>
                  <a:pt x="338" y="270"/>
                  <a:pt x="338" y="271"/>
                </a:cubicBezTo>
                <a:cubicBezTo>
                  <a:pt x="338" y="274"/>
                  <a:pt x="336" y="276"/>
                  <a:pt x="333" y="276"/>
                </a:cubicBezTo>
                <a:cubicBezTo>
                  <a:pt x="332" y="277"/>
                  <a:pt x="332" y="277"/>
                  <a:pt x="332" y="277"/>
                </a:cubicBezTo>
                <a:cubicBezTo>
                  <a:pt x="330" y="277"/>
                  <a:pt x="329" y="279"/>
                  <a:pt x="327" y="281"/>
                </a:cubicBezTo>
                <a:cubicBezTo>
                  <a:pt x="325" y="283"/>
                  <a:pt x="323" y="286"/>
                  <a:pt x="320" y="288"/>
                </a:cubicBezTo>
                <a:cubicBezTo>
                  <a:pt x="319" y="290"/>
                  <a:pt x="317" y="292"/>
                  <a:pt x="315" y="293"/>
                </a:cubicBezTo>
                <a:cubicBezTo>
                  <a:pt x="314" y="294"/>
                  <a:pt x="314" y="294"/>
                  <a:pt x="314" y="294"/>
                </a:cubicBezTo>
                <a:cubicBezTo>
                  <a:pt x="313" y="295"/>
                  <a:pt x="313" y="295"/>
                  <a:pt x="313" y="295"/>
                </a:cubicBezTo>
                <a:cubicBezTo>
                  <a:pt x="311" y="297"/>
                  <a:pt x="311" y="297"/>
                  <a:pt x="311" y="297"/>
                </a:cubicBezTo>
                <a:cubicBezTo>
                  <a:pt x="313" y="297"/>
                  <a:pt x="313" y="297"/>
                  <a:pt x="313" y="297"/>
                </a:cubicBezTo>
                <a:cubicBezTo>
                  <a:pt x="360" y="252"/>
                  <a:pt x="414" y="215"/>
                  <a:pt x="457" y="166"/>
                </a:cubicBezTo>
                <a:cubicBezTo>
                  <a:pt x="458" y="170"/>
                  <a:pt x="462" y="175"/>
                  <a:pt x="460" y="178"/>
                </a:cubicBezTo>
                <a:cubicBezTo>
                  <a:pt x="427" y="210"/>
                  <a:pt x="393" y="239"/>
                  <a:pt x="355" y="265"/>
                </a:cubicBezTo>
                <a:cubicBezTo>
                  <a:pt x="322" y="295"/>
                  <a:pt x="293" y="327"/>
                  <a:pt x="259" y="351"/>
                </a:cubicBezTo>
                <a:cubicBezTo>
                  <a:pt x="255" y="354"/>
                  <a:pt x="252" y="347"/>
                  <a:pt x="257" y="347"/>
                </a:cubicBezTo>
                <a:cubicBezTo>
                  <a:pt x="257" y="345"/>
                  <a:pt x="257" y="345"/>
                  <a:pt x="257" y="345"/>
                </a:cubicBezTo>
                <a:cubicBezTo>
                  <a:pt x="257" y="342"/>
                  <a:pt x="257" y="342"/>
                  <a:pt x="257" y="342"/>
                </a:cubicBezTo>
                <a:cubicBezTo>
                  <a:pt x="254" y="343"/>
                  <a:pt x="253" y="349"/>
                  <a:pt x="251" y="349"/>
                </a:cubicBezTo>
                <a:cubicBezTo>
                  <a:pt x="247" y="350"/>
                  <a:pt x="242" y="347"/>
                  <a:pt x="237" y="347"/>
                </a:cubicBezTo>
                <a:cubicBezTo>
                  <a:pt x="307" y="289"/>
                  <a:pt x="374" y="227"/>
                  <a:pt x="440" y="166"/>
                </a:cubicBezTo>
                <a:cubicBezTo>
                  <a:pt x="441" y="166"/>
                  <a:pt x="441" y="166"/>
                  <a:pt x="441" y="166"/>
                </a:cubicBezTo>
                <a:cubicBezTo>
                  <a:pt x="445" y="163"/>
                  <a:pt x="445" y="159"/>
                  <a:pt x="452" y="159"/>
                </a:cubicBezTo>
                <a:cubicBezTo>
                  <a:pt x="454" y="155"/>
                  <a:pt x="457" y="158"/>
                  <a:pt x="457" y="159"/>
                </a:cubicBezTo>
                <a:close/>
                <a:moveTo>
                  <a:pt x="455" y="147"/>
                </a:moveTo>
                <a:cubicBezTo>
                  <a:pt x="454" y="146"/>
                  <a:pt x="455" y="151"/>
                  <a:pt x="454" y="152"/>
                </a:cubicBezTo>
                <a:cubicBezTo>
                  <a:pt x="449" y="156"/>
                  <a:pt x="443" y="159"/>
                  <a:pt x="439" y="164"/>
                </a:cubicBezTo>
                <a:cubicBezTo>
                  <a:pt x="436" y="166"/>
                  <a:pt x="434" y="162"/>
                  <a:pt x="437" y="162"/>
                </a:cubicBezTo>
                <a:cubicBezTo>
                  <a:pt x="440" y="155"/>
                  <a:pt x="448" y="155"/>
                  <a:pt x="452" y="148"/>
                </a:cubicBezTo>
                <a:cubicBezTo>
                  <a:pt x="445" y="151"/>
                  <a:pt x="451" y="144"/>
                  <a:pt x="455" y="147"/>
                </a:cubicBezTo>
                <a:close/>
                <a:moveTo>
                  <a:pt x="446" y="126"/>
                </a:moveTo>
                <a:cubicBezTo>
                  <a:pt x="449" y="130"/>
                  <a:pt x="452" y="139"/>
                  <a:pt x="450" y="141"/>
                </a:cubicBezTo>
                <a:cubicBezTo>
                  <a:pt x="342" y="224"/>
                  <a:pt x="342" y="224"/>
                  <a:pt x="342" y="224"/>
                </a:cubicBezTo>
                <a:lnTo>
                  <a:pt x="446" y="126"/>
                </a:lnTo>
                <a:close/>
                <a:moveTo>
                  <a:pt x="441" y="125"/>
                </a:moveTo>
                <a:cubicBezTo>
                  <a:pt x="419" y="147"/>
                  <a:pt x="394" y="166"/>
                  <a:pt x="369" y="185"/>
                </a:cubicBezTo>
                <a:cubicBezTo>
                  <a:pt x="363" y="190"/>
                  <a:pt x="357" y="196"/>
                  <a:pt x="350" y="199"/>
                </a:cubicBezTo>
                <a:cubicBezTo>
                  <a:pt x="438" y="113"/>
                  <a:pt x="438" y="113"/>
                  <a:pt x="438" y="113"/>
                </a:cubicBezTo>
                <a:cubicBezTo>
                  <a:pt x="440" y="114"/>
                  <a:pt x="447" y="119"/>
                  <a:pt x="441" y="125"/>
                </a:cubicBezTo>
                <a:close/>
                <a:moveTo>
                  <a:pt x="413" y="129"/>
                </a:moveTo>
                <a:cubicBezTo>
                  <a:pt x="415" y="130"/>
                  <a:pt x="419" y="126"/>
                  <a:pt x="417" y="130"/>
                </a:cubicBezTo>
                <a:cubicBezTo>
                  <a:pt x="416" y="131"/>
                  <a:pt x="411" y="133"/>
                  <a:pt x="413" y="129"/>
                </a:cubicBezTo>
                <a:close/>
                <a:moveTo>
                  <a:pt x="433" y="110"/>
                </a:moveTo>
                <a:cubicBezTo>
                  <a:pt x="398" y="136"/>
                  <a:pt x="365" y="163"/>
                  <a:pt x="333" y="192"/>
                </a:cubicBezTo>
                <a:cubicBezTo>
                  <a:pt x="331" y="193"/>
                  <a:pt x="329" y="195"/>
                  <a:pt x="326" y="195"/>
                </a:cubicBezTo>
                <a:cubicBezTo>
                  <a:pt x="429" y="100"/>
                  <a:pt x="429" y="100"/>
                  <a:pt x="429" y="100"/>
                </a:cubicBezTo>
                <a:cubicBezTo>
                  <a:pt x="432" y="101"/>
                  <a:pt x="439" y="107"/>
                  <a:pt x="433" y="110"/>
                </a:cubicBezTo>
                <a:close/>
                <a:moveTo>
                  <a:pt x="428" y="96"/>
                </a:moveTo>
                <a:cubicBezTo>
                  <a:pt x="373" y="137"/>
                  <a:pt x="373" y="137"/>
                  <a:pt x="373" y="137"/>
                </a:cubicBezTo>
                <a:cubicBezTo>
                  <a:pt x="382" y="127"/>
                  <a:pt x="394" y="118"/>
                  <a:pt x="404" y="109"/>
                </a:cubicBezTo>
                <a:cubicBezTo>
                  <a:pt x="400" y="109"/>
                  <a:pt x="400" y="109"/>
                  <a:pt x="400" y="109"/>
                </a:cubicBezTo>
                <a:cubicBezTo>
                  <a:pt x="409" y="106"/>
                  <a:pt x="416" y="98"/>
                  <a:pt x="420" y="90"/>
                </a:cubicBezTo>
                <a:cubicBezTo>
                  <a:pt x="398" y="99"/>
                  <a:pt x="378" y="117"/>
                  <a:pt x="359" y="129"/>
                </a:cubicBezTo>
                <a:cubicBezTo>
                  <a:pt x="354" y="133"/>
                  <a:pt x="348" y="136"/>
                  <a:pt x="343" y="141"/>
                </a:cubicBezTo>
                <a:cubicBezTo>
                  <a:pt x="343" y="141"/>
                  <a:pt x="343" y="142"/>
                  <a:pt x="343" y="143"/>
                </a:cubicBezTo>
                <a:cubicBezTo>
                  <a:pt x="343" y="142"/>
                  <a:pt x="345" y="143"/>
                  <a:pt x="347" y="141"/>
                </a:cubicBezTo>
                <a:cubicBezTo>
                  <a:pt x="367" y="129"/>
                  <a:pt x="386" y="113"/>
                  <a:pt x="408" y="99"/>
                </a:cubicBezTo>
                <a:cubicBezTo>
                  <a:pt x="375" y="128"/>
                  <a:pt x="345" y="159"/>
                  <a:pt x="311" y="186"/>
                </a:cubicBezTo>
                <a:cubicBezTo>
                  <a:pt x="311" y="188"/>
                  <a:pt x="314" y="190"/>
                  <a:pt x="315" y="189"/>
                </a:cubicBezTo>
                <a:cubicBezTo>
                  <a:pt x="339" y="169"/>
                  <a:pt x="362" y="149"/>
                  <a:pt x="387" y="131"/>
                </a:cubicBezTo>
                <a:cubicBezTo>
                  <a:pt x="262" y="251"/>
                  <a:pt x="262" y="251"/>
                  <a:pt x="262" y="251"/>
                </a:cubicBezTo>
                <a:cubicBezTo>
                  <a:pt x="263" y="244"/>
                  <a:pt x="262" y="236"/>
                  <a:pt x="264" y="235"/>
                </a:cubicBezTo>
                <a:cubicBezTo>
                  <a:pt x="283" y="221"/>
                  <a:pt x="299" y="205"/>
                  <a:pt x="311" y="186"/>
                </a:cubicBezTo>
                <a:cubicBezTo>
                  <a:pt x="311" y="185"/>
                  <a:pt x="311" y="183"/>
                  <a:pt x="311" y="183"/>
                </a:cubicBezTo>
                <a:cubicBezTo>
                  <a:pt x="315" y="172"/>
                  <a:pt x="316" y="160"/>
                  <a:pt x="314" y="148"/>
                </a:cubicBezTo>
                <a:cubicBezTo>
                  <a:pt x="335" y="121"/>
                  <a:pt x="365" y="100"/>
                  <a:pt x="396" y="83"/>
                </a:cubicBezTo>
                <a:cubicBezTo>
                  <a:pt x="370" y="107"/>
                  <a:pt x="342" y="129"/>
                  <a:pt x="320" y="156"/>
                </a:cubicBezTo>
                <a:cubicBezTo>
                  <a:pt x="319" y="157"/>
                  <a:pt x="317" y="165"/>
                  <a:pt x="322" y="161"/>
                </a:cubicBezTo>
                <a:cubicBezTo>
                  <a:pt x="328" y="156"/>
                  <a:pt x="338" y="150"/>
                  <a:pt x="343" y="143"/>
                </a:cubicBezTo>
                <a:cubicBezTo>
                  <a:pt x="339" y="143"/>
                  <a:pt x="337" y="147"/>
                  <a:pt x="333" y="148"/>
                </a:cubicBezTo>
                <a:cubicBezTo>
                  <a:pt x="357" y="123"/>
                  <a:pt x="385" y="100"/>
                  <a:pt x="410" y="77"/>
                </a:cubicBezTo>
                <a:cubicBezTo>
                  <a:pt x="418" y="81"/>
                  <a:pt x="424" y="89"/>
                  <a:pt x="428" y="96"/>
                </a:cubicBezTo>
                <a:close/>
                <a:moveTo>
                  <a:pt x="408" y="73"/>
                </a:moveTo>
                <a:cubicBezTo>
                  <a:pt x="386" y="82"/>
                  <a:pt x="366" y="96"/>
                  <a:pt x="348" y="110"/>
                </a:cubicBezTo>
                <a:cubicBezTo>
                  <a:pt x="394" y="62"/>
                  <a:pt x="394" y="62"/>
                  <a:pt x="394" y="62"/>
                </a:cubicBezTo>
                <a:cubicBezTo>
                  <a:pt x="395" y="61"/>
                  <a:pt x="404" y="68"/>
                  <a:pt x="408" y="73"/>
                </a:cubicBezTo>
                <a:close/>
                <a:moveTo>
                  <a:pt x="384" y="54"/>
                </a:moveTo>
                <a:cubicBezTo>
                  <a:pt x="372" y="61"/>
                  <a:pt x="360" y="69"/>
                  <a:pt x="347" y="76"/>
                </a:cubicBezTo>
                <a:cubicBezTo>
                  <a:pt x="355" y="67"/>
                  <a:pt x="355" y="67"/>
                  <a:pt x="355" y="67"/>
                </a:cubicBezTo>
                <a:cubicBezTo>
                  <a:pt x="334" y="79"/>
                  <a:pt x="318" y="97"/>
                  <a:pt x="301" y="114"/>
                </a:cubicBezTo>
                <a:cubicBezTo>
                  <a:pt x="298" y="116"/>
                  <a:pt x="303" y="118"/>
                  <a:pt x="304" y="116"/>
                </a:cubicBezTo>
                <a:cubicBezTo>
                  <a:pt x="325" y="97"/>
                  <a:pt x="347" y="79"/>
                  <a:pt x="373" y="64"/>
                </a:cubicBezTo>
                <a:cubicBezTo>
                  <a:pt x="373" y="68"/>
                  <a:pt x="369" y="70"/>
                  <a:pt x="368" y="71"/>
                </a:cubicBezTo>
                <a:cubicBezTo>
                  <a:pt x="376" y="65"/>
                  <a:pt x="381" y="69"/>
                  <a:pt x="387" y="60"/>
                </a:cubicBezTo>
                <a:cubicBezTo>
                  <a:pt x="388" y="59"/>
                  <a:pt x="394" y="57"/>
                  <a:pt x="392" y="60"/>
                </a:cubicBezTo>
                <a:cubicBezTo>
                  <a:pt x="365" y="87"/>
                  <a:pt x="337" y="113"/>
                  <a:pt x="313" y="141"/>
                </a:cubicBezTo>
                <a:cubicBezTo>
                  <a:pt x="311" y="136"/>
                  <a:pt x="303" y="133"/>
                  <a:pt x="311" y="126"/>
                </a:cubicBezTo>
                <a:cubicBezTo>
                  <a:pt x="373" y="71"/>
                  <a:pt x="373" y="71"/>
                  <a:pt x="373" y="71"/>
                </a:cubicBezTo>
                <a:cubicBezTo>
                  <a:pt x="353" y="83"/>
                  <a:pt x="336" y="99"/>
                  <a:pt x="319" y="115"/>
                </a:cubicBezTo>
                <a:cubicBezTo>
                  <a:pt x="318" y="115"/>
                  <a:pt x="318" y="115"/>
                  <a:pt x="318" y="115"/>
                </a:cubicBezTo>
                <a:cubicBezTo>
                  <a:pt x="313" y="119"/>
                  <a:pt x="308" y="124"/>
                  <a:pt x="303" y="126"/>
                </a:cubicBezTo>
                <a:cubicBezTo>
                  <a:pt x="297" y="117"/>
                  <a:pt x="291" y="109"/>
                  <a:pt x="283" y="103"/>
                </a:cubicBezTo>
                <a:cubicBezTo>
                  <a:pt x="308" y="85"/>
                  <a:pt x="337" y="69"/>
                  <a:pt x="364" y="53"/>
                </a:cubicBezTo>
                <a:cubicBezTo>
                  <a:pt x="365" y="52"/>
                  <a:pt x="361" y="58"/>
                  <a:pt x="361" y="62"/>
                </a:cubicBezTo>
                <a:cubicBezTo>
                  <a:pt x="375" y="48"/>
                  <a:pt x="375" y="48"/>
                  <a:pt x="375" y="48"/>
                </a:cubicBezTo>
                <a:cubicBezTo>
                  <a:pt x="378" y="49"/>
                  <a:pt x="382" y="51"/>
                  <a:pt x="384" y="54"/>
                </a:cubicBezTo>
                <a:close/>
                <a:moveTo>
                  <a:pt x="352" y="34"/>
                </a:moveTo>
                <a:cubicBezTo>
                  <a:pt x="358" y="35"/>
                  <a:pt x="365" y="39"/>
                  <a:pt x="371" y="45"/>
                </a:cubicBezTo>
                <a:cubicBezTo>
                  <a:pt x="343" y="60"/>
                  <a:pt x="316" y="76"/>
                  <a:pt x="291" y="93"/>
                </a:cubicBezTo>
                <a:cubicBezTo>
                  <a:pt x="305" y="78"/>
                  <a:pt x="322" y="63"/>
                  <a:pt x="336" y="49"/>
                </a:cubicBezTo>
                <a:cubicBezTo>
                  <a:pt x="338" y="47"/>
                  <a:pt x="332" y="51"/>
                  <a:pt x="329" y="52"/>
                </a:cubicBezTo>
                <a:cubicBezTo>
                  <a:pt x="310" y="66"/>
                  <a:pt x="294" y="83"/>
                  <a:pt x="278" y="101"/>
                </a:cubicBezTo>
                <a:cubicBezTo>
                  <a:pt x="274" y="98"/>
                  <a:pt x="268" y="95"/>
                  <a:pt x="261" y="94"/>
                </a:cubicBezTo>
                <a:cubicBezTo>
                  <a:pt x="285" y="71"/>
                  <a:pt x="314" y="53"/>
                  <a:pt x="343" y="37"/>
                </a:cubicBezTo>
                <a:cubicBezTo>
                  <a:pt x="340" y="38"/>
                  <a:pt x="336" y="47"/>
                  <a:pt x="340" y="45"/>
                </a:cubicBezTo>
                <a:cubicBezTo>
                  <a:pt x="346" y="41"/>
                  <a:pt x="347" y="34"/>
                  <a:pt x="352" y="34"/>
                </a:cubicBezTo>
                <a:close/>
                <a:moveTo>
                  <a:pt x="346" y="30"/>
                </a:moveTo>
                <a:cubicBezTo>
                  <a:pt x="327" y="40"/>
                  <a:pt x="310" y="51"/>
                  <a:pt x="293" y="64"/>
                </a:cubicBezTo>
                <a:cubicBezTo>
                  <a:pt x="294" y="61"/>
                  <a:pt x="304" y="52"/>
                  <a:pt x="309" y="48"/>
                </a:cubicBezTo>
                <a:cubicBezTo>
                  <a:pt x="300" y="50"/>
                  <a:pt x="310" y="44"/>
                  <a:pt x="310" y="43"/>
                </a:cubicBezTo>
                <a:cubicBezTo>
                  <a:pt x="312" y="41"/>
                  <a:pt x="314" y="39"/>
                  <a:pt x="317" y="37"/>
                </a:cubicBezTo>
                <a:cubicBezTo>
                  <a:pt x="318" y="36"/>
                  <a:pt x="316" y="44"/>
                  <a:pt x="320" y="38"/>
                </a:cubicBezTo>
                <a:cubicBezTo>
                  <a:pt x="322" y="34"/>
                  <a:pt x="329" y="32"/>
                  <a:pt x="330" y="24"/>
                </a:cubicBezTo>
                <a:cubicBezTo>
                  <a:pt x="278" y="56"/>
                  <a:pt x="278" y="56"/>
                  <a:pt x="278" y="56"/>
                </a:cubicBezTo>
                <a:cubicBezTo>
                  <a:pt x="288" y="47"/>
                  <a:pt x="301" y="41"/>
                  <a:pt x="305" y="27"/>
                </a:cubicBezTo>
                <a:cubicBezTo>
                  <a:pt x="305" y="30"/>
                  <a:pt x="309" y="29"/>
                  <a:pt x="310" y="28"/>
                </a:cubicBezTo>
                <a:cubicBezTo>
                  <a:pt x="314" y="24"/>
                  <a:pt x="317" y="19"/>
                  <a:pt x="320" y="20"/>
                </a:cubicBezTo>
                <a:cubicBezTo>
                  <a:pt x="329" y="21"/>
                  <a:pt x="338" y="26"/>
                  <a:pt x="346" y="30"/>
                </a:cubicBezTo>
                <a:close/>
                <a:moveTo>
                  <a:pt x="299" y="16"/>
                </a:moveTo>
                <a:cubicBezTo>
                  <a:pt x="299" y="16"/>
                  <a:pt x="299" y="15"/>
                  <a:pt x="300" y="15"/>
                </a:cubicBezTo>
                <a:cubicBezTo>
                  <a:pt x="304" y="14"/>
                  <a:pt x="308" y="16"/>
                  <a:pt x="315" y="17"/>
                </a:cubicBezTo>
                <a:cubicBezTo>
                  <a:pt x="275" y="38"/>
                  <a:pt x="242" y="67"/>
                  <a:pt x="210" y="94"/>
                </a:cubicBezTo>
                <a:cubicBezTo>
                  <a:pt x="235" y="64"/>
                  <a:pt x="268" y="41"/>
                  <a:pt x="299" y="16"/>
                </a:cubicBezTo>
                <a:close/>
                <a:moveTo>
                  <a:pt x="207" y="91"/>
                </a:moveTo>
                <a:cubicBezTo>
                  <a:pt x="199" y="101"/>
                  <a:pt x="185" y="101"/>
                  <a:pt x="175" y="109"/>
                </a:cubicBezTo>
                <a:cubicBezTo>
                  <a:pt x="208" y="74"/>
                  <a:pt x="253" y="44"/>
                  <a:pt x="293" y="14"/>
                </a:cubicBezTo>
                <a:cubicBezTo>
                  <a:pt x="265" y="39"/>
                  <a:pt x="229" y="61"/>
                  <a:pt x="207" y="91"/>
                </a:cubicBezTo>
                <a:close/>
                <a:moveTo>
                  <a:pt x="286" y="13"/>
                </a:moveTo>
                <a:cubicBezTo>
                  <a:pt x="239" y="49"/>
                  <a:pt x="188" y="81"/>
                  <a:pt x="144" y="121"/>
                </a:cubicBezTo>
                <a:cubicBezTo>
                  <a:pt x="130" y="134"/>
                  <a:pt x="116" y="149"/>
                  <a:pt x="100" y="161"/>
                </a:cubicBezTo>
                <a:cubicBezTo>
                  <a:pt x="101" y="158"/>
                  <a:pt x="101" y="158"/>
                  <a:pt x="101" y="158"/>
                </a:cubicBezTo>
                <a:cubicBezTo>
                  <a:pt x="100" y="158"/>
                  <a:pt x="99" y="158"/>
                  <a:pt x="99" y="158"/>
                </a:cubicBezTo>
                <a:cubicBezTo>
                  <a:pt x="88" y="164"/>
                  <a:pt x="76" y="174"/>
                  <a:pt x="69" y="182"/>
                </a:cubicBezTo>
                <a:cubicBezTo>
                  <a:pt x="69" y="185"/>
                  <a:pt x="67" y="185"/>
                  <a:pt x="65" y="187"/>
                </a:cubicBezTo>
                <a:cubicBezTo>
                  <a:pt x="64" y="185"/>
                  <a:pt x="62" y="187"/>
                  <a:pt x="62" y="18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3" y="189"/>
                  <a:pt x="63" y="190"/>
                  <a:pt x="63" y="190"/>
                </a:cubicBezTo>
                <a:cubicBezTo>
                  <a:pt x="54" y="194"/>
                  <a:pt x="39" y="210"/>
                  <a:pt x="38" y="215"/>
                </a:cubicBezTo>
                <a:cubicBezTo>
                  <a:pt x="40" y="215"/>
                  <a:pt x="41" y="215"/>
                  <a:pt x="41" y="215"/>
                </a:cubicBezTo>
                <a:cubicBezTo>
                  <a:pt x="54" y="204"/>
                  <a:pt x="66" y="193"/>
                  <a:pt x="79" y="183"/>
                </a:cubicBezTo>
                <a:cubicBezTo>
                  <a:pt x="177" y="99"/>
                  <a:pt x="177" y="99"/>
                  <a:pt x="177" y="99"/>
                </a:cubicBezTo>
                <a:cubicBezTo>
                  <a:pt x="32" y="237"/>
                  <a:pt x="32" y="237"/>
                  <a:pt x="32" y="237"/>
                </a:cubicBezTo>
                <a:cubicBezTo>
                  <a:pt x="31" y="225"/>
                  <a:pt x="30" y="211"/>
                  <a:pt x="34" y="201"/>
                </a:cubicBezTo>
                <a:cubicBezTo>
                  <a:pt x="47" y="192"/>
                  <a:pt x="57" y="181"/>
                  <a:pt x="68" y="171"/>
                </a:cubicBezTo>
                <a:cubicBezTo>
                  <a:pt x="69" y="171"/>
                  <a:pt x="69" y="171"/>
                  <a:pt x="69" y="171"/>
                </a:cubicBezTo>
                <a:cubicBezTo>
                  <a:pt x="71" y="171"/>
                  <a:pt x="71" y="171"/>
                  <a:pt x="71" y="171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2" y="167"/>
                  <a:pt x="72" y="167"/>
                  <a:pt x="72" y="167"/>
                </a:cubicBezTo>
                <a:cubicBezTo>
                  <a:pt x="73" y="167"/>
                  <a:pt x="73" y="167"/>
                  <a:pt x="73" y="167"/>
                </a:cubicBezTo>
                <a:cubicBezTo>
                  <a:pt x="73" y="162"/>
                  <a:pt x="70" y="167"/>
                  <a:pt x="70" y="167"/>
                </a:cubicBezTo>
                <a:cubicBezTo>
                  <a:pt x="69" y="168"/>
                  <a:pt x="68" y="169"/>
                  <a:pt x="66" y="169"/>
                </a:cubicBezTo>
                <a:cubicBezTo>
                  <a:pt x="115" y="112"/>
                  <a:pt x="173" y="65"/>
                  <a:pt x="232" y="19"/>
                </a:cubicBezTo>
                <a:cubicBezTo>
                  <a:pt x="240" y="7"/>
                  <a:pt x="268" y="10"/>
                  <a:pt x="286" y="13"/>
                </a:cubicBezTo>
                <a:close/>
                <a:moveTo>
                  <a:pt x="161" y="45"/>
                </a:moveTo>
                <a:cubicBezTo>
                  <a:pt x="119" y="81"/>
                  <a:pt x="77" y="117"/>
                  <a:pt x="41" y="163"/>
                </a:cubicBezTo>
                <a:cubicBezTo>
                  <a:pt x="43" y="150"/>
                  <a:pt x="50" y="140"/>
                  <a:pt x="55" y="130"/>
                </a:cubicBezTo>
                <a:cubicBezTo>
                  <a:pt x="88" y="100"/>
                  <a:pt x="123" y="70"/>
                  <a:pt x="161" y="45"/>
                </a:cubicBezTo>
                <a:close/>
                <a:moveTo>
                  <a:pt x="65" y="116"/>
                </a:moveTo>
                <a:cubicBezTo>
                  <a:pt x="94" y="83"/>
                  <a:pt x="122" y="49"/>
                  <a:pt x="167" y="32"/>
                </a:cubicBezTo>
                <a:cubicBezTo>
                  <a:pt x="170" y="31"/>
                  <a:pt x="178" y="28"/>
                  <a:pt x="181" y="28"/>
                </a:cubicBezTo>
                <a:cubicBezTo>
                  <a:pt x="138" y="52"/>
                  <a:pt x="101" y="85"/>
                  <a:pt x="65" y="116"/>
                </a:cubicBezTo>
                <a:close/>
                <a:moveTo>
                  <a:pt x="122" y="94"/>
                </a:moveTo>
                <a:cubicBezTo>
                  <a:pt x="143" y="78"/>
                  <a:pt x="164" y="64"/>
                  <a:pt x="186" y="50"/>
                </a:cubicBezTo>
                <a:cubicBezTo>
                  <a:pt x="137" y="91"/>
                  <a:pt x="88" y="134"/>
                  <a:pt x="47" y="184"/>
                </a:cubicBezTo>
                <a:cubicBezTo>
                  <a:pt x="44" y="188"/>
                  <a:pt x="41" y="192"/>
                  <a:pt x="35" y="195"/>
                </a:cubicBezTo>
                <a:cubicBezTo>
                  <a:pt x="34" y="189"/>
                  <a:pt x="34" y="176"/>
                  <a:pt x="38" y="172"/>
                </a:cubicBezTo>
                <a:cubicBezTo>
                  <a:pt x="65" y="145"/>
                  <a:pt x="92" y="118"/>
                  <a:pt x="122" y="94"/>
                </a:cubicBezTo>
                <a:close/>
                <a:moveTo>
                  <a:pt x="224" y="16"/>
                </a:moveTo>
                <a:cubicBezTo>
                  <a:pt x="174" y="53"/>
                  <a:pt x="124" y="87"/>
                  <a:pt x="78" y="127"/>
                </a:cubicBezTo>
                <a:cubicBezTo>
                  <a:pt x="116" y="90"/>
                  <a:pt x="154" y="55"/>
                  <a:pt x="195" y="24"/>
                </a:cubicBezTo>
                <a:cubicBezTo>
                  <a:pt x="199" y="21"/>
                  <a:pt x="213" y="18"/>
                  <a:pt x="217" y="17"/>
                </a:cubicBezTo>
                <a:cubicBezTo>
                  <a:pt x="219" y="16"/>
                  <a:pt x="221" y="16"/>
                  <a:pt x="224" y="16"/>
                </a:cubicBezTo>
                <a:close/>
                <a:moveTo>
                  <a:pt x="17" y="182"/>
                </a:moveTo>
                <a:cubicBezTo>
                  <a:pt x="38" y="114"/>
                  <a:pt x="75" y="64"/>
                  <a:pt x="133" y="34"/>
                </a:cubicBezTo>
                <a:cubicBezTo>
                  <a:pt x="152" y="25"/>
                  <a:pt x="172" y="17"/>
                  <a:pt x="197" y="15"/>
                </a:cubicBezTo>
                <a:cubicBezTo>
                  <a:pt x="198" y="15"/>
                  <a:pt x="201" y="14"/>
                  <a:pt x="202" y="13"/>
                </a:cubicBezTo>
                <a:cubicBezTo>
                  <a:pt x="204" y="13"/>
                  <a:pt x="210" y="12"/>
                  <a:pt x="212" y="12"/>
                </a:cubicBezTo>
                <a:cubicBezTo>
                  <a:pt x="145" y="27"/>
                  <a:pt x="95" y="59"/>
                  <a:pt x="61" y="108"/>
                </a:cubicBezTo>
                <a:cubicBezTo>
                  <a:pt x="44" y="133"/>
                  <a:pt x="30" y="165"/>
                  <a:pt x="27" y="204"/>
                </a:cubicBezTo>
                <a:cubicBezTo>
                  <a:pt x="23" y="206"/>
                  <a:pt x="19" y="205"/>
                  <a:pt x="17" y="206"/>
                </a:cubicBezTo>
                <a:cubicBezTo>
                  <a:pt x="16" y="212"/>
                  <a:pt x="23" y="209"/>
                  <a:pt x="25" y="209"/>
                </a:cubicBezTo>
                <a:cubicBezTo>
                  <a:pt x="24" y="235"/>
                  <a:pt x="29" y="258"/>
                  <a:pt x="33" y="279"/>
                </a:cubicBezTo>
                <a:cubicBezTo>
                  <a:pt x="34" y="284"/>
                  <a:pt x="29" y="287"/>
                  <a:pt x="28" y="292"/>
                </a:cubicBezTo>
                <a:cubicBezTo>
                  <a:pt x="31" y="290"/>
                  <a:pt x="34" y="288"/>
                  <a:pt x="35" y="292"/>
                </a:cubicBezTo>
                <a:cubicBezTo>
                  <a:pt x="36" y="299"/>
                  <a:pt x="41" y="307"/>
                  <a:pt x="42" y="314"/>
                </a:cubicBezTo>
                <a:cubicBezTo>
                  <a:pt x="42" y="318"/>
                  <a:pt x="34" y="322"/>
                  <a:pt x="35" y="328"/>
                </a:cubicBezTo>
                <a:cubicBezTo>
                  <a:pt x="40" y="328"/>
                  <a:pt x="42" y="324"/>
                  <a:pt x="45" y="321"/>
                </a:cubicBezTo>
                <a:cubicBezTo>
                  <a:pt x="51" y="326"/>
                  <a:pt x="54" y="336"/>
                  <a:pt x="58" y="343"/>
                </a:cubicBezTo>
                <a:cubicBezTo>
                  <a:pt x="55" y="345"/>
                  <a:pt x="53" y="349"/>
                  <a:pt x="55" y="351"/>
                </a:cubicBezTo>
                <a:cubicBezTo>
                  <a:pt x="58" y="355"/>
                  <a:pt x="63" y="342"/>
                  <a:pt x="66" y="353"/>
                </a:cubicBezTo>
                <a:cubicBezTo>
                  <a:pt x="67" y="355"/>
                  <a:pt x="71" y="357"/>
                  <a:pt x="68" y="360"/>
                </a:cubicBezTo>
                <a:cubicBezTo>
                  <a:pt x="65" y="361"/>
                  <a:pt x="67" y="367"/>
                  <a:pt x="71" y="365"/>
                </a:cubicBezTo>
                <a:cubicBezTo>
                  <a:pt x="71" y="363"/>
                  <a:pt x="75" y="361"/>
                  <a:pt x="75" y="365"/>
                </a:cubicBezTo>
                <a:cubicBezTo>
                  <a:pt x="84" y="367"/>
                  <a:pt x="74" y="375"/>
                  <a:pt x="80" y="376"/>
                </a:cubicBezTo>
                <a:cubicBezTo>
                  <a:pt x="84" y="372"/>
                  <a:pt x="87" y="378"/>
                  <a:pt x="87" y="380"/>
                </a:cubicBezTo>
                <a:cubicBezTo>
                  <a:pt x="86" y="382"/>
                  <a:pt x="84" y="384"/>
                  <a:pt x="87" y="387"/>
                </a:cubicBezTo>
                <a:cubicBezTo>
                  <a:pt x="89" y="385"/>
                  <a:pt x="93" y="383"/>
                  <a:pt x="96" y="387"/>
                </a:cubicBezTo>
                <a:cubicBezTo>
                  <a:pt x="108" y="402"/>
                  <a:pt x="126" y="413"/>
                  <a:pt x="143" y="424"/>
                </a:cubicBezTo>
                <a:cubicBezTo>
                  <a:pt x="121" y="417"/>
                  <a:pt x="100" y="404"/>
                  <a:pt x="84" y="389"/>
                </a:cubicBezTo>
                <a:cubicBezTo>
                  <a:pt x="48" y="358"/>
                  <a:pt x="15" y="321"/>
                  <a:pt x="11" y="260"/>
                </a:cubicBezTo>
                <a:cubicBezTo>
                  <a:pt x="10" y="236"/>
                  <a:pt x="11" y="203"/>
                  <a:pt x="17" y="182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70648" y="188640"/>
            <a:ext cx="26230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前提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480695" y="908685"/>
            <a:ext cx="7352030" cy="28301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可行性分析的前提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项目的要求</a:t>
            </a: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、教师能够更好，更容易地得到学生的反馈，调整自己的进度或方法</a:t>
            </a: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、教师可以方便地点评学生作业</a:t>
            </a: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、有助于提高教师知名度和影响力，方便同学了解教师</a:t>
            </a: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、学生的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获得资料更加容易</a:t>
            </a:r>
            <a:r>
              <a:rPr 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，更加丰富</a:t>
            </a: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、学生能够有针对性地进行补课，如果有缺课的话</a:t>
            </a: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、学生可以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方便地向老师提出疑问</a:t>
            </a:r>
            <a:r>
              <a:rPr 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并且可以迅速的得到解答</a:t>
            </a: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r>
              <a:rPr 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、游客可以有机会了解这门课的情况，教师的情况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8623" y="4364673"/>
            <a:ext cx="50800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进行可行性分析的方法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1、</a:t>
            </a:r>
            <a:r>
              <a:rPr 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确定需求</a:t>
            </a:r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、确定资源与能力</a:t>
            </a:r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、指定</a:t>
            </a:r>
            <a:r>
              <a:rPr 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分工与资源分配</a:t>
            </a:r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、对照需求与资源进行分析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20248" y="4436745"/>
            <a:ext cx="5080000" cy="1291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项目的环境、条件、假定和限制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环境：浙大城市学院内部师生</a:t>
            </a: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条件：实名制注册</a:t>
            </a: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限制：仅限校内使用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7" name="chenying0907 70"/>
          <p:cNvGrpSpPr/>
          <p:nvPr/>
        </p:nvGrpSpPr>
        <p:grpSpPr>
          <a:xfrm>
            <a:off x="3977424" y="800095"/>
            <a:ext cx="614689" cy="628344"/>
            <a:chOff x="5268913" y="4124325"/>
            <a:chExt cx="652463" cy="66675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" name="chenying0907 719"/>
            <p:cNvSpPr/>
            <p:nvPr/>
          </p:nvSpPr>
          <p:spPr bwMode="auto">
            <a:xfrm>
              <a:off x="5356226" y="4351338"/>
              <a:ext cx="9525" cy="57150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4" y="15"/>
                </a:cxn>
                <a:cxn ang="0">
                  <a:pos x="7" y="25"/>
                </a:cxn>
                <a:cxn ang="0">
                  <a:pos x="9" y="35"/>
                </a:cxn>
                <a:cxn ang="0">
                  <a:pos x="11" y="46"/>
                </a:cxn>
                <a:cxn ang="0">
                  <a:pos x="11" y="46"/>
                </a:cxn>
                <a:cxn ang="0">
                  <a:pos x="11" y="53"/>
                </a:cxn>
                <a:cxn ang="0">
                  <a:pos x="9" y="60"/>
                </a:cxn>
                <a:cxn ang="0">
                  <a:pos x="6" y="75"/>
                </a:cxn>
                <a:cxn ang="0">
                  <a:pos x="2" y="89"/>
                </a:cxn>
                <a:cxn ang="0">
                  <a:pos x="1" y="9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3" y="108"/>
                </a:cxn>
                <a:cxn ang="0">
                  <a:pos x="5" y="109"/>
                </a:cxn>
                <a:cxn ang="0">
                  <a:pos x="6" y="108"/>
                </a:cxn>
                <a:cxn ang="0">
                  <a:pos x="8" y="108"/>
                </a:cxn>
                <a:cxn ang="0">
                  <a:pos x="9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2" y="89"/>
                </a:cxn>
                <a:cxn ang="0">
                  <a:pos x="15" y="75"/>
                </a:cxn>
                <a:cxn ang="0">
                  <a:pos x="18" y="60"/>
                </a:cxn>
                <a:cxn ang="0">
                  <a:pos x="20" y="46"/>
                </a:cxn>
                <a:cxn ang="0">
                  <a:pos x="20" y="46"/>
                </a:cxn>
                <a:cxn ang="0">
                  <a:pos x="20" y="41"/>
                </a:cxn>
                <a:cxn ang="0">
                  <a:pos x="20" y="35"/>
                </a:cxn>
                <a:cxn ang="0">
                  <a:pos x="18" y="24"/>
                </a:cxn>
                <a:cxn ang="0">
                  <a:pos x="14" y="13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20" h="109">
                  <a:moveTo>
                    <a:pt x="9" y="3"/>
                  </a:move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15"/>
                  </a:lnTo>
                  <a:lnTo>
                    <a:pt x="7" y="25"/>
                  </a:lnTo>
                  <a:lnTo>
                    <a:pt x="9" y="35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53"/>
                  </a:lnTo>
                  <a:lnTo>
                    <a:pt x="9" y="60"/>
                  </a:lnTo>
                  <a:lnTo>
                    <a:pt x="6" y="75"/>
                  </a:lnTo>
                  <a:lnTo>
                    <a:pt x="2" y="89"/>
                  </a:lnTo>
                  <a:lnTo>
                    <a:pt x="1" y="9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3" y="108"/>
                  </a:lnTo>
                  <a:lnTo>
                    <a:pt x="5" y="109"/>
                  </a:lnTo>
                  <a:lnTo>
                    <a:pt x="6" y="108"/>
                  </a:lnTo>
                  <a:lnTo>
                    <a:pt x="8" y="108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2" y="89"/>
                  </a:lnTo>
                  <a:lnTo>
                    <a:pt x="15" y="75"/>
                  </a:lnTo>
                  <a:lnTo>
                    <a:pt x="18" y="60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1"/>
                  </a:lnTo>
                  <a:lnTo>
                    <a:pt x="20" y="35"/>
                  </a:lnTo>
                  <a:lnTo>
                    <a:pt x="18" y="24"/>
                  </a:lnTo>
                  <a:lnTo>
                    <a:pt x="14" y="13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chenying0907 720"/>
            <p:cNvSpPr/>
            <p:nvPr/>
          </p:nvSpPr>
          <p:spPr bwMode="auto">
            <a:xfrm>
              <a:off x="5392738" y="4365625"/>
              <a:ext cx="12700" cy="80963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7" y="1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4" y="24"/>
                </a:cxn>
                <a:cxn ang="0">
                  <a:pos x="11" y="43"/>
                </a:cxn>
                <a:cxn ang="0">
                  <a:pos x="4" y="80"/>
                </a:cxn>
                <a:cxn ang="0">
                  <a:pos x="4" y="80"/>
                </a:cxn>
                <a:cxn ang="0">
                  <a:pos x="1" y="96"/>
                </a:cxn>
                <a:cxn ang="0">
                  <a:pos x="0" y="114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1" y="149"/>
                </a:cxn>
                <a:cxn ang="0">
                  <a:pos x="2" y="150"/>
                </a:cxn>
                <a:cxn ang="0">
                  <a:pos x="5" y="151"/>
                </a:cxn>
                <a:cxn ang="0">
                  <a:pos x="7" y="151"/>
                </a:cxn>
                <a:cxn ang="0">
                  <a:pos x="8" y="151"/>
                </a:cxn>
                <a:cxn ang="0">
                  <a:pos x="10" y="150"/>
                </a:cxn>
                <a:cxn ang="0">
                  <a:pos x="11" y="149"/>
                </a:cxn>
                <a:cxn ang="0">
                  <a:pos x="11" y="147"/>
                </a:cxn>
                <a:cxn ang="0">
                  <a:pos x="11" y="147"/>
                </a:cxn>
                <a:cxn ang="0">
                  <a:pos x="11" y="126"/>
                </a:cxn>
                <a:cxn ang="0">
                  <a:pos x="11" y="107"/>
                </a:cxn>
                <a:cxn ang="0">
                  <a:pos x="13" y="86"/>
                </a:cxn>
                <a:cxn ang="0">
                  <a:pos x="16" y="65"/>
                </a:cxn>
                <a:cxn ang="0">
                  <a:pos x="16" y="65"/>
                </a:cxn>
                <a:cxn ang="0">
                  <a:pos x="22" y="35"/>
                </a:cxn>
                <a:cxn ang="0">
                  <a:pos x="24" y="20"/>
                </a:cxn>
                <a:cxn ang="0">
                  <a:pos x="25" y="4"/>
                </a:cxn>
                <a:cxn ang="0">
                  <a:pos x="25" y="4"/>
                </a:cxn>
              </a:cxnLst>
              <a:rect l="0" t="0" r="r" b="b"/>
              <a:pathLst>
                <a:path w="25" h="151">
                  <a:moveTo>
                    <a:pt x="25" y="4"/>
                  </a:moveTo>
                  <a:lnTo>
                    <a:pt x="25" y="4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24"/>
                  </a:lnTo>
                  <a:lnTo>
                    <a:pt x="11" y="43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1" y="96"/>
                  </a:lnTo>
                  <a:lnTo>
                    <a:pt x="0" y="114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1" y="149"/>
                  </a:lnTo>
                  <a:lnTo>
                    <a:pt x="2" y="150"/>
                  </a:lnTo>
                  <a:lnTo>
                    <a:pt x="5" y="151"/>
                  </a:lnTo>
                  <a:lnTo>
                    <a:pt x="7" y="151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1" y="149"/>
                  </a:lnTo>
                  <a:lnTo>
                    <a:pt x="11" y="147"/>
                  </a:lnTo>
                  <a:lnTo>
                    <a:pt x="11" y="147"/>
                  </a:lnTo>
                  <a:lnTo>
                    <a:pt x="11" y="126"/>
                  </a:lnTo>
                  <a:lnTo>
                    <a:pt x="11" y="107"/>
                  </a:lnTo>
                  <a:lnTo>
                    <a:pt x="13" y="86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22" y="35"/>
                  </a:lnTo>
                  <a:lnTo>
                    <a:pt x="24" y="20"/>
                  </a:lnTo>
                  <a:lnTo>
                    <a:pt x="25" y="4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chenying0907 721"/>
            <p:cNvSpPr/>
            <p:nvPr/>
          </p:nvSpPr>
          <p:spPr bwMode="auto">
            <a:xfrm>
              <a:off x="5421313" y="4389438"/>
              <a:ext cx="19050" cy="84138"/>
            </a:xfrm>
            <a:custGeom>
              <a:avLst/>
              <a:gdLst/>
              <a:ahLst/>
              <a:cxnLst>
                <a:cxn ang="0">
                  <a:pos x="29" y="2"/>
                </a:cxn>
                <a:cxn ang="0">
                  <a:pos x="29" y="2"/>
                </a:cxn>
                <a:cxn ang="0">
                  <a:pos x="22" y="16"/>
                </a:cxn>
                <a:cxn ang="0">
                  <a:pos x="18" y="30"/>
                </a:cxn>
                <a:cxn ang="0">
                  <a:pos x="15" y="46"/>
                </a:cxn>
                <a:cxn ang="0">
                  <a:pos x="13" y="61"/>
                </a:cxn>
                <a:cxn ang="0">
                  <a:pos x="13" y="61"/>
                </a:cxn>
                <a:cxn ang="0">
                  <a:pos x="8" y="85"/>
                </a:cxn>
                <a:cxn ang="0">
                  <a:pos x="4" y="109"/>
                </a:cxn>
                <a:cxn ang="0">
                  <a:pos x="1" y="133"/>
                </a:cxn>
                <a:cxn ang="0">
                  <a:pos x="0" y="157"/>
                </a:cxn>
                <a:cxn ang="0">
                  <a:pos x="0" y="157"/>
                </a:cxn>
                <a:cxn ang="0">
                  <a:pos x="0" y="158"/>
                </a:cxn>
                <a:cxn ang="0">
                  <a:pos x="1" y="160"/>
                </a:cxn>
                <a:cxn ang="0">
                  <a:pos x="2" y="161"/>
                </a:cxn>
                <a:cxn ang="0">
                  <a:pos x="4" y="161"/>
                </a:cxn>
                <a:cxn ang="0">
                  <a:pos x="6" y="161"/>
                </a:cxn>
                <a:cxn ang="0">
                  <a:pos x="7" y="160"/>
                </a:cxn>
                <a:cxn ang="0">
                  <a:pos x="8" y="158"/>
                </a:cxn>
                <a:cxn ang="0">
                  <a:pos x="9" y="157"/>
                </a:cxn>
                <a:cxn ang="0">
                  <a:pos x="9" y="157"/>
                </a:cxn>
                <a:cxn ang="0">
                  <a:pos x="10" y="137"/>
                </a:cxn>
                <a:cxn ang="0">
                  <a:pos x="14" y="117"/>
                </a:cxn>
                <a:cxn ang="0">
                  <a:pos x="20" y="78"/>
                </a:cxn>
                <a:cxn ang="0">
                  <a:pos x="20" y="78"/>
                </a:cxn>
                <a:cxn ang="0">
                  <a:pos x="22" y="59"/>
                </a:cxn>
                <a:cxn ang="0">
                  <a:pos x="25" y="42"/>
                </a:cxn>
                <a:cxn ang="0">
                  <a:pos x="30" y="24"/>
                </a:cxn>
                <a:cxn ang="0">
                  <a:pos x="33" y="15"/>
                </a:cxn>
                <a:cxn ang="0">
                  <a:pos x="37" y="7"/>
                </a:cxn>
                <a:cxn ang="0">
                  <a:pos x="37" y="7"/>
                </a:cxn>
                <a:cxn ang="0">
                  <a:pos x="37" y="5"/>
                </a:cxn>
                <a:cxn ang="0">
                  <a:pos x="37" y="3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2"/>
                </a:cxn>
              </a:cxnLst>
              <a:rect l="0" t="0" r="r" b="b"/>
              <a:pathLst>
                <a:path w="37" h="161">
                  <a:moveTo>
                    <a:pt x="29" y="2"/>
                  </a:moveTo>
                  <a:lnTo>
                    <a:pt x="29" y="2"/>
                  </a:lnTo>
                  <a:lnTo>
                    <a:pt x="22" y="16"/>
                  </a:lnTo>
                  <a:lnTo>
                    <a:pt x="18" y="30"/>
                  </a:lnTo>
                  <a:lnTo>
                    <a:pt x="15" y="46"/>
                  </a:lnTo>
                  <a:lnTo>
                    <a:pt x="13" y="61"/>
                  </a:lnTo>
                  <a:lnTo>
                    <a:pt x="13" y="61"/>
                  </a:lnTo>
                  <a:lnTo>
                    <a:pt x="8" y="85"/>
                  </a:lnTo>
                  <a:lnTo>
                    <a:pt x="4" y="109"/>
                  </a:lnTo>
                  <a:lnTo>
                    <a:pt x="1" y="133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60"/>
                  </a:lnTo>
                  <a:lnTo>
                    <a:pt x="2" y="161"/>
                  </a:lnTo>
                  <a:lnTo>
                    <a:pt x="4" y="161"/>
                  </a:lnTo>
                  <a:lnTo>
                    <a:pt x="6" y="161"/>
                  </a:lnTo>
                  <a:lnTo>
                    <a:pt x="7" y="160"/>
                  </a:lnTo>
                  <a:lnTo>
                    <a:pt x="8" y="158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10" y="137"/>
                  </a:lnTo>
                  <a:lnTo>
                    <a:pt x="14" y="117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2" y="59"/>
                  </a:lnTo>
                  <a:lnTo>
                    <a:pt x="25" y="42"/>
                  </a:lnTo>
                  <a:lnTo>
                    <a:pt x="30" y="24"/>
                  </a:lnTo>
                  <a:lnTo>
                    <a:pt x="33" y="15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2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chenying0907 722"/>
            <p:cNvSpPr/>
            <p:nvPr/>
          </p:nvSpPr>
          <p:spPr bwMode="auto">
            <a:xfrm>
              <a:off x="5461001" y="4381500"/>
              <a:ext cx="22225" cy="12541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1" y="16"/>
                </a:cxn>
                <a:cxn ang="0">
                  <a:pos x="28" y="21"/>
                </a:cxn>
                <a:cxn ang="0">
                  <a:pos x="25" y="25"/>
                </a:cxn>
                <a:cxn ang="0">
                  <a:pos x="23" y="32"/>
                </a:cxn>
                <a:cxn ang="0">
                  <a:pos x="23" y="32"/>
                </a:cxn>
                <a:cxn ang="0">
                  <a:pos x="17" y="67"/>
                </a:cxn>
                <a:cxn ang="0">
                  <a:pos x="17" y="67"/>
                </a:cxn>
                <a:cxn ang="0">
                  <a:pos x="13" y="96"/>
                </a:cxn>
                <a:cxn ang="0">
                  <a:pos x="10" y="124"/>
                </a:cxn>
                <a:cxn ang="0">
                  <a:pos x="10" y="124"/>
                </a:cxn>
                <a:cxn ang="0">
                  <a:pos x="6" y="152"/>
                </a:cxn>
                <a:cxn ang="0">
                  <a:pos x="3" y="179"/>
                </a:cxn>
                <a:cxn ang="0">
                  <a:pos x="1" y="206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0" y="235"/>
                </a:cxn>
                <a:cxn ang="0">
                  <a:pos x="1" y="237"/>
                </a:cxn>
                <a:cxn ang="0">
                  <a:pos x="3" y="237"/>
                </a:cxn>
                <a:cxn ang="0">
                  <a:pos x="5" y="238"/>
                </a:cxn>
                <a:cxn ang="0">
                  <a:pos x="6" y="237"/>
                </a:cxn>
                <a:cxn ang="0">
                  <a:pos x="8" y="237"/>
                </a:cxn>
                <a:cxn ang="0">
                  <a:pos x="9" y="235"/>
                </a:cxn>
                <a:cxn ang="0">
                  <a:pos x="9" y="232"/>
                </a:cxn>
                <a:cxn ang="0">
                  <a:pos x="9" y="232"/>
                </a:cxn>
                <a:cxn ang="0">
                  <a:pos x="10" y="201"/>
                </a:cxn>
                <a:cxn ang="0">
                  <a:pos x="13" y="170"/>
                </a:cxn>
                <a:cxn ang="0">
                  <a:pos x="17" y="141"/>
                </a:cxn>
                <a:cxn ang="0">
                  <a:pos x="21" y="110"/>
                </a:cxn>
                <a:cxn ang="0">
                  <a:pos x="21" y="110"/>
                </a:cxn>
                <a:cxn ang="0">
                  <a:pos x="25" y="81"/>
                </a:cxn>
                <a:cxn ang="0">
                  <a:pos x="26" y="67"/>
                </a:cxn>
                <a:cxn ang="0">
                  <a:pos x="30" y="53"/>
                </a:cxn>
                <a:cxn ang="0">
                  <a:pos x="30" y="53"/>
                </a:cxn>
                <a:cxn ang="0">
                  <a:pos x="33" y="40"/>
                </a:cxn>
                <a:cxn ang="0">
                  <a:pos x="36" y="29"/>
                </a:cxn>
                <a:cxn ang="0">
                  <a:pos x="40" y="18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2"/>
                </a:cxn>
                <a:cxn ang="0">
                  <a:pos x="34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238">
                  <a:moveTo>
                    <a:pt x="33" y="5"/>
                  </a:moveTo>
                  <a:lnTo>
                    <a:pt x="33" y="5"/>
                  </a:lnTo>
                  <a:lnTo>
                    <a:pt x="31" y="16"/>
                  </a:lnTo>
                  <a:lnTo>
                    <a:pt x="28" y="21"/>
                  </a:lnTo>
                  <a:lnTo>
                    <a:pt x="25" y="25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3" y="96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6" y="152"/>
                  </a:lnTo>
                  <a:lnTo>
                    <a:pt x="3" y="179"/>
                  </a:lnTo>
                  <a:lnTo>
                    <a:pt x="1" y="20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35"/>
                  </a:lnTo>
                  <a:lnTo>
                    <a:pt x="1" y="237"/>
                  </a:lnTo>
                  <a:lnTo>
                    <a:pt x="3" y="237"/>
                  </a:lnTo>
                  <a:lnTo>
                    <a:pt x="5" y="238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9" y="235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10" y="201"/>
                  </a:lnTo>
                  <a:lnTo>
                    <a:pt x="13" y="170"/>
                  </a:lnTo>
                  <a:lnTo>
                    <a:pt x="17" y="141"/>
                  </a:lnTo>
                  <a:lnTo>
                    <a:pt x="21" y="110"/>
                  </a:lnTo>
                  <a:lnTo>
                    <a:pt x="21" y="110"/>
                  </a:lnTo>
                  <a:lnTo>
                    <a:pt x="25" y="81"/>
                  </a:lnTo>
                  <a:lnTo>
                    <a:pt x="26" y="67"/>
                  </a:lnTo>
                  <a:lnTo>
                    <a:pt x="30" y="53"/>
                  </a:lnTo>
                  <a:lnTo>
                    <a:pt x="30" y="53"/>
                  </a:lnTo>
                  <a:lnTo>
                    <a:pt x="33" y="40"/>
                  </a:lnTo>
                  <a:lnTo>
                    <a:pt x="36" y="29"/>
                  </a:lnTo>
                  <a:lnTo>
                    <a:pt x="40" y="18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5" y="2"/>
                  </a:lnTo>
                  <a:lnTo>
                    <a:pt x="34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chenying0907 723"/>
            <p:cNvSpPr/>
            <p:nvPr/>
          </p:nvSpPr>
          <p:spPr bwMode="auto">
            <a:xfrm>
              <a:off x="5483226" y="4329113"/>
              <a:ext cx="38100" cy="220663"/>
            </a:xfrm>
            <a:custGeom>
              <a:avLst/>
              <a:gdLst/>
              <a:ahLst/>
              <a:cxnLst>
                <a:cxn ang="0">
                  <a:pos x="65" y="1"/>
                </a:cxn>
                <a:cxn ang="0">
                  <a:pos x="56" y="18"/>
                </a:cxn>
                <a:cxn ang="0">
                  <a:pos x="50" y="38"/>
                </a:cxn>
                <a:cxn ang="0">
                  <a:pos x="46" y="78"/>
                </a:cxn>
                <a:cxn ang="0">
                  <a:pos x="25" y="213"/>
                </a:cxn>
                <a:cxn ang="0">
                  <a:pos x="18" y="243"/>
                </a:cxn>
                <a:cxn ang="0">
                  <a:pos x="8" y="300"/>
                </a:cxn>
                <a:cxn ang="0">
                  <a:pos x="4" y="330"/>
                </a:cxn>
                <a:cxn ang="0">
                  <a:pos x="1" y="363"/>
                </a:cxn>
                <a:cxn ang="0">
                  <a:pos x="1" y="386"/>
                </a:cxn>
                <a:cxn ang="0">
                  <a:pos x="7" y="407"/>
                </a:cxn>
                <a:cxn ang="0">
                  <a:pos x="13" y="415"/>
                </a:cxn>
                <a:cxn ang="0">
                  <a:pos x="14" y="417"/>
                </a:cxn>
                <a:cxn ang="0">
                  <a:pos x="18" y="417"/>
                </a:cxn>
                <a:cxn ang="0">
                  <a:pos x="20" y="413"/>
                </a:cxn>
                <a:cxn ang="0">
                  <a:pos x="19" y="409"/>
                </a:cxn>
                <a:cxn ang="0">
                  <a:pos x="15" y="403"/>
                </a:cxn>
                <a:cxn ang="0">
                  <a:pos x="11" y="390"/>
                </a:cxn>
                <a:cxn ang="0">
                  <a:pos x="11" y="370"/>
                </a:cxn>
                <a:cxn ang="0">
                  <a:pos x="12" y="356"/>
                </a:cxn>
                <a:cxn ang="0">
                  <a:pos x="13" y="327"/>
                </a:cxn>
                <a:cxn ang="0">
                  <a:pos x="17" y="298"/>
                </a:cxn>
                <a:cxn ang="0">
                  <a:pos x="27" y="248"/>
                </a:cxn>
                <a:cxn ang="0">
                  <a:pos x="36" y="197"/>
                </a:cxn>
                <a:cxn ang="0">
                  <a:pos x="55" y="90"/>
                </a:cxn>
                <a:cxn ang="0">
                  <a:pos x="57" y="69"/>
                </a:cxn>
                <a:cxn ang="0">
                  <a:pos x="60" y="36"/>
                </a:cxn>
                <a:cxn ang="0">
                  <a:pos x="67" y="16"/>
                </a:cxn>
                <a:cxn ang="0">
                  <a:pos x="72" y="8"/>
                </a:cxn>
                <a:cxn ang="0">
                  <a:pos x="73" y="4"/>
                </a:cxn>
                <a:cxn ang="0">
                  <a:pos x="70" y="0"/>
                </a:cxn>
                <a:cxn ang="0">
                  <a:pos x="67" y="0"/>
                </a:cxn>
                <a:cxn ang="0">
                  <a:pos x="65" y="1"/>
                </a:cxn>
              </a:cxnLst>
              <a:rect l="0" t="0" r="r" b="b"/>
              <a:pathLst>
                <a:path w="73" h="417">
                  <a:moveTo>
                    <a:pt x="65" y="1"/>
                  </a:moveTo>
                  <a:lnTo>
                    <a:pt x="65" y="1"/>
                  </a:lnTo>
                  <a:lnTo>
                    <a:pt x="60" y="9"/>
                  </a:lnTo>
                  <a:lnTo>
                    <a:pt x="56" y="18"/>
                  </a:lnTo>
                  <a:lnTo>
                    <a:pt x="53" y="28"/>
                  </a:lnTo>
                  <a:lnTo>
                    <a:pt x="50" y="38"/>
                  </a:lnTo>
                  <a:lnTo>
                    <a:pt x="49" y="58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25" y="213"/>
                  </a:lnTo>
                  <a:lnTo>
                    <a:pt x="25" y="213"/>
                  </a:lnTo>
                  <a:lnTo>
                    <a:pt x="18" y="243"/>
                  </a:lnTo>
                  <a:lnTo>
                    <a:pt x="13" y="272"/>
                  </a:lnTo>
                  <a:lnTo>
                    <a:pt x="8" y="300"/>
                  </a:lnTo>
                  <a:lnTo>
                    <a:pt x="4" y="330"/>
                  </a:lnTo>
                  <a:lnTo>
                    <a:pt x="4" y="330"/>
                  </a:lnTo>
                  <a:lnTo>
                    <a:pt x="2" y="352"/>
                  </a:lnTo>
                  <a:lnTo>
                    <a:pt x="1" y="363"/>
                  </a:lnTo>
                  <a:lnTo>
                    <a:pt x="0" y="375"/>
                  </a:lnTo>
                  <a:lnTo>
                    <a:pt x="1" y="386"/>
                  </a:lnTo>
                  <a:lnTo>
                    <a:pt x="3" y="397"/>
                  </a:lnTo>
                  <a:lnTo>
                    <a:pt x="7" y="407"/>
                  </a:lnTo>
                  <a:lnTo>
                    <a:pt x="10" y="411"/>
                  </a:lnTo>
                  <a:lnTo>
                    <a:pt x="13" y="415"/>
                  </a:lnTo>
                  <a:lnTo>
                    <a:pt x="13" y="415"/>
                  </a:lnTo>
                  <a:lnTo>
                    <a:pt x="14" y="417"/>
                  </a:lnTo>
                  <a:lnTo>
                    <a:pt x="16" y="417"/>
                  </a:lnTo>
                  <a:lnTo>
                    <a:pt x="18" y="417"/>
                  </a:lnTo>
                  <a:lnTo>
                    <a:pt x="19" y="416"/>
                  </a:lnTo>
                  <a:lnTo>
                    <a:pt x="20" y="413"/>
                  </a:lnTo>
                  <a:lnTo>
                    <a:pt x="20" y="411"/>
                  </a:lnTo>
                  <a:lnTo>
                    <a:pt x="19" y="409"/>
                  </a:lnTo>
                  <a:lnTo>
                    <a:pt x="19" y="409"/>
                  </a:lnTo>
                  <a:lnTo>
                    <a:pt x="15" y="403"/>
                  </a:lnTo>
                  <a:lnTo>
                    <a:pt x="13" y="397"/>
                  </a:lnTo>
                  <a:lnTo>
                    <a:pt x="11" y="390"/>
                  </a:lnTo>
                  <a:lnTo>
                    <a:pt x="11" y="383"/>
                  </a:lnTo>
                  <a:lnTo>
                    <a:pt x="11" y="370"/>
                  </a:lnTo>
                  <a:lnTo>
                    <a:pt x="12" y="356"/>
                  </a:lnTo>
                  <a:lnTo>
                    <a:pt x="12" y="356"/>
                  </a:lnTo>
                  <a:lnTo>
                    <a:pt x="12" y="342"/>
                  </a:lnTo>
                  <a:lnTo>
                    <a:pt x="13" y="327"/>
                  </a:lnTo>
                  <a:lnTo>
                    <a:pt x="17" y="298"/>
                  </a:lnTo>
                  <a:lnTo>
                    <a:pt x="17" y="298"/>
                  </a:lnTo>
                  <a:lnTo>
                    <a:pt x="22" y="273"/>
                  </a:lnTo>
                  <a:lnTo>
                    <a:pt x="27" y="248"/>
                  </a:lnTo>
                  <a:lnTo>
                    <a:pt x="32" y="223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55" y="90"/>
                  </a:lnTo>
                  <a:lnTo>
                    <a:pt x="55" y="90"/>
                  </a:lnTo>
                  <a:lnTo>
                    <a:pt x="57" y="69"/>
                  </a:lnTo>
                  <a:lnTo>
                    <a:pt x="59" y="47"/>
                  </a:lnTo>
                  <a:lnTo>
                    <a:pt x="60" y="36"/>
                  </a:lnTo>
                  <a:lnTo>
                    <a:pt x="63" y="26"/>
                  </a:lnTo>
                  <a:lnTo>
                    <a:pt x="67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1" y="1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5" y="1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3" name="chenying0907 724"/>
            <p:cNvSpPr/>
            <p:nvPr/>
          </p:nvSpPr>
          <p:spPr bwMode="auto">
            <a:xfrm>
              <a:off x="5516563" y="4291013"/>
              <a:ext cx="46038" cy="2682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61" y="44"/>
                </a:cxn>
                <a:cxn ang="0">
                  <a:pos x="58" y="58"/>
                </a:cxn>
                <a:cxn ang="0">
                  <a:pos x="56" y="84"/>
                </a:cxn>
                <a:cxn ang="0">
                  <a:pos x="56" y="111"/>
                </a:cxn>
                <a:cxn ang="0">
                  <a:pos x="52" y="180"/>
                </a:cxn>
                <a:cxn ang="0">
                  <a:pos x="41" y="249"/>
                </a:cxn>
                <a:cxn ang="0">
                  <a:pos x="33" y="280"/>
                </a:cxn>
                <a:cxn ang="0">
                  <a:pos x="17" y="343"/>
                </a:cxn>
                <a:cxn ang="0">
                  <a:pos x="4" y="408"/>
                </a:cxn>
                <a:cxn ang="0">
                  <a:pos x="1" y="440"/>
                </a:cxn>
                <a:cxn ang="0">
                  <a:pos x="0" y="472"/>
                </a:cxn>
                <a:cxn ang="0">
                  <a:pos x="4" y="504"/>
                </a:cxn>
                <a:cxn ang="0">
                  <a:pos x="4" y="506"/>
                </a:cxn>
                <a:cxn ang="0">
                  <a:pos x="7" y="507"/>
                </a:cxn>
                <a:cxn ang="0">
                  <a:pos x="12" y="505"/>
                </a:cxn>
                <a:cxn ang="0">
                  <a:pos x="13" y="501"/>
                </a:cxn>
                <a:cxn ang="0">
                  <a:pos x="10" y="485"/>
                </a:cxn>
                <a:cxn ang="0">
                  <a:pos x="9" y="453"/>
                </a:cxn>
                <a:cxn ang="0">
                  <a:pos x="11" y="420"/>
                </a:cxn>
                <a:cxn ang="0">
                  <a:pos x="20" y="371"/>
                </a:cxn>
                <a:cxn ang="0">
                  <a:pos x="36" y="306"/>
                </a:cxn>
                <a:cxn ang="0">
                  <a:pos x="52" y="243"/>
                </a:cxn>
                <a:cxn ang="0">
                  <a:pos x="57" y="214"/>
                </a:cxn>
                <a:cxn ang="0">
                  <a:pos x="63" y="157"/>
                </a:cxn>
                <a:cxn ang="0">
                  <a:pos x="65" y="128"/>
                </a:cxn>
                <a:cxn ang="0">
                  <a:pos x="66" y="67"/>
                </a:cxn>
                <a:cxn ang="0">
                  <a:pos x="67" y="60"/>
                </a:cxn>
                <a:cxn ang="0">
                  <a:pos x="73" y="36"/>
                </a:cxn>
                <a:cxn ang="0">
                  <a:pos x="84" y="6"/>
                </a:cxn>
                <a:cxn ang="0">
                  <a:pos x="85" y="4"/>
                </a:cxn>
                <a:cxn ang="0">
                  <a:pos x="83" y="1"/>
                </a:cxn>
                <a:cxn ang="0">
                  <a:pos x="77" y="1"/>
                </a:cxn>
                <a:cxn ang="0">
                  <a:pos x="75" y="3"/>
                </a:cxn>
              </a:cxnLst>
              <a:rect l="0" t="0" r="r" b="b"/>
              <a:pathLst>
                <a:path w="85" h="507">
                  <a:moveTo>
                    <a:pt x="75" y="3"/>
                  </a:moveTo>
                  <a:lnTo>
                    <a:pt x="75" y="3"/>
                  </a:lnTo>
                  <a:lnTo>
                    <a:pt x="65" y="31"/>
                  </a:lnTo>
                  <a:lnTo>
                    <a:pt x="61" y="44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56" y="72"/>
                  </a:lnTo>
                  <a:lnTo>
                    <a:pt x="56" y="84"/>
                  </a:lnTo>
                  <a:lnTo>
                    <a:pt x="56" y="111"/>
                  </a:lnTo>
                  <a:lnTo>
                    <a:pt x="56" y="111"/>
                  </a:lnTo>
                  <a:lnTo>
                    <a:pt x="55" y="145"/>
                  </a:lnTo>
                  <a:lnTo>
                    <a:pt x="52" y="180"/>
                  </a:lnTo>
                  <a:lnTo>
                    <a:pt x="47" y="214"/>
                  </a:lnTo>
                  <a:lnTo>
                    <a:pt x="41" y="249"/>
                  </a:lnTo>
                  <a:lnTo>
                    <a:pt x="41" y="249"/>
                  </a:lnTo>
                  <a:lnTo>
                    <a:pt x="33" y="280"/>
                  </a:lnTo>
                  <a:lnTo>
                    <a:pt x="25" y="312"/>
                  </a:lnTo>
                  <a:lnTo>
                    <a:pt x="17" y="343"/>
                  </a:lnTo>
                  <a:lnTo>
                    <a:pt x="10" y="375"/>
                  </a:lnTo>
                  <a:lnTo>
                    <a:pt x="4" y="408"/>
                  </a:lnTo>
                  <a:lnTo>
                    <a:pt x="2" y="423"/>
                  </a:lnTo>
                  <a:lnTo>
                    <a:pt x="1" y="440"/>
                  </a:lnTo>
                  <a:lnTo>
                    <a:pt x="0" y="455"/>
                  </a:lnTo>
                  <a:lnTo>
                    <a:pt x="0" y="472"/>
                  </a:lnTo>
                  <a:lnTo>
                    <a:pt x="1" y="487"/>
                  </a:lnTo>
                  <a:lnTo>
                    <a:pt x="4" y="504"/>
                  </a:lnTo>
                  <a:lnTo>
                    <a:pt x="4" y="504"/>
                  </a:lnTo>
                  <a:lnTo>
                    <a:pt x="4" y="506"/>
                  </a:lnTo>
                  <a:lnTo>
                    <a:pt x="6" y="507"/>
                  </a:lnTo>
                  <a:lnTo>
                    <a:pt x="7" y="507"/>
                  </a:lnTo>
                  <a:lnTo>
                    <a:pt x="9" y="507"/>
                  </a:lnTo>
                  <a:lnTo>
                    <a:pt x="12" y="505"/>
                  </a:lnTo>
                  <a:lnTo>
                    <a:pt x="12" y="503"/>
                  </a:lnTo>
                  <a:lnTo>
                    <a:pt x="13" y="501"/>
                  </a:lnTo>
                  <a:lnTo>
                    <a:pt x="13" y="501"/>
                  </a:lnTo>
                  <a:lnTo>
                    <a:pt x="10" y="485"/>
                  </a:lnTo>
                  <a:lnTo>
                    <a:pt x="9" y="469"/>
                  </a:lnTo>
                  <a:lnTo>
                    <a:pt x="9" y="453"/>
                  </a:lnTo>
                  <a:lnTo>
                    <a:pt x="10" y="437"/>
                  </a:lnTo>
                  <a:lnTo>
                    <a:pt x="11" y="420"/>
                  </a:lnTo>
                  <a:lnTo>
                    <a:pt x="13" y="403"/>
                  </a:lnTo>
                  <a:lnTo>
                    <a:pt x="20" y="371"/>
                  </a:lnTo>
                  <a:lnTo>
                    <a:pt x="28" y="338"/>
                  </a:lnTo>
                  <a:lnTo>
                    <a:pt x="36" y="306"/>
                  </a:lnTo>
                  <a:lnTo>
                    <a:pt x="44" y="274"/>
                  </a:lnTo>
                  <a:lnTo>
                    <a:pt x="52" y="243"/>
                  </a:lnTo>
                  <a:lnTo>
                    <a:pt x="52" y="243"/>
                  </a:lnTo>
                  <a:lnTo>
                    <a:pt x="57" y="214"/>
                  </a:lnTo>
                  <a:lnTo>
                    <a:pt x="61" y="186"/>
                  </a:lnTo>
                  <a:lnTo>
                    <a:pt x="63" y="157"/>
                  </a:lnTo>
                  <a:lnTo>
                    <a:pt x="65" y="128"/>
                  </a:lnTo>
                  <a:lnTo>
                    <a:pt x="65" y="128"/>
                  </a:lnTo>
                  <a:lnTo>
                    <a:pt x="65" y="98"/>
                  </a:lnTo>
                  <a:lnTo>
                    <a:pt x="66" y="67"/>
                  </a:lnTo>
                  <a:lnTo>
                    <a:pt x="66" y="67"/>
                  </a:lnTo>
                  <a:lnTo>
                    <a:pt x="67" y="60"/>
                  </a:lnTo>
                  <a:lnTo>
                    <a:pt x="68" y="51"/>
                  </a:lnTo>
                  <a:lnTo>
                    <a:pt x="73" y="36"/>
                  </a:lnTo>
                  <a:lnTo>
                    <a:pt x="78" y="20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85" y="4"/>
                  </a:lnTo>
                  <a:lnTo>
                    <a:pt x="84" y="2"/>
                  </a:lnTo>
                  <a:lnTo>
                    <a:pt x="83" y="1"/>
                  </a:lnTo>
                  <a:lnTo>
                    <a:pt x="82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4" name="chenying0907 725"/>
            <p:cNvSpPr/>
            <p:nvPr/>
          </p:nvSpPr>
          <p:spPr bwMode="auto">
            <a:xfrm>
              <a:off x="5546726" y="4252913"/>
              <a:ext cx="60325" cy="376238"/>
            </a:xfrm>
            <a:custGeom>
              <a:avLst/>
              <a:gdLst/>
              <a:ahLst/>
              <a:cxnLst>
                <a:cxn ang="0">
                  <a:pos x="104" y="5"/>
                </a:cxn>
                <a:cxn ang="0">
                  <a:pos x="104" y="5"/>
                </a:cxn>
                <a:cxn ang="0">
                  <a:pos x="103" y="28"/>
                </a:cxn>
                <a:cxn ang="0">
                  <a:pos x="101" y="51"/>
                </a:cxn>
                <a:cxn ang="0">
                  <a:pos x="98" y="74"/>
                </a:cxn>
                <a:cxn ang="0">
                  <a:pos x="95" y="95"/>
                </a:cxn>
                <a:cxn ang="0">
                  <a:pos x="86" y="141"/>
                </a:cxn>
                <a:cxn ang="0">
                  <a:pos x="78" y="185"/>
                </a:cxn>
                <a:cxn ang="0">
                  <a:pos x="78" y="185"/>
                </a:cxn>
                <a:cxn ang="0">
                  <a:pos x="64" y="275"/>
                </a:cxn>
                <a:cxn ang="0">
                  <a:pos x="48" y="364"/>
                </a:cxn>
                <a:cxn ang="0">
                  <a:pos x="48" y="364"/>
                </a:cxn>
                <a:cxn ang="0">
                  <a:pos x="39" y="407"/>
                </a:cxn>
                <a:cxn ang="0">
                  <a:pos x="29" y="451"/>
                </a:cxn>
                <a:cxn ang="0">
                  <a:pos x="19" y="495"/>
                </a:cxn>
                <a:cxn ang="0">
                  <a:pos x="11" y="538"/>
                </a:cxn>
                <a:cxn ang="0">
                  <a:pos x="11" y="538"/>
                </a:cxn>
                <a:cxn ang="0">
                  <a:pos x="4" y="580"/>
                </a:cxn>
                <a:cxn ang="0">
                  <a:pos x="1" y="600"/>
                </a:cxn>
                <a:cxn ang="0">
                  <a:pos x="0" y="621"/>
                </a:cxn>
                <a:cxn ang="0">
                  <a:pos x="0" y="707"/>
                </a:cxn>
                <a:cxn ang="0">
                  <a:pos x="0" y="707"/>
                </a:cxn>
                <a:cxn ang="0">
                  <a:pos x="0" y="709"/>
                </a:cxn>
                <a:cxn ang="0">
                  <a:pos x="1" y="710"/>
                </a:cxn>
                <a:cxn ang="0">
                  <a:pos x="3" y="711"/>
                </a:cxn>
                <a:cxn ang="0">
                  <a:pos x="5" y="712"/>
                </a:cxn>
                <a:cxn ang="0">
                  <a:pos x="6" y="711"/>
                </a:cxn>
                <a:cxn ang="0">
                  <a:pos x="8" y="710"/>
                </a:cxn>
                <a:cxn ang="0">
                  <a:pos x="9" y="709"/>
                </a:cxn>
                <a:cxn ang="0">
                  <a:pos x="9" y="707"/>
                </a:cxn>
                <a:cxn ang="0">
                  <a:pos x="9" y="621"/>
                </a:cxn>
                <a:cxn ang="0">
                  <a:pos x="9" y="621"/>
                </a:cxn>
                <a:cxn ang="0">
                  <a:pos x="10" y="609"/>
                </a:cxn>
                <a:cxn ang="0">
                  <a:pos x="11" y="596"/>
                </a:cxn>
                <a:cxn ang="0">
                  <a:pos x="14" y="572"/>
                </a:cxn>
                <a:cxn ang="0">
                  <a:pos x="22" y="523"/>
                </a:cxn>
                <a:cxn ang="0">
                  <a:pos x="22" y="523"/>
                </a:cxn>
                <a:cxn ang="0">
                  <a:pos x="32" y="480"/>
                </a:cxn>
                <a:cxn ang="0">
                  <a:pos x="41" y="436"/>
                </a:cxn>
                <a:cxn ang="0">
                  <a:pos x="51" y="392"/>
                </a:cxn>
                <a:cxn ang="0">
                  <a:pos x="61" y="348"/>
                </a:cxn>
                <a:cxn ang="0">
                  <a:pos x="61" y="348"/>
                </a:cxn>
                <a:cxn ang="0">
                  <a:pos x="76" y="260"/>
                </a:cxn>
                <a:cxn ang="0">
                  <a:pos x="91" y="171"/>
                </a:cxn>
                <a:cxn ang="0">
                  <a:pos x="91" y="171"/>
                </a:cxn>
                <a:cxn ang="0">
                  <a:pos x="98" y="129"/>
                </a:cxn>
                <a:cxn ang="0">
                  <a:pos x="105" y="88"/>
                </a:cxn>
                <a:cxn ang="0">
                  <a:pos x="108" y="67"/>
                </a:cxn>
                <a:cxn ang="0">
                  <a:pos x="111" y="47"/>
                </a:cxn>
                <a:cxn ang="0">
                  <a:pos x="112" y="26"/>
                </a:cxn>
                <a:cxn ang="0">
                  <a:pos x="113" y="5"/>
                </a:cxn>
                <a:cxn ang="0">
                  <a:pos x="113" y="5"/>
                </a:cxn>
                <a:cxn ang="0">
                  <a:pos x="113" y="3"/>
                </a:cxn>
                <a:cxn ang="0">
                  <a:pos x="112" y="1"/>
                </a:cxn>
                <a:cxn ang="0">
                  <a:pos x="110" y="1"/>
                </a:cxn>
                <a:cxn ang="0">
                  <a:pos x="109" y="0"/>
                </a:cxn>
                <a:cxn ang="0">
                  <a:pos x="107" y="1"/>
                </a:cxn>
                <a:cxn ang="0">
                  <a:pos x="105" y="1"/>
                </a:cxn>
                <a:cxn ang="0">
                  <a:pos x="104" y="3"/>
                </a:cxn>
                <a:cxn ang="0">
                  <a:pos x="104" y="5"/>
                </a:cxn>
                <a:cxn ang="0">
                  <a:pos x="104" y="5"/>
                </a:cxn>
              </a:cxnLst>
              <a:rect l="0" t="0" r="r" b="b"/>
              <a:pathLst>
                <a:path w="113" h="712">
                  <a:moveTo>
                    <a:pt x="104" y="5"/>
                  </a:moveTo>
                  <a:lnTo>
                    <a:pt x="104" y="5"/>
                  </a:lnTo>
                  <a:lnTo>
                    <a:pt x="103" y="28"/>
                  </a:lnTo>
                  <a:lnTo>
                    <a:pt x="101" y="51"/>
                  </a:lnTo>
                  <a:lnTo>
                    <a:pt x="98" y="74"/>
                  </a:lnTo>
                  <a:lnTo>
                    <a:pt x="95" y="95"/>
                  </a:lnTo>
                  <a:lnTo>
                    <a:pt x="86" y="141"/>
                  </a:lnTo>
                  <a:lnTo>
                    <a:pt x="78" y="185"/>
                  </a:lnTo>
                  <a:lnTo>
                    <a:pt x="78" y="185"/>
                  </a:lnTo>
                  <a:lnTo>
                    <a:pt x="64" y="275"/>
                  </a:lnTo>
                  <a:lnTo>
                    <a:pt x="48" y="364"/>
                  </a:lnTo>
                  <a:lnTo>
                    <a:pt x="48" y="364"/>
                  </a:lnTo>
                  <a:lnTo>
                    <a:pt x="39" y="407"/>
                  </a:lnTo>
                  <a:lnTo>
                    <a:pt x="29" y="451"/>
                  </a:lnTo>
                  <a:lnTo>
                    <a:pt x="19" y="495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4" y="580"/>
                  </a:lnTo>
                  <a:lnTo>
                    <a:pt x="1" y="600"/>
                  </a:lnTo>
                  <a:lnTo>
                    <a:pt x="0" y="621"/>
                  </a:lnTo>
                  <a:lnTo>
                    <a:pt x="0" y="707"/>
                  </a:lnTo>
                  <a:lnTo>
                    <a:pt x="0" y="707"/>
                  </a:lnTo>
                  <a:lnTo>
                    <a:pt x="0" y="709"/>
                  </a:lnTo>
                  <a:lnTo>
                    <a:pt x="1" y="710"/>
                  </a:lnTo>
                  <a:lnTo>
                    <a:pt x="3" y="711"/>
                  </a:lnTo>
                  <a:lnTo>
                    <a:pt x="5" y="712"/>
                  </a:lnTo>
                  <a:lnTo>
                    <a:pt x="6" y="711"/>
                  </a:lnTo>
                  <a:lnTo>
                    <a:pt x="8" y="710"/>
                  </a:lnTo>
                  <a:lnTo>
                    <a:pt x="9" y="709"/>
                  </a:lnTo>
                  <a:lnTo>
                    <a:pt x="9" y="707"/>
                  </a:lnTo>
                  <a:lnTo>
                    <a:pt x="9" y="621"/>
                  </a:lnTo>
                  <a:lnTo>
                    <a:pt x="9" y="621"/>
                  </a:lnTo>
                  <a:lnTo>
                    <a:pt x="10" y="609"/>
                  </a:lnTo>
                  <a:lnTo>
                    <a:pt x="11" y="596"/>
                  </a:lnTo>
                  <a:lnTo>
                    <a:pt x="14" y="572"/>
                  </a:lnTo>
                  <a:lnTo>
                    <a:pt x="22" y="523"/>
                  </a:lnTo>
                  <a:lnTo>
                    <a:pt x="22" y="523"/>
                  </a:lnTo>
                  <a:lnTo>
                    <a:pt x="32" y="480"/>
                  </a:lnTo>
                  <a:lnTo>
                    <a:pt x="41" y="436"/>
                  </a:lnTo>
                  <a:lnTo>
                    <a:pt x="51" y="392"/>
                  </a:lnTo>
                  <a:lnTo>
                    <a:pt x="61" y="348"/>
                  </a:lnTo>
                  <a:lnTo>
                    <a:pt x="61" y="348"/>
                  </a:lnTo>
                  <a:lnTo>
                    <a:pt x="76" y="260"/>
                  </a:lnTo>
                  <a:lnTo>
                    <a:pt x="91" y="171"/>
                  </a:lnTo>
                  <a:lnTo>
                    <a:pt x="91" y="171"/>
                  </a:lnTo>
                  <a:lnTo>
                    <a:pt x="98" y="129"/>
                  </a:lnTo>
                  <a:lnTo>
                    <a:pt x="105" y="88"/>
                  </a:lnTo>
                  <a:lnTo>
                    <a:pt x="108" y="67"/>
                  </a:lnTo>
                  <a:lnTo>
                    <a:pt x="111" y="47"/>
                  </a:lnTo>
                  <a:lnTo>
                    <a:pt x="112" y="26"/>
                  </a:lnTo>
                  <a:lnTo>
                    <a:pt x="113" y="5"/>
                  </a:lnTo>
                  <a:lnTo>
                    <a:pt x="113" y="5"/>
                  </a:lnTo>
                  <a:lnTo>
                    <a:pt x="113" y="3"/>
                  </a:lnTo>
                  <a:lnTo>
                    <a:pt x="112" y="1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7" y="1"/>
                  </a:lnTo>
                  <a:lnTo>
                    <a:pt x="105" y="1"/>
                  </a:lnTo>
                  <a:lnTo>
                    <a:pt x="104" y="3"/>
                  </a:lnTo>
                  <a:lnTo>
                    <a:pt x="104" y="5"/>
                  </a:lnTo>
                  <a:lnTo>
                    <a:pt x="104" y="5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5" name="chenying0907 726"/>
            <p:cNvSpPr/>
            <p:nvPr/>
          </p:nvSpPr>
          <p:spPr bwMode="auto">
            <a:xfrm>
              <a:off x="5576888" y="4230688"/>
              <a:ext cx="61913" cy="415925"/>
            </a:xfrm>
            <a:custGeom>
              <a:avLst/>
              <a:gdLst/>
              <a:ahLst/>
              <a:cxnLst>
                <a:cxn ang="0">
                  <a:pos x="119" y="4"/>
                </a:cxn>
                <a:cxn ang="0">
                  <a:pos x="118" y="1"/>
                </a:cxn>
                <a:cxn ang="0">
                  <a:pos x="115" y="0"/>
                </a:cxn>
                <a:cxn ang="0">
                  <a:pos x="110" y="3"/>
                </a:cxn>
                <a:cxn ang="0">
                  <a:pos x="110" y="4"/>
                </a:cxn>
                <a:cxn ang="0">
                  <a:pos x="105" y="22"/>
                </a:cxn>
                <a:cxn ang="0">
                  <a:pos x="101" y="35"/>
                </a:cxn>
                <a:cxn ang="0">
                  <a:pos x="100" y="39"/>
                </a:cxn>
                <a:cxn ang="0">
                  <a:pos x="99" y="66"/>
                </a:cxn>
                <a:cxn ang="0">
                  <a:pos x="94" y="92"/>
                </a:cxn>
                <a:cxn ang="0">
                  <a:pos x="86" y="145"/>
                </a:cxn>
                <a:cxn ang="0">
                  <a:pos x="78" y="184"/>
                </a:cxn>
                <a:cxn ang="0">
                  <a:pos x="74" y="196"/>
                </a:cxn>
                <a:cxn ang="0">
                  <a:pos x="63" y="239"/>
                </a:cxn>
                <a:cxn ang="0">
                  <a:pos x="57" y="281"/>
                </a:cxn>
                <a:cxn ang="0">
                  <a:pos x="50" y="334"/>
                </a:cxn>
                <a:cxn ang="0">
                  <a:pos x="44" y="386"/>
                </a:cxn>
                <a:cxn ang="0">
                  <a:pos x="39" y="437"/>
                </a:cxn>
                <a:cxn ang="0">
                  <a:pos x="15" y="588"/>
                </a:cxn>
                <a:cxn ang="0">
                  <a:pos x="8" y="635"/>
                </a:cxn>
                <a:cxn ang="0">
                  <a:pos x="4" y="682"/>
                </a:cxn>
                <a:cxn ang="0">
                  <a:pos x="5" y="704"/>
                </a:cxn>
                <a:cxn ang="0">
                  <a:pos x="7" y="750"/>
                </a:cxn>
                <a:cxn ang="0">
                  <a:pos x="6" y="773"/>
                </a:cxn>
                <a:cxn ang="0">
                  <a:pos x="3" y="774"/>
                </a:cxn>
                <a:cxn ang="0">
                  <a:pos x="0" y="778"/>
                </a:cxn>
                <a:cxn ang="0">
                  <a:pos x="0" y="782"/>
                </a:cxn>
                <a:cxn ang="0">
                  <a:pos x="2" y="785"/>
                </a:cxn>
                <a:cxn ang="0">
                  <a:pos x="6" y="787"/>
                </a:cxn>
                <a:cxn ang="0">
                  <a:pos x="10" y="787"/>
                </a:cxn>
                <a:cxn ang="0">
                  <a:pos x="13" y="785"/>
                </a:cxn>
                <a:cxn ang="0">
                  <a:pos x="15" y="782"/>
                </a:cxn>
                <a:cxn ang="0">
                  <a:pos x="16" y="736"/>
                </a:cxn>
                <a:cxn ang="0">
                  <a:pos x="14" y="691"/>
                </a:cxn>
                <a:cxn ang="0">
                  <a:pos x="14" y="663"/>
                </a:cxn>
                <a:cxn ang="0">
                  <a:pos x="21" y="609"/>
                </a:cxn>
                <a:cxn ang="0">
                  <a:pos x="25" y="583"/>
                </a:cxn>
                <a:cxn ang="0">
                  <a:pos x="48" y="436"/>
                </a:cxn>
                <a:cxn ang="0">
                  <a:pos x="53" y="386"/>
                </a:cxn>
                <a:cxn ang="0">
                  <a:pos x="56" y="360"/>
                </a:cxn>
                <a:cxn ang="0">
                  <a:pos x="68" y="283"/>
                </a:cxn>
                <a:cxn ang="0">
                  <a:pos x="87" y="182"/>
                </a:cxn>
                <a:cxn ang="0">
                  <a:pos x="93" y="156"/>
                </a:cxn>
                <a:cxn ang="0">
                  <a:pos x="108" y="76"/>
                </a:cxn>
                <a:cxn ang="0">
                  <a:pos x="109" y="67"/>
                </a:cxn>
                <a:cxn ang="0">
                  <a:pos x="110" y="39"/>
                </a:cxn>
                <a:cxn ang="0">
                  <a:pos x="110" y="35"/>
                </a:cxn>
                <a:cxn ang="0">
                  <a:pos x="114" y="22"/>
                </a:cxn>
                <a:cxn ang="0">
                  <a:pos x="119" y="4"/>
                </a:cxn>
              </a:cxnLst>
              <a:rect l="0" t="0" r="r" b="b"/>
              <a:pathLst>
                <a:path w="119" h="787">
                  <a:moveTo>
                    <a:pt x="119" y="4"/>
                  </a:moveTo>
                  <a:lnTo>
                    <a:pt x="119" y="4"/>
                  </a:lnTo>
                  <a:lnTo>
                    <a:pt x="119" y="3"/>
                  </a:lnTo>
                  <a:lnTo>
                    <a:pt x="118" y="1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1" y="1"/>
                  </a:lnTo>
                  <a:lnTo>
                    <a:pt x="110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8" y="13"/>
                  </a:lnTo>
                  <a:lnTo>
                    <a:pt x="105" y="22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0" y="39"/>
                  </a:lnTo>
                  <a:lnTo>
                    <a:pt x="100" y="39"/>
                  </a:lnTo>
                  <a:lnTo>
                    <a:pt x="100" y="53"/>
                  </a:lnTo>
                  <a:lnTo>
                    <a:pt x="99" y="66"/>
                  </a:lnTo>
                  <a:lnTo>
                    <a:pt x="94" y="92"/>
                  </a:lnTo>
                  <a:lnTo>
                    <a:pt x="94" y="92"/>
                  </a:lnTo>
                  <a:lnTo>
                    <a:pt x="90" y="118"/>
                  </a:lnTo>
                  <a:lnTo>
                    <a:pt x="86" y="145"/>
                  </a:lnTo>
                  <a:lnTo>
                    <a:pt x="81" y="170"/>
                  </a:lnTo>
                  <a:lnTo>
                    <a:pt x="78" y="184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69" y="217"/>
                  </a:lnTo>
                  <a:lnTo>
                    <a:pt x="63" y="239"/>
                  </a:lnTo>
                  <a:lnTo>
                    <a:pt x="60" y="259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0" y="334"/>
                  </a:lnTo>
                  <a:lnTo>
                    <a:pt x="47" y="359"/>
                  </a:lnTo>
                  <a:lnTo>
                    <a:pt x="44" y="386"/>
                  </a:lnTo>
                  <a:lnTo>
                    <a:pt x="44" y="386"/>
                  </a:lnTo>
                  <a:lnTo>
                    <a:pt x="39" y="437"/>
                  </a:lnTo>
                  <a:lnTo>
                    <a:pt x="30" y="488"/>
                  </a:lnTo>
                  <a:lnTo>
                    <a:pt x="15" y="588"/>
                  </a:lnTo>
                  <a:lnTo>
                    <a:pt x="15" y="588"/>
                  </a:lnTo>
                  <a:lnTo>
                    <a:pt x="8" y="635"/>
                  </a:lnTo>
                  <a:lnTo>
                    <a:pt x="5" y="658"/>
                  </a:lnTo>
                  <a:lnTo>
                    <a:pt x="4" y="682"/>
                  </a:lnTo>
                  <a:lnTo>
                    <a:pt x="4" y="682"/>
                  </a:lnTo>
                  <a:lnTo>
                    <a:pt x="5" y="704"/>
                  </a:lnTo>
                  <a:lnTo>
                    <a:pt x="6" y="727"/>
                  </a:lnTo>
                  <a:lnTo>
                    <a:pt x="7" y="750"/>
                  </a:lnTo>
                  <a:lnTo>
                    <a:pt x="6" y="773"/>
                  </a:lnTo>
                  <a:lnTo>
                    <a:pt x="6" y="773"/>
                  </a:lnTo>
                  <a:lnTo>
                    <a:pt x="4" y="773"/>
                  </a:lnTo>
                  <a:lnTo>
                    <a:pt x="3" y="774"/>
                  </a:lnTo>
                  <a:lnTo>
                    <a:pt x="2" y="776"/>
                  </a:lnTo>
                  <a:lnTo>
                    <a:pt x="0" y="778"/>
                  </a:lnTo>
                  <a:lnTo>
                    <a:pt x="0" y="782"/>
                  </a:lnTo>
                  <a:lnTo>
                    <a:pt x="0" y="782"/>
                  </a:lnTo>
                  <a:lnTo>
                    <a:pt x="0" y="784"/>
                  </a:lnTo>
                  <a:lnTo>
                    <a:pt x="2" y="785"/>
                  </a:lnTo>
                  <a:lnTo>
                    <a:pt x="4" y="786"/>
                  </a:lnTo>
                  <a:lnTo>
                    <a:pt x="6" y="787"/>
                  </a:lnTo>
                  <a:lnTo>
                    <a:pt x="10" y="787"/>
                  </a:lnTo>
                  <a:lnTo>
                    <a:pt x="10" y="787"/>
                  </a:lnTo>
                  <a:lnTo>
                    <a:pt x="12" y="786"/>
                  </a:lnTo>
                  <a:lnTo>
                    <a:pt x="13" y="785"/>
                  </a:lnTo>
                  <a:lnTo>
                    <a:pt x="15" y="782"/>
                  </a:lnTo>
                  <a:lnTo>
                    <a:pt x="15" y="782"/>
                  </a:lnTo>
                  <a:lnTo>
                    <a:pt x="16" y="759"/>
                  </a:lnTo>
                  <a:lnTo>
                    <a:pt x="16" y="736"/>
                  </a:lnTo>
                  <a:lnTo>
                    <a:pt x="14" y="691"/>
                  </a:lnTo>
                  <a:lnTo>
                    <a:pt x="14" y="691"/>
                  </a:lnTo>
                  <a:lnTo>
                    <a:pt x="14" y="677"/>
                  </a:lnTo>
                  <a:lnTo>
                    <a:pt x="14" y="663"/>
                  </a:lnTo>
                  <a:lnTo>
                    <a:pt x="17" y="636"/>
                  </a:lnTo>
                  <a:lnTo>
                    <a:pt x="21" y="609"/>
                  </a:lnTo>
                  <a:lnTo>
                    <a:pt x="25" y="583"/>
                  </a:lnTo>
                  <a:lnTo>
                    <a:pt x="25" y="583"/>
                  </a:lnTo>
                  <a:lnTo>
                    <a:pt x="41" y="484"/>
                  </a:lnTo>
                  <a:lnTo>
                    <a:pt x="48" y="436"/>
                  </a:lnTo>
                  <a:lnTo>
                    <a:pt x="51" y="411"/>
                  </a:lnTo>
                  <a:lnTo>
                    <a:pt x="53" y="386"/>
                  </a:lnTo>
                  <a:lnTo>
                    <a:pt x="53" y="386"/>
                  </a:lnTo>
                  <a:lnTo>
                    <a:pt x="56" y="360"/>
                  </a:lnTo>
                  <a:lnTo>
                    <a:pt x="59" y="335"/>
                  </a:lnTo>
                  <a:lnTo>
                    <a:pt x="68" y="283"/>
                  </a:lnTo>
                  <a:lnTo>
                    <a:pt x="77" y="232"/>
                  </a:lnTo>
                  <a:lnTo>
                    <a:pt x="87" y="182"/>
                  </a:lnTo>
                  <a:lnTo>
                    <a:pt x="87" y="182"/>
                  </a:lnTo>
                  <a:lnTo>
                    <a:pt x="93" y="156"/>
                  </a:lnTo>
                  <a:lnTo>
                    <a:pt x="98" y="129"/>
                  </a:lnTo>
                  <a:lnTo>
                    <a:pt x="108" y="76"/>
                  </a:lnTo>
                  <a:lnTo>
                    <a:pt x="108" y="76"/>
                  </a:lnTo>
                  <a:lnTo>
                    <a:pt x="109" y="67"/>
                  </a:lnTo>
                  <a:lnTo>
                    <a:pt x="110" y="58"/>
                  </a:lnTo>
                  <a:lnTo>
                    <a:pt x="110" y="39"/>
                  </a:lnTo>
                  <a:lnTo>
                    <a:pt x="110" y="39"/>
                  </a:lnTo>
                  <a:lnTo>
                    <a:pt x="110" y="35"/>
                  </a:lnTo>
                  <a:lnTo>
                    <a:pt x="111" y="31"/>
                  </a:lnTo>
                  <a:lnTo>
                    <a:pt x="114" y="22"/>
                  </a:lnTo>
                  <a:lnTo>
                    <a:pt x="117" y="13"/>
                  </a:lnTo>
                  <a:lnTo>
                    <a:pt x="119" y="4"/>
                  </a:lnTo>
                  <a:lnTo>
                    <a:pt x="119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6" name="chenying0907 727"/>
            <p:cNvSpPr/>
            <p:nvPr/>
          </p:nvSpPr>
          <p:spPr bwMode="auto">
            <a:xfrm>
              <a:off x="5589588" y="4140200"/>
              <a:ext cx="90488" cy="552450"/>
            </a:xfrm>
            <a:custGeom>
              <a:avLst/>
              <a:gdLst/>
              <a:ahLst/>
              <a:cxnLst>
                <a:cxn ang="0">
                  <a:pos x="161" y="4"/>
                </a:cxn>
                <a:cxn ang="0">
                  <a:pos x="159" y="73"/>
                </a:cxn>
                <a:cxn ang="0">
                  <a:pos x="153" y="141"/>
                </a:cxn>
                <a:cxn ang="0">
                  <a:pos x="142" y="208"/>
                </a:cxn>
                <a:cxn ang="0">
                  <a:pos x="125" y="276"/>
                </a:cxn>
                <a:cxn ang="0">
                  <a:pos x="109" y="340"/>
                </a:cxn>
                <a:cxn ang="0">
                  <a:pos x="87" y="436"/>
                </a:cxn>
                <a:cxn ang="0">
                  <a:pos x="77" y="503"/>
                </a:cxn>
                <a:cxn ang="0">
                  <a:pos x="73" y="536"/>
                </a:cxn>
                <a:cxn ang="0">
                  <a:pos x="63" y="599"/>
                </a:cxn>
                <a:cxn ang="0">
                  <a:pos x="47" y="695"/>
                </a:cxn>
                <a:cxn ang="0">
                  <a:pos x="39" y="759"/>
                </a:cxn>
                <a:cxn ang="0">
                  <a:pos x="38" y="791"/>
                </a:cxn>
                <a:cxn ang="0">
                  <a:pos x="33" y="856"/>
                </a:cxn>
                <a:cxn ang="0">
                  <a:pos x="22" y="920"/>
                </a:cxn>
                <a:cxn ang="0">
                  <a:pos x="10" y="973"/>
                </a:cxn>
                <a:cxn ang="0">
                  <a:pos x="1" y="1025"/>
                </a:cxn>
                <a:cxn ang="0">
                  <a:pos x="0" y="1028"/>
                </a:cxn>
                <a:cxn ang="0">
                  <a:pos x="0" y="1038"/>
                </a:cxn>
                <a:cxn ang="0">
                  <a:pos x="1" y="1041"/>
                </a:cxn>
                <a:cxn ang="0">
                  <a:pos x="5" y="1042"/>
                </a:cxn>
                <a:cxn ang="0">
                  <a:pos x="9" y="1041"/>
                </a:cxn>
                <a:cxn ang="0">
                  <a:pos x="10" y="1038"/>
                </a:cxn>
                <a:cxn ang="0">
                  <a:pos x="11" y="1021"/>
                </a:cxn>
                <a:cxn ang="0">
                  <a:pos x="16" y="988"/>
                </a:cxn>
                <a:cxn ang="0">
                  <a:pos x="27" y="938"/>
                </a:cxn>
                <a:cxn ang="0">
                  <a:pos x="34" y="905"/>
                </a:cxn>
                <a:cxn ang="0">
                  <a:pos x="44" y="849"/>
                </a:cxn>
                <a:cxn ang="0">
                  <a:pos x="48" y="791"/>
                </a:cxn>
                <a:cxn ang="0">
                  <a:pos x="49" y="759"/>
                </a:cxn>
                <a:cxn ang="0">
                  <a:pos x="57" y="695"/>
                </a:cxn>
                <a:cxn ang="0">
                  <a:pos x="74" y="600"/>
                </a:cxn>
                <a:cxn ang="0">
                  <a:pos x="82" y="536"/>
                </a:cxn>
                <a:cxn ang="0">
                  <a:pos x="86" y="501"/>
                </a:cxn>
                <a:cxn ang="0">
                  <a:pos x="97" y="431"/>
                </a:cxn>
                <a:cxn ang="0">
                  <a:pos x="113" y="362"/>
                </a:cxn>
                <a:cxn ang="0">
                  <a:pos x="140" y="261"/>
                </a:cxn>
                <a:cxn ang="0">
                  <a:pos x="148" y="229"/>
                </a:cxn>
                <a:cxn ang="0">
                  <a:pos x="160" y="166"/>
                </a:cxn>
                <a:cxn ang="0">
                  <a:pos x="168" y="101"/>
                </a:cxn>
                <a:cxn ang="0">
                  <a:pos x="171" y="37"/>
                </a:cxn>
                <a:cxn ang="0">
                  <a:pos x="171" y="4"/>
                </a:cxn>
                <a:cxn ang="0">
                  <a:pos x="170" y="1"/>
                </a:cxn>
                <a:cxn ang="0">
                  <a:pos x="167" y="0"/>
                </a:cxn>
                <a:cxn ang="0">
                  <a:pos x="163" y="1"/>
                </a:cxn>
                <a:cxn ang="0">
                  <a:pos x="161" y="4"/>
                </a:cxn>
              </a:cxnLst>
              <a:rect l="0" t="0" r="r" b="b"/>
              <a:pathLst>
                <a:path w="171" h="1042">
                  <a:moveTo>
                    <a:pt x="161" y="4"/>
                  </a:moveTo>
                  <a:lnTo>
                    <a:pt x="161" y="4"/>
                  </a:lnTo>
                  <a:lnTo>
                    <a:pt x="161" y="39"/>
                  </a:lnTo>
                  <a:lnTo>
                    <a:pt x="159" y="73"/>
                  </a:lnTo>
                  <a:lnTo>
                    <a:pt x="156" y="107"/>
                  </a:lnTo>
                  <a:lnTo>
                    <a:pt x="153" y="141"/>
                  </a:lnTo>
                  <a:lnTo>
                    <a:pt x="148" y="175"/>
                  </a:lnTo>
                  <a:lnTo>
                    <a:pt x="142" y="208"/>
                  </a:lnTo>
                  <a:lnTo>
                    <a:pt x="135" y="242"/>
                  </a:lnTo>
                  <a:lnTo>
                    <a:pt x="125" y="276"/>
                  </a:lnTo>
                  <a:lnTo>
                    <a:pt x="125" y="276"/>
                  </a:lnTo>
                  <a:lnTo>
                    <a:pt x="109" y="340"/>
                  </a:lnTo>
                  <a:lnTo>
                    <a:pt x="94" y="404"/>
                  </a:lnTo>
                  <a:lnTo>
                    <a:pt x="87" y="436"/>
                  </a:lnTo>
                  <a:lnTo>
                    <a:pt x="82" y="470"/>
                  </a:lnTo>
                  <a:lnTo>
                    <a:pt x="77" y="503"/>
                  </a:lnTo>
                  <a:lnTo>
                    <a:pt x="73" y="536"/>
                  </a:lnTo>
                  <a:lnTo>
                    <a:pt x="73" y="536"/>
                  </a:lnTo>
                  <a:lnTo>
                    <a:pt x="68" y="568"/>
                  </a:lnTo>
                  <a:lnTo>
                    <a:pt x="63" y="599"/>
                  </a:lnTo>
                  <a:lnTo>
                    <a:pt x="52" y="663"/>
                  </a:lnTo>
                  <a:lnTo>
                    <a:pt x="47" y="695"/>
                  </a:lnTo>
                  <a:lnTo>
                    <a:pt x="43" y="727"/>
                  </a:lnTo>
                  <a:lnTo>
                    <a:pt x="39" y="759"/>
                  </a:lnTo>
                  <a:lnTo>
                    <a:pt x="38" y="791"/>
                  </a:lnTo>
                  <a:lnTo>
                    <a:pt x="38" y="791"/>
                  </a:lnTo>
                  <a:lnTo>
                    <a:pt x="36" y="824"/>
                  </a:lnTo>
                  <a:lnTo>
                    <a:pt x="33" y="856"/>
                  </a:lnTo>
                  <a:lnTo>
                    <a:pt x="28" y="888"/>
                  </a:lnTo>
                  <a:lnTo>
                    <a:pt x="22" y="920"/>
                  </a:lnTo>
                  <a:lnTo>
                    <a:pt x="22" y="920"/>
                  </a:lnTo>
                  <a:lnTo>
                    <a:pt x="10" y="973"/>
                  </a:lnTo>
                  <a:lnTo>
                    <a:pt x="4" y="999"/>
                  </a:lnTo>
                  <a:lnTo>
                    <a:pt x="1" y="1025"/>
                  </a:lnTo>
                  <a:lnTo>
                    <a:pt x="1" y="1025"/>
                  </a:lnTo>
                  <a:lnTo>
                    <a:pt x="0" y="1028"/>
                  </a:lnTo>
                  <a:lnTo>
                    <a:pt x="0" y="1038"/>
                  </a:lnTo>
                  <a:lnTo>
                    <a:pt x="0" y="1038"/>
                  </a:lnTo>
                  <a:lnTo>
                    <a:pt x="0" y="1040"/>
                  </a:lnTo>
                  <a:lnTo>
                    <a:pt x="1" y="1041"/>
                  </a:lnTo>
                  <a:lnTo>
                    <a:pt x="3" y="1042"/>
                  </a:lnTo>
                  <a:lnTo>
                    <a:pt x="5" y="1042"/>
                  </a:lnTo>
                  <a:lnTo>
                    <a:pt x="6" y="1042"/>
                  </a:lnTo>
                  <a:lnTo>
                    <a:pt x="9" y="1041"/>
                  </a:lnTo>
                  <a:lnTo>
                    <a:pt x="10" y="1040"/>
                  </a:lnTo>
                  <a:lnTo>
                    <a:pt x="10" y="1038"/>
                  </a:lnTo>
                  <a:lnTo>
                    <a:pt x="10" y="1038"/>
                  </a:lnTo>
                  <a:lnTo>
                    <a:pt x="11" y="1021"/>
                  </a:lnTo>
                  <a:lnTo>
                    <a:pt x="13" y="1005"/>
                  </a:lnTo>
                  <a:lnTo>
                    <a:pt x="16" y="988"/>
                  </a:lnTo>
                  <a:lnTo>
                    <a:pt x="19" y="972"/>
                  </a:lnTo>
                  <a:lnTo>
                    <a:pt x="27" y="938"/>
                  </a:lnTo>
                  <a:lnTo>
                    <a:pt x="34" y="905"/>
                  </a:lnTo>
                  <a:lnTo>
                    <a:pt x="34" y="905"/>
                  </a:lnTo>
                  <a:lnTo>
                    <a:pt x="39" y="878"/>
                  </a:lnTo>
                  <a:lnTo>
                    <a:pt x="44" y="849"/>
                  </a:lnTo>
                  <a:lnTo>
                    <a:pt x="47" y="820"/>
                  </a:lnTo>
                  <a:lnTo>
                    <a:pt x="48" y="791"/>
                  </a:lnTo>
                  <a:lnTo>
                    <a:pt x="48" y="791"/>
                  </a:lnTo>
                  <a:lnTo>
                    <a:pt x="49" y="759"/>
                  </a:lnTo>
                  <a:lnTo>
                    <a:pt x="52" y="727"/>
                  </a:lnTo>
                  <a:lnTo>
                    <a:pt x="57" y="695"/>
                  </a:lnTo>
                  <a:lnTo>
                    <a:pt x="62" y="663"/>
                  </a:lnTo>
                  <a:lnTo>
                    <a:pt x="74" y="600"/>
                  </a:lnTo>
                  <a:lnTo>
                    <a:pt x="78" y="568"/>
                  </a:lnTo>
                  <a:lnTo>
                    <a:pt x="82" y="536"/>
                  </a:lnTo>
                  <a:lnTo>
                    <a:pt x="82" y="536"/>
                  </a:lnTo>
                  <a:lnTo>
                    <a:pt x="86" y="501"/>
                  </a:lnTo>
                  <a:lnTo>
                    <a:pt x="91" y="465"/>
                  </a:lnTo>
                  <a:lnTo>
                    <a:pt x="97" y="431"/>
                  </a:lnTo>
                  <a:lnTo>
                    <a:pt x="105" y="396"/>
                  </a:lnTo>
                  <a:lnTo>
                    <a:pt x="113" y="362"/>
                  </a:lnTo>
                  <a:lnTo>
                    <a:pt x="121" y="328"/>
                  </a:lnTo>
                  <a:lnTo>
                    <a:pt x="140" y="261"/>
                  </a:lnTo>
                  <a:lnTo>
                    <a:pt x="140" y="261"/>
                  </a:lnTo>
                  <a:lnTo>
                    <a:pt x="148" y="229"/>
                  </a:lnTo>
                  <a:lnTo>
                    <a:pt x="154" y="197"/>
                  </a:lnTo>
                  <a:lnTo>
                    <a:pt x="160" y="166"/>
                  </a:lnTo>
                  <a:lnTo>
                    <a:pt x="164" y="134"/>
                  </a:lnTo>
                  <a:lnTo>
                    <a:pt x="168" y="101"/>
                  </a:lnTo>
                  <a:lnTo>
                    <a:pt x="170" y="69"/>
                  </a:lnTo>
                  <a:lnTo>
                    <a:pt x="171" y="37"/>
                  </a:lnTo>
                  <a:lnTo>
                    <a:pt x="171" y="4"/>
                  </a:lnTo>
                  <a:lnTo>
                    <a:pt x="171" y="4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7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1" y="2"/>
                  </a:lnTo>
                  <a:lnTo>
                    <a:pt x="161" y="4"/>
                  </a:lnTo>
                  <a:lnTo>
                    <a:pt x="161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7" name="chenying0907 728"/>
            <p:cNvSpPr/>
            <p:nvPr/>
          </p:nvSpPr>
          <p:spPr bwMode="auto">
            <a:xfrm>
              <a:off x="5608638" y="4162425"/>
              <a:ext cx="123825" cy="544513"/>
            </a:xfrm>
            <a:custGeom>
              <a:avLst/>
              <a:gdLst/>
              <a:ahLst/>
              <a:cxnLst>
                <a:cxn ang="0">
                  <a:pos x="226" y="1"/>
                </a:cxn>
                <a:cxn ang="0">
                  <a:pos x="209" y="14"/>
                </a:cxn>
                <a:cxn ang="0">
                  <a:pos x="198" y="30"/>
                </a:cxn>
                <a:cxn ang="0">
                  <a:pos x="192" y="48"/>
                </a:cxn>
                <a:cxn ang="0">
                  <a:pos x="187" y="69"/>
                </a:cxn>
                <a:cxn ang="0">
                  <a:pos x="177" y="145"/>
                </a:cxn>
                <a:cxn ang="0">
                  <a:pos x="164" y="219"/>
                </a:cxn>
                <a:cxn ang="0">
                  <a:pos x="156" y="254"/>
                </a:cxn>
                <a:cxn ang="0">
                  <a:pos x="142" y="357"/>
                </a:cxn>
                <a:cxn ang="0">
                  <a:pos x="136" y="392"/>
                </a:cxn>
                <a:cxn ang="0">
                  <a:pos x="116" y="498"/>
                </a:cxn>
                <a:cxn ang="0">
                  <a:pos x="109" y="533"/>
                </a:cxn>
                <a:cxn ang="0">
                  <a:pos x="81" y="637"/>
                </a:cxn>
                <a:cxn ang="0">
                  <a:pos x="62" y="707"/>
                </a:cxn>
                <a:cxn ang="0">
                  <a:pos x="49" y="779"/>
                </a:cxn>
                <a:cxn ang="0">
                  <a:pos x="45" y="813"/>
                </a:cxn>
                <a:cxn ang="0">
                  <a:pos x="43" y="847"/>
                </a:cxn>
                <a:cxn ang="0">
                  <a:pos x="38" y="878"/>
                </a:cxn>
                <a:cxn ang="0">
                  <a:pos x="34" y="910"/>
                </a:cxn>
                <a:cxn ang="0">
                  <a:pos x="31" y="924"/>
                </a:cxn>
                <a:cxn ang="0">
                  <a:pos x="24" y="951"/>
                </a:cxn>
                <a:cxn ang="0">
                  <a:pos x="20" y="965"/>
                </a:cxn>
                <a:cxn ang="0">
                  <a:pos x="12" y="999"/>
                </a:cxn>
                <a:cxn ang="0">
                  <a:pos x="8" y="1010"/>
                </a:cxn>
                <a:cxn ang="0">
                  <a:pos x="3" y="1010"/>
                </a:cxn>
                <a:cxn ang="0">
                  <a:pos x="0" y="1014"/>
                </a:cxn>
                <a:cxn ang="0">
                  <a:pos x="0" y="1024"/>
                </a:cxn>
                <a:cxn ang="0">
                  <a:pos x="4" y="1029"/>
                </a:cxn>
                <a:cxn ang="0">
                  <a:pos x="9" y="1027"/>
                </a:cxn>
                <a:cxn ang="0">
                  <a:pos x="12" y="1021"/>
                </a:cxn>
                <a:cxn ang="0">
                  <a:pos x="18" y="1007"/>
                </a:cxn>
                <a:cxn ang="0">
                  <a:pos x="24" y="987"/>
                </a:cxn>
                <a:cxn ang="0">
                  <a:pos x="31" y="964"/>
                </a:cxn>
                <a:cxn ang="0">
                  <a:pos x="38" y="940"/>
                </a:cxn>
                <a:cxn ang="0">
                  <a:pos x="42" y="912"/>
                </a:cxn>
                <a:cxn ang="0">
                  <a:pos x="45" y="884"/>
                </a:cxn>
                <a:cxn ang="0">
                  <a:pos x="48" y="869"/>
                </a:cxn>
                <a:cxn ang="0">
                  <a:pos x="54" y="822"/>
                </a:cxn>
                <a:cxn ang="0">
                  <a:pos x="57" y="786"/>
                </a:cxn>
                <a:cxn ang="0">
                  <a:pos x="70" y="715"/>
                </a:cxn>
                <a:cxn ang="0">
                  <a:pos x="79" y="680"/>
                </a:cxn>
                <a:cxn ang="0">
                  <a:pos x="100" y="607"/>
                </a:cxn>
                <a:cxn ang="0">
                  <a:pos x="118" y="534"/>
                </a:cxn>
                <a:cxn ang="0">
                  <a:pos x="133" y="467"/>
                </a:cxn>
                <a:cxn ang="0">
                  <a:pos x="144" y="399"/>
                </a:cxn>
                <a:cxn ang="0">
                  <a:pos x="164" y="263"/>
                </a:cxn>
                <a:cxn ang="0">
                  <a:pos x="176" y="194"/>
                </a:cxn>
                <a:cxn ang="0">
                  <a:pos x="188" y="126"/>
                </a:cxn>
                <a:cxn ang="0">
                  <a:pos x="193" y="94"/>
                </a:cxn>
                <a:cxn ang="0">
                  <a:pos x="198" y="61"/>
                </a:cxn>
                <a:cxn ang="0">
                  <a:pos x="205" y="38"/>
                </a:cxn>
                <a:cxn ang="0">
                  <a:pos x="213" y="25"/>
                </a:cxn>
                <a:cxn ang="0">
                  <a:pos x="224" y="13"/>
                </a:cxn>
                <a:cxn ang="0">
                  <a:pos x="230" y="9"/>
                </a:cxn>
                <a:cxn ang="0">
                  <a:pos x="232" y="5"/>
                </a:cxn>
                <a:cxn ang="0">
                  <a:pos x="232" y="2"/>
                </a:cxn>
                <a:cxn ang="0">
                  <a:pos x="229" y="0"/>
                </a:cxn>
                <a:cxn ang="0">
                  <a:pos x="226" y="1"/>
                </a:cxn>
              </a:cxnLst>
              <a:rect l="0" t="0" r="r" b="b"/>
              <a:pathLst>
                <a:path w="232" h="1029">
                  <a:moveTo>
                    <a:pt x="226" y="1"/>
                  </a:moveTo>
                  <a:lnTo>
                    <a:pt x="226" y="1"/>
                  </a:lnTo>
                  <a:lnTo>
                    <a:pt x="216" y="7"/>
                  </a:lnTo>
                  <a:lnTo>
                    <a:pt x="209" y="14"/>
                  </a:lnTo>
                  <a:lnTo>
                    <a:pt x="203" y="22"/>
                  </a:lnTo>
                  <a:lnTo>
                    <a:pt x="198" y="30"/>
                  </a:lnTo>
                  <a:lnTo>
                    <a:pt x="195" y="39"/>
                  </a:lnTo>
                  <a:lnTo>
                    <a:pt x="192" y="48"/>
                  </a:lnTo>
                  <a:lnTo>
                    <a:pt x="189" y="59"/>
                  </a:lnTo>
                  <a:lnTo>
                    <a:pt x="187" y="69"/>
                  </a:lnTo>
                  <a:lnTo>
                    <a:pt x="187" y="69"/>
                  </a:lnTo>
                  <a:lnTo>
                    <a:pt x="177" y="145"/>
                  </a:lnTo>
                  <a:lnTo>
                    <a:pt x="171" y="182"/>
                  </a:lnTo>
                  <a:lnTo>
                    <a:pt x="164" y="219"/>
                  </a:lnTo>
                  <a:lnTo>
                    <a:pt x="164" y="219"/>
                  </a:lnTo>
                  <a:lnTo>
                    <a:pt x="156" y="254"/>
                  </a:lnTo>
                  <a:lnTo>
                    <a:pt x="151" y="288"/>
                  </a:lnTo>
                  <a:lnTo>
                    <a:pt x="142" y="357"/>
                  </a:lnTo>
                  <a:lnTo>
                    <a:pt x="142" y="357"/>
                  </a:lnTo>
                  <a:lnTo>
                    <a:pt x="136" y="392"/>
                  </a:lnTo>
                  <a:lnTo>
                    <a:pt x="130" y="428"/>
                  </a:lnTo>
                  <a:lnTo>
                    <a:pt x="116" y="498"/>
                  </a:lnTo>
                  <a:lnTo>
                    <a:pt x="116" y="498"/>
                  </a:lnTo>
                  <a:lnTo>
                    <a:pt x="109" y="533"/>
                  </a:lnTo>
                  <a:lnTo>
                    <a:pt x="100" y="568"/>
                  </a:lnTo>
                  <a:lnTo>
                    <a:pt x="81" y="637"/>
                  </a:lnTo>
                  <a:lnTo>
                    <a:pt x="71" y="672"/>
                  </a:lnTo>
                  <a:lnTo>
                    <a:pt x="62" y="707"/>
                  </a:lnTo>
                  <a:lnTo>
                    <a:pt x="54" y="743"/>
                  </a:lnTo>
                  <a:lnTo>
                    <a:pt x="49" y="779"/>
                  </a:lnTo>
                  <a:lnTo>
                    <a:pt x="49" y="779"/>
                  </a:lnTo>
                  <a:lnTo>
                    <a:pt x="45" y="813"/>
                  </a:lnTo>
                  <a:lnTo>
                    <a:pt x="43" y="847"/>
                  </a:lnTo>
                  <a:lnTo>
                    <a:pt x="43" y="847"/>
                  </a:lnTo>
                  <a:lnTo>
                    <a:pt x="41" y="862"/>
                  </a:lnTo>
                  <a:lnTo>
                    <a:pt x="38" y="878"/>
                  </a:lnTo>
                  <a:lnTo>
                    <a:pt x="35" y="894"/>
                  </a:lnTo>
                  <a:lnTo>
                    <a:pt x="34" y="910"/>
                  </a:lnTo>
                  <a:lnTo>
                    <a:pt x="34" y="910"/>
                  </a:lnTo>
                  <a:lnTo>
                    <a:pt x="31" y="924"/>
                  </a:lnTo>
                  <a:lnTo>
                    <a:pt x="28" y="938"/>
                  </a:lnTo>
                  <a:lnTo>
                    <a:pt x="24" y="951"/>
                  </a:lnTo>
                  <a:lnTo>
                    <a:pt x="20" y="965"/>
                  </a:lnTo>
                  <a:lnTo>
                    <a:pt x="20" y="965"/>
                  </a:lnTo>
                  <a:lnTo>
                    <a:pt x="15" y="987"/>
                  </a:lnTo>
                  <a:lnTo>
                    <a:pt x="12" y="999"/>
                  </a:lnTo>
                  <a:lnTo>
                    <a:pt x="8" y="1010"/>
                  </a:lnTo>
                  <a:lnTo>
                    <a:pt x="8" y="1010"/>
                  </a:lnTo>
                  <a:lnTo>
                    <a:pt x="5" y="1010"/>
                  </a:lnTo>
                  <a:lnTo>
                    <a:pt x="3" y="1010"/>
                  </a:lnTo>
                  <a:lnTo>
                    <a:pt x="0" y="1012"/>
                  </a:lnTo>
                  <a:lnTo>
                    <a:pt x="0" y="1014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1" y="1027"/>
                  </a:lnTo>
                  <a:lnTo>
                    <a:pt x="4" y="1029"/>
                  </a:lnTo>
                  <a:lnTo>
                    <a:pt x="7" y="1028"/>
                  </a:lnTo>
                  <a:lnTo>
                    <a:pt x="9" y="1027"/>
                  </a:lnTo>
                  <a:lnTo>
                    <a:pt x="9" y="1027"/>
                  </a:lnTo>
                  <a:lnTo>
                    <a:pt x="12" y="1021"/>
                  </a:lnTo>
                  <a:lnTo>
                    <a:pt x="14" y="1017"/>
                  </a:lnTo>
                  <a:lnTo>
                    <a:pt x="18" y="1007"/>
                  </a:lnTo>
                  <a:lnTo>
                    <a:pt x="20" y="998"/>
                  </a:lnTo>
                  <a:lnTo>
                    <a:pt x="24" y="987"/>
                  </a:lnTo>
                  <a:lnTo>
                    <a:pt x="24" y="987"/>
                  </a:lnTo>
                  <a:lnTo>
                    <a:pt x="31" y="964"/>
                  </a:lnTo>
                  <a:lnTo>
                    <a:pt x="38" y="940"/>
                  </a:lnTo>
                  <a:lnTo>
                    <a:pt x="38" y="940"/>
                  </a:lnTo>
                  <a:lnTo>
                    <a:pt x="41" y="926"/>
                  </a:lnTo>
                  <a:lnTo>
                    <a:pt x="42" y="912"/>
                  </a:lnTo>
                  <a:lnTo>
                    <a:pt x="43" y="899"/>
                  </a:lnTo>
                  <a:lnTo>
                    <a:pt x="45" y="884"/>
                  </a:lnTo>
                  <a:lnTo>
                    <a:pt x="45" y="884"/>
                  </a:lnTo>
                  <a:lnTo>
                    <a:pt x="48" y="869"/>
                  </a:lnTo>
                  <a:lnTo>
                    <a:pt x="51" y="853"/>
                  </a:lnTo>
                  <a:lnTo>
                    <a:pt x="54" y="822"/>
                  </a:lnTo>
                  <a:lnTo>
                    <a:pt x="54" y="822"/>
                  </a:lnTo>
                  <a:lnTo>
                    <a:pt x="57" y="786"/>
                  </a:lnTo>
                  <a:lnTo>
                    <a:pt x="62" y="750"/>
                  </a:lnTo>
                  <a:lnTo>
                    <a:pt x="70" y="715"/>
                  </a:lnTo>
                  <a:lnTo>
                    <a:pt x="74" y="697"/>
                  </a:lnTo>
                  <a:lnTo>
                    <a:pt x="79" y="680"/>
                  </a:lnTo>
                  <a:lnTo>
                    <a:pt x="79" y="680"/>
                  </a:lnTo>
                  <a:lnTo>
                    <a:pt x="100" y="607"/>
                  </a:lnTo>
                  <a:lnTo>
                    <a:pt x="118" y="534"/>
                  </a:lnTo>
                  <a:lnTo>
                    <a:pt x="118" y="534"/>
                  </a:lnTo>
                  <a:lnTo>
                    <a:pt x="125" y="501"/>
                  </a:lnTo>
                  <a:lnTo>
                    <a:pt x="133" y="467"/>
                  </a:lnTo>
                  <a:lnTo>
                    <a:pt x="139" y="433"/>
                  </a:lnTo>
                  <a:lnTo>
                    <a:pt x="144" y="399"/>
                  </a:lnTo>
                  <a:lnTo>
                    <a:pt x="164" y="263"/>
                  </a:lnTo>
                  <a:lnTo>
                    <a:pt x="164" y="263"/>
                  </a:lnTo>
                  <a:lnTo>
                    <a:pt x="169" y="228"/>
                  </a:lnTo>
                  <a:lnTo>
                    <a:pt x="176" y="194"/>
                  </a:lnTo>
                  <a:lnTo>
                    <a:pt x="182" y="160"/>
                  </a:lnTo>
                  <a:lnTo>
                    <a:pt x="188" y="126"/>
                  </a:lnTo>
                  <a:lnTo>
                    <a:pt x="188" y="126"/>
                  </a:lnTo>
                  <a:lnTo>
                    <a:pt x="193" y="94"/>
                  </a:lnTo>
                  <a:lnTo>
                    <a:pt x="195" y="77"/>
                  </a:lnTo>
                  <a:lnTo>
                    <a:pt x="198" y="61"/>
                  </a:lnTo>
                  <a:lnTo>
                    <a:pt x="202" y="45"/>
                  </a:lnTo>
                  <a:lnTo>
                    <a:pt x="205" y="38"/>
                  </a:lnTo>
                  <a:lnTo>
                    <a:pt x="208" y="32"/>
                  </a:lnTo>
                  <a:lnTo>
                    <a:pt x="213" y="25"/>
                  </a:lnTo>
                  <a:lnTo>
                    <a:pt x="217" y="18"/>
                  </a:lnTo>
                  <a:lnTo>
                    <a:pt x="224" y="13"/>
                  </a:lnTo>
                  <a:lnTo>
                    <a:pt x="230" y="9"/>
                  </a:lnTo>
                  <a:lnTo>
                    <a:pt x="230" y="9"/>
                  </a:lnTo>
                  <a:lnTo>
                    <a:pt x="232" y="7"/>
                  </a:lnTo>
                  <a:lnTo>
                    <a:pt x="232" y="5"/>
                  </a:lnTo>
                  <a:lnTo>
                    <a:pt x="232" y="4"/>
                  </a:lnTo>
                  <a:lnTo>
                    <a:pt x="232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6" y="1"/>
                  </a:lnTo>
                  <a:lnTo>
                    <a:pt x="226" y="1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8" name="chenying0907 729"/>
            <p:cNvSpPr/>
            <p:nvPr/>
          </p:nvSpPr>
          <p:spPr bwMode="auto">
            <a:xfrm>
              <a:off x="5638801" y="4605338"/>
              <a:ext cx="34925" cy="111125"/>
            </a:xfrm>
            <a:custGeom>
              <a:avLst/>
              <a:gdLst/>
              <a:ahLst/>
              <a:cxnLst>
                <a:cxn ang="0">
                  <a:pos x="58" y="1"/>
                </a:cxn>
                <a:cxn ang="0">
                  <a:pos x="58" y="1"/>
                </a:cxn>
                <a:cxn ang="0">
                  <a:pos x="52" y="10"/>
                </a:cxn>
                <a:cxn ang="0">
                  <a:pos x="48" y="20"/>
                </a:cxn>
                <a:cxn ang="0">
                  <a:pos x="44" y="31"/>
                </a:cxn>
                <a:cxn ang="0">
                  <a:pos x="41" y="42"/>
                </a:cxn>
                <a:cxn ang="0">
                  <a:pos x="36" y="66"/>
                </a:cxn>
                <a:cxn ang="0">
                  <a:pos x="32" y="87"/>
                </a:cxn>
                <a:cxn ang="0">
                  <a:pos x="32" y="87"/>
                </a:cxn>
                <a:cxn ang="0">
                  <a:pos x="24" y="117"/>
                </a:cxn>
                <a:cxn ang="0">
                  <a:pos x="15" y="147"/>
                </a:cxn>
                <a:cxn ang="0">
                  <a:pos x="6" y="176"/>
                </a:cxn>
                <a:cxn ang="0">
                  <a:pos x="3" y="192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09"/>
                </a:cxn>
                <a:cxn ang="0">
                  <a:pos x="1" y="210"/>
                </a:cxn>
                <a:cxn ang="0">
                  <a:pos x="4" y="212"/>
                </a:cxn>
                <a:cxn ang="0">
                  <a:pos x="5" y="212"/>
                </a:cxn>
                <a:cxn ang="0">
                  <a:pos x="8" y="212"/>
                </a:cxn>
                <a:cxn ang="0">
                  <a:pos x="9" y="211"/>
                </a:cxn>
                <a:cxn ang="0">
                  <a:pos x="10" y="209"/>
                </a:cxn>
                <a:cxn ang="0">
                  <a:pos x="10" y="209"/>
                </a:cxn>
                <a:cxn ang="0">
                  <a:pos x="14" y="184"/>
                </a:cxn>
                <a:cxn ang="0">
                  <a:pos x="21" y="161"/>
                </a:cxn>
                <a:cxn ang="0">
                  <a:pos x="35" y="112"/>
                </a:cxn>
                <a:cxn ang="0">
                  <a:pos x="35" y="112"/>
                </a:cxn>
                <a:cxn ang="0">
                  <a:pos x="42" y="89"/>
                </a:cxn>
                <a:cxn ang="0">
                  <a:pos x="47" y="66"/>
                </a:cxn>
                <a:cxn ang="0">
                  <a:pos x="47" y="66"/>
                </a:cxn>
                <a:cxn ang="0">
                  <a:pos x="50" y="51"/>
                </a:cxn>
                <a:cxn ang="0">
                  <a:pos x="53" y="36"/>
                </a:cxn>
                <a:cxn ang="0">
                  <a:pos x="55" y="27"/>
                </a:cxn>
                <a:cxn ang="0">
                  <a:pos x="58" y="20"/>
                </a:cxn>
                <a:cxn ang="0">
                  <a:pos x="61" y="13"/>
                </a:cxn>
                <a:cxn ang="0">
                  <a:pos x="65" y="8"/>
                </a:cxn>
                <a:cxn ang="0">
                  <a:pos x="65" y="8"/>
                </a:cxn>
                <a:cxn ang="0">
                  <a:pos x="66" y="6"/>
                </a:cxn>
                <a:cxn ang="0">
                  <a:pos x="66" y="4"/>
                </a:cxn>
                <a:cxn ang="0">
                  <a:pos x="64" y="1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8" y="1"/>
                </a:cxn>
              </a:cxnLst>
              <a:rect l="0" t="0" r="r" b="b"/>
              <a:pathLst>
                <a:path w="66" h="212">
                  <a:moveTo>
                    <a:pt x="58" y="1"/>
                  </a:moveTo>
                  <a:lnTo>
                    <a:pt x="58" y="1"/>
                  </a:lnTo>
                  <a:lnTo>
                    <a:pt x="52" y="10"/>
                  </a:lnTo>
                  <a:lnTo>
                    <a:pt x="48" y="20"/>
                  </a:lnTo>
                  <a:lnTo>
                    <a:pt x="44" y="31"/>
                  </a:lnTo>
                  <a:lnTo>
                    <a:pt x="41" y="42"/>
                  </a:lnTo>
                  <a:lnTo>
                    <a:pt x="36" y="66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24" y="117"/>
                  </a:lnTo>
                  <a:lnTo>
                    <a:pt x="15" y="147"/>
                  </a:lnTo>
                  <a:lnTo>
                    <a:pt x="6" y="176"/>
                  </a:lnTo>
                  <a:lnTo>
                    <a:pt x="3" y="19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1" y="210"/>
                  </a:lnTo>
                  <a:lnTo>
                    <a:pt x="4" y="212"/>
                  </a:lnTo>
                  <a:lnTo>
                    <a:pt x="5" y="212"/>
                  </a:lnTo>
                  <a:lnTo>
                    <a:pt x="8" y="212"/>
                  </a:lnTo>
                  <a:lnTo>
                    <a:pt x="9" y="211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4" y="184"/>
                  </a:lnTo>
                  <a:lnTo>
                    <a:pt x="21" y="161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42" y="89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50" y="51"/>
                  </a:lnTo>
                  <a:lnTo>
                    <a:pt x="53" y="36"/>
                  </a:lnTo>
                  <a:lnTo>
                    <a:pt x="55" y="27"/>
                  </a:lnTo>
                  <a:lnTo>
                    <a:pt x="58" y="20"/>
                  </a:lnTo>
                  <a:lnTo>
                    <a:pt x="61" y="13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4" y="1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8" y="1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9" name="chenying0907 730"/>
            <p:cNvSpPr/>
            <p:nvPr/>
          </p:nvSpPr>
          <p:spPr bwMode="auto">
            <a:xfrm>
              <a:off x="5664201" y="4646613"/>
              <a:ext cx="25400" cy="76200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37" y="4"/>
                </a:cxn>
                <a:cxn ang="0">
                  <a:pos x="36" y="12"/>
                </a:cxn>
                <a:cxn ang="0">
                  <a:pos x="35" y="21"/>
                </a:cxn>
                <a:cxn ang="0">
                  <a:pos x="30" y="35"/>
                </a:cxn>
                <a:cxn ang="0">
                  <a:pos x="25" y="51"/>
                </a:cxn>
                <a:cxn ang="0">
                  <a:pos x="20" y="66"/>
                </a:cxn>
                <a:cxn ang="0">
                  <a:pos x="20" y="66"/>
                </a:cxn>
                <a:cxn ang="0">
                  <a:pos x="15" y="84"/>
                </a:cxn>
                <a:cxn ang="0">
                  <a:pos x="9" y="101"/>
                </a:cxn>
                <a:cxn ang="0">
                  <a:pos x="4" y="119"/>
                </a:cxn>
                <a:cxn ang="0">
                  <a:pos x="0" y="136"/>
                </a:cxn>
                <a:cxn ang="0">
                  <a:pos x="0" y="136"/>
                </a:cxn>
                <a:cxn ang="0">
                  <a:pos x="0" y="139"/>
                </a:cxn>
                <a:cxn ang="0">
                  <a:pos x="1" y="140"/>
                </a:cxn>
                <a:cxn ang="0">
                  <a:pos x="2" y="142"/>
                </a:cxn>
                <a:cxn ang="0">
                  <a:pos x="3" y="142"/>
                </a:cxn>
                <a:cxn ang="0">
                  <a:pos x="5" y="142"/>
                </a:cxn>
                <a:cxn ang="0">
                  <a:pos x="7" y="142"/>
                </a:cxn>
                <a:cxn ang="0">
                  <a:pos x="8" y="141"/>
                </a:cxn>
                <a:cxn ang="0">
                  <a:pos x="9" y="139"/>
                </a:cxn>
                <a:cxn ang="0">
                  <a:pos x="9" y="139"/>
                </a:cxn>
                <a:cxn ang="0">
                  <a:pos x="13" y="121"/>
                </a:cxn>
                <a:cxn ang="0">
                  <a:pos x="18" y="103"/>
                </a:cxn>
                <a:cxn ang="0">
                  <a:pos x="29" y="69"/>
                </a:cxn>
                <a:cxn ang="0">
                  <a:pos x="29" y="69"/>
                </a:cxn>
                <a:cxn ang="0">
                  <a:pos x="34" y="53"/>
                </a:cxn>
                <a:cxn ang="0">
                  <a:pos x="40" y="37"/>
                </a:cxn>
                <a:cxn ang="0">
                  <a:pos x="44" y="21"/>
                </a:cxn>
                <a:cxn ang="0">
                  <a:pos x="46" y="12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7" y="4"/>
                </a:cxn>
                <a:cxn ang="0">
                  <a:pos x="37" y="4"/>
                </a:cxn>
              </a:cxnLst>
              <a:rect l="0" t="0" r="r" b="b"/>
              <a:pathLst>
                <a:path w="47" h="142">
                  <a:moveTo>
                    <a:pt x="37" y="4"/>
                  </a:moveTo>
                  <a:lnTo>
                    <a:pt x="37" y="4"/>
                  </a:lnTo>
                  <a:lnTo>
                    <a:pt x="36" y="12"/>
                  </a:lnTo>
                  <a:lnTo>
                    <a:pt x="35" y="21"/>
                  </a:lnTo>
                  <a:lnTo>
                    <a:pt x="30" y="35"/>
                  </a:lnTo>
                  <a:lnTo>
                    <a:pt x="25" y="51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5" y="84"/>
                  </a:lnTo>
                  <a:lnTo>
                    <a:pt x="9" y="101"/>
                  </a:lnTo>
                  <a:lnTo>
                    <a:pt x="4" y="119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0"/>
                  </a:lnTo>
                  <a:lnTo>
                    <a:pt x="2" y="142"/>
                  </a:lnTo>
                  <a:lnTo>
                    <a:pt x="3" y="142"/>
                  </a:lnTo>
                  <a:lnTo>
                    <a:pt x="5" y="142"/>
                  </a:lnTo>
                  <a:lnTo>
                    <a:pt x="7" y="142"/>
                  </a:lnTo>
                  <a:lnTo>
                    <a:pt x="8" y="141"/>
                  </a:lnTo>
                  <a:lnTo>
                    <a:pt x="9" y="139"/>
                  </a:lnTo>
                  <a:lnTo>
                    <a:pt x="9" y="139"/>
                  </a:lnTo>
                  <a:lnTo>
                    <a:pt x="13" y="121"/>
                  </a:lnTo>
                  <a:lnTo>
                    <a:pt x="18" y="103"/>
                  </a:lnTo>
                  <a:lnTo>
                    <a:pt x="29" y="69"/>
                  </a:lnTo>
                  <a:lnTo>
                    <a:pt x="29" y="69"/>
                  </a:lnTo>
                  <a:lnTo>
                    <a:pt x="34" y="53"/>
                  </a:lnTo>
                  <a:lnTo>
                    <a:pt x="40" y="37"/>
                  </a:lnTo>
                  <a:lnTo>
                    <a:pt x="44" y="21"/>
                  </a:lnTo>
                  <a:lnTo>
                    <a:pt x="46" y="12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0" name="chenying0907 731"/>
            <p:cNvSpPr/>
            <p:nvPr/>
          </p:nvSpPr>
          <p:spPr bwMode="auto">
            <a:xfrm>
              <a:off x="5680076" y="4684713"/>
              <a:ext cx="19050" cy="619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6" y="9"/>
                </a:cxn>
                <a:cxn ang="0">
                  <a:pos x="22" y="15"/>
                </a:cxn>
                <a:cxn ang="0">
                  <a:pos x="17" y="28"/>
                </a:cxn>
                <a:cxn ang="0">
                  <a:pos x="13" y="42"/>
                </a:cxn>
                <a:cxn ang="0">
                  <a:pos x="11" y="56"/>
                </a:cxn>
                <a:cxn ang="0">
                  <a:pos x="7" y="86"/>
                </a:cxn>
                <a:cxn ang="0">
                  <a:pos x="4" y="99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1" y="117"/>
                </a:cxn>
                <a:cxn ang="0">
                  <a:pos x="2" y="118"/>
                </a:cxn>
                <a:cxn ang="0">
                  <a:pos x="3" y="119"/>
                </a:cxn>
                <a:cxn ang="0">
                  <a:pos x="7" y="119"/>
                </a:cxn>
                <a:cxn ang="0">
                  <a:pos x="8" y="118"/>
                </a:cxn>
                <a:cxn ang="0">
                  <a:pos x="9" y="116"/>
                </a:cxn>
                <a:cxn ang="0">
                  <a:pos x="9" y="116"/>
                </a:cxn>
                <a:cxn ang="0">
                  <a:pos x="13" y="104"/>
                </a:cxn>
                <a:cxn ang="0">
                  <a:pos x="15" y="89"/>
                </a:cxn>
                <a:cxn ang="0">
                  <a:pos x="19" y="61"/>
                </a:cxn>
                <a:cxn ang="0">
                  <a:pos x="21" y="47"/>
                </a:cxn>
                <a:cxn ang="0">
                  <a:pos x="24" y="33"/>
                </a:cxn>
                <a:cxn ang="0">
                  <a:pos x="30" y="21"/>
                </a:cxn>
                <a:cxn ang="0">
                  <a:pos x="33" y="15"/>
                </a:cxn>
                <a:cxn ang="0">
                  <a:pos x="37" y="10"/>
                </a:cxn>
                <a:cxn ang="0">
                  <a:pos x="37" y="10"/>
                </a:cxn>
                <a:cxn ang="0">
                  <a:pos x="38" y="8"/>
                </a:cxn>
                <a:cxn ang="0">
                  <a:pos x="38" y="5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119">
                  <a:moveTo>
                    <a:pt x="30" y="2"/>
                  </a:moveTo>
                  <a:lnTo>
                    <a:pt x="30" y="2"/>
                  </a:lnTo>
                  <a:lnTo>
                    <a:pt x="26" y="9"/>
                  </a:lnTo>
                  <a:lnTo>
                    <a:pt x="22" y="15"/>
                  </a:lnTo>
                  <a:lnTo>
                    <a:pt x="17" y="28"/>
                  </a:lnTo>
                  <a:lnTo>
                    <a:pt x="13" y="42"/>
                  </a:lnTo>
                  <a:lnTo>
                    <a:pt x="11" y="56"/>
                  </a:lnTo>
                  <a:lnTo>
                    <a:pt x="7" y="86"/>
                  </a:lnTo>
                  <a:lnTo>
                    <a:pt x="4" y="99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1" y="117"/>
                  </a:lnTo>
                  <a:lnTo>
                    <a:pt x="2" y="118"/>
                  </a:lnTo>
                  <a:lnTo>
                    <a:pt x="3" y="119"/>
                  </a:lnTo>
                  <a:lnTo>
                    <a:pt x="7" y="119"/>
                  </a:lnTo>
                  <a:lnTo>
                    <a:pt x="8" y="118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13" y="104"/>
                  </a:lnTo>
                  <a:lnTo>
                    <a:pt x="15" y="89"/>
                  </a:lnTo>
                  <a:lnTo>
                    <a:pt x="19" y="61"/>
                  </a:lnTo>
                  <a:lnTo>
                    <a:pt x="21" y="47"/>
                  </a:lnTo>
                  <a:lnTo>
                    <a:pt x="24" y="33"/>
                  </a:lnTo>
                  <a:lnTo>
                    <a:pt x="30" y="21"/>
                  </a:lnTo>
                  <a:lnTo>
                    <a:pt x="33" y="15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8" y="8"/>
                  </a:lnTo>
                  <a:lnTo>
                    <a:pt x="38" y="5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1" name="chenying0907 732"/>
            <p:cNvSpPr/>
            <p:nvPr/>
          </p:nvSpPr>
          <p:spPr bwMode="auto">
            <a:xfrm>
              <a:off x="5694363" y="4205288"/>
              <a:ext cx="63500" cy="346075"/>
            </a:xfrm>
            <a:custGeom>
              <a:avLst/>
              <a:gdLst/>
              <a:ahLst/>
              <a:cxnLst>
                <a:cxn ang="0">
                  <a:pos x="111" y="4"/>
                </a:cxn>
                <a:cxn ang="0">
                  <a:pos x="100" y="44"/>
                </a:cxn>
                <a:cxn ang="0">
                  <a:pos x="91" y="83"/>
                </a:cxn>
                <a:cxn ang="0">
                  <a:pos x="81" y="165"/>
                </a:cxn>
                <a:cxn ang="0">
                  <a:pos x="78" y="186"/>
                </a:cxn>
                <a:cxn ang="0">
                  <a:pos x="69" y="230"/>
                </a:cxn>
                <a:cxn ang="0">
                  <a:pos x="64" y="250"/>
                </a:cxn>
                <a:cxn ang="0">
                  <a:pos x="58" y="272"/>
                </a:cxn>
                <a:cxn ang="0">
                  <a:pos x="51" y="319"/>
                </a:cxn>
                <a:cxn ang="0">
                  <a:pos x="47" y="341"/>
                </a:cxn>
                <a:cxn ang="0">
                  <a:pos x="32" y="412"/>
                </a:cxn>
                <a:cxn ang="0">
                  <a:pos x="20" y="482"/>
                </a:cxn>
                <a:cxn ang="0">
                  <a:pos x="17" y="506"/>
                </a:cxn>
                <a:cxn ang="0">
                  <a:pos x="7" y="550"/>
                </a:cxn>
                <a:cxn ang="0">
                  <a:pos x="2" y="573"/>
                </a:cxn>
                <a:cxn ang="0">
                  <a:pos x="0" y="591"/>
                </a:cxn>
                <a:cxn ang="0">
                  <a:pos x="1" y="631"/>
                </a:cxn>
                <a:cxn ang="0">
                  <a:pos x="2" y="650"/>
                </a:cxn>
                <a:cxn ang="0">
                  <a:pos x="3" y="653"/>
                </a:cxn>
                <a:cxn ang="0">
                  <a:pos x="6" y="654"/>
                </a:cxn>
                <a:cxn ang="0">
                  <a:pos x="10" y="653"/>
                </a:cxn>
                <a:cxn ang="0">
                  <a:pos x="11" y="650"/>
                </a:cxn>
                <a:cxn ang="0">
                  <a:pos x="10" y="608"/>
                </a:cxn>
                <a:cxn ang="0">
                  <a:pos x="11" y="577"/>
                </a:cxn>
                <a:cxn ang="0">
                  <a:pos x="12" y="567"/>
                </a:cxn>
                <a:cxn ang="0">
                  <a:pos x="22" y="528"/>
                </a:cxn>
                <a:cxn ang="0">
                  <a:pos x="28" y="498"/>
                </a:cxn>
                <a:cxn ang="0">
                  <a:pos x="29" y="489"/>
                </a:cxn>
                <a:cxn ang="0">
                  <a:pos x="35" y="454"/>
                </a:cxn>
                <a:cxn ang="0">
                  <a:pos x="41" y="420"/>
                </a:cxn>
                <a:cxn ang="0">
                  <a:pos x="51" y="362"/>
                </a:cxn>
                <a:cxn ang="0">
                  <a:pos x="56" y="343"/>
                </a:cxn>
                <a:cxn ang="0">
                  <a:pos x="65" y="303"/>
                </a:cxn>
                <a:cxn ang="0">
                  <a:pos x="71" y="262"/>
                </a:cxn>
                <a:cxn ang="0">
                  <a:pos x="80" y="219"/>
                </a:cxn>
                <a:cxn ang="0">
                  <a:pos x="88" y="176"/>
                </a:cxn>
                <a:cxn ang="0">
                  <a:pos x="95" y="134"/>
                </a:cxn>
                <a:cxn ang="0">
                  <a:pos x="104" y="70"/>
                </a:cxn>
                <a:cxn ang="0">
                  <a:pos x="113" y="27"/>
                </a:cxn>
                <a:cxn ang="0">
                  <a:pos x="119" y="7"/>
                </a:cxn>
                <a:cxn ang="0">
                  <a:pos x="119" y="3"/>
                </a:cxn>
                <a:cxn ang="0">
                  <a:pos x="116" y="0"/>
                </a:cxn>
                <a:cxn ang="0">
                  <a:pos x="113" y="2"/>
                </a:cxn>
                <a:cxn ang="0">
                  <a:pos x="111" y="4"/>
                </a:cxn>
              </a:cxnLst>
              <a:rect l="0" t="0" r="r" b="b"/>
              <a:pathLst>
                <a:path w="120" h="654">
                  <a:moveTo>
                    <a:pt x="111" y="4"/>
                  </a:moveTo>
                  <a:lnTo>
                    <a:pt x="111" y="4"/>
                  </a:lnTo>
                  <a:lnTo>
                    <a:pt x="104" y="24"/>
                  </a:lnTo>
                  <a:lnTo>
                    <a:pt x="100" y="44"/>
                  </a:lnTo>
                  <a:lnTo>
                    <a:pt x="96" y="63"/>
                  </a:lnTo>
                  <a:lnTo>
                    <a:pt x="91" y="83"/>
                  </a:lnTo>
                  <a:lnTo>
                    <a:pt x="86" y="123"/>
                  </a:lnTo>
                  <a:lnTo>
                    <a:pt x="81" y="165"/>
                  </a:lnTo>
                  <a:lnTo>
                    <a:pt x="81" y="165"/>
                  </a:lnTo>
                  <a:lnTo>
                    <a:pt x="78" y="186"/>
                  </a:lnTo>
                  <a:lnTo>
                    <a:pt x="74" y="208"/>
                  </a:lnTo>
                  <a:lnTo>
                    <a:pt x="69" y="230"/>
                  </a:lnTo>
                  <a:lnTo>
                    <a:pt x="64" y="250"/>
                  </a:lnTo>
                  <a:lnTo>
                    <a:pt x="64" y="250"/>
                  </a:lnTo>
                  <a:lnTo>
                    <a:pt x="60" y="262"/>
                  </a:lnTo>
                  <a:lnTo>
                    <a:pt x="58" y="272"/>
                  </a:lnTo>
                  <a:lnTo>
                    <a:pt x="54" y="296"/>
                  </a:lnTo>
                  <a:lnTo>
                    <a:pt x="51" y="319"/>
                  </a:lnTo>
                  <a:lnTo>
                    <a:pt x="47" y="341"/>
                  </a:lnTo>
                  <a:lnTo>
                    <a:pt x="47" y="341"/>
                  </a:lnTo>
                  <a:lnTo>
                    <a:pt x="39" y="375"/>
                  </a:lnTo>
                  <a:lnTo>
                    <a:pt x="32" y="412"/>
                  </a:lnTo>
                  <a:lnTo>
                    <a:pt x="25" y="447"/>
                  </a:lnTo>
                  <a:lnTo>
                    <a:pt x="20" y="482"/>
                  </a:lnTo>
                  <a:lnTo>
                    <a:pt x="20" y="482"/>
                  </a:lnTo>
                  <a:lnTo>
                    <a:pt x="17" y="506"/>
                  </a:lnTo>
                  <a:lnTo>
                    <a:pt x="12" y="527"/>
                  </a:lnTo>
                  <a:lnTo>
                    <a:pt x="7" y="550"/>
                  </a:lnTo>
                  <a:lnTo>
                    <a:pt x="2" y="573"/>
                  </a:lnTo>
                  <a:lnTo>
                    <a:pt x="2" y="573"/>
                  </a:lnTo>
                  <a:lnTo>
                    <a:pt x="1" y="582"/>
                  </a:lnTo>
                  <a:lnTo>
                    <a:pt x="0" y="591"/>
                  </a:lnTo>
                  <a:lnTo>
                    <a:pt x="0" y="611"/>
                  </a:lnTo>
                  <a:lnTo>
                    <a:pt x="1" y="631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2" y="652"/>
                  </a:lnTo>
                  <a:lnTo>
                    <a:pt x="3" y="653"/>
                  </a:lnTo>
                  <a:lnTo>
                    <a:pt x="5" y="654"/>
                  </a:lnTo>
                  <a:lnTo>
                    <a:pt x="6" y="654"/>
                  </a:lnTo>
                  <a:lnTo>
                    <a:pt x="8" y="654"/>
                  </a:lnTo>
                  <a:lnTo>
                    <a:pt x="10" y="653"/>
                  </a:lnTo>
                  <a:lnTo>
                    <a:pt x="11" y="652"/>
                  </a:lnTo>
                  <a:lnTo>
                    <a:pt x="11" y="650"/>
                  </a:lnTo>
                  <a:lnTo>
                    <a:pt x="11" y="650"/>
                  </a:lnTo>
                  <a:lnTo>
                    <a:pt x="10" y="608"/>
                  </a:lnTo>
                  <a:lnTo>
                    <a:pt x="10" y="587"/>
                  </a:lnTo>
                  <a:lnTo>
                    <a:pt x="11" y="577"/>
                  </a:lnTo>
                  <a:lnTo>
                    <a:pt x="12" y="567"/>
                  </a:lnTo>
                  <a:lnTo>
                    <a:pt x="12" y="567"/>
                  </a:lnTo>
                  <a:lnTo>
                    <a:pt x="17" y="548"/>
                  </a:lnTo>
                  <a:lnTo>
                    <a:pt x="22" y="528"/>
                  </a:lnTo>
                  <a:lnTo>
                    <a:pt x="27" y="509"/>
                  </a:lnTo>
                  <a:lnTo>
                    <a:pt x="28" y="498"/>
                  </a:lnTo>
                  <a:lnTo>
                    <a:pt x="29" y="489"/>
                  </a:lnTo>
                  <a:lnTo>
                    <a:pt x="29" y="489"/>
                  </a:lnTo>
                  <a:lnTo>
                    <a:pt x="32" y="471"/>
                  </a:lnTo>
                  <a:lnTo>
                    <a:pt x="35" y="454"/>
                  </a:lnTo>
                  <a:lnTo>
                    <a:pt x="41" y="420"/>
                  </a:lnTo>
                  <a:lnTo>
                    <a:pt x="41" y="420"/>
                  </a:lnTo>
                  <a:lnTo>
                    <a:pt x="47" y="382"/>
                  </a:lnTo>
                  <a:lnTo>
                    <a:pt x="51" y="362"/>
                  </a:lnTo>
                  <a:lnTo>
                    <a:pt x="56" y="343"/>
                  </a:lnTo>
                  <a:lnTo>
                    <a:pt x="56" y="343"/>
                  </a:lnTo>
                  <a:lnTo>
                    <a:pt x="60" y="324"/>
                  </a:lnTo>
                  <a:lnTo>
                    <a:pt x="65" y="303"/>
                  </a:lnTo>
                  <a:lnTo>
                    <a:pt x="71" y="262"/>
                  </a:lnTo>
                  <a:lnTo>
                    <a:pt x="71" y="262"/>
                  </a:lnTo>
                  <a:lnTo>
                    <a:pt x="75" y="240"/>
                  </a:lnTo>
                  <a:lnTo>
                    <a:pt x="80" y="219"/>
                  </a:lnTo>
                  <a:lnTo>
                    <a:pt x="84" y="198"/>
                  </a:lnTo>
                  <a:lnTo>
                    <a:pt x="88" y="176"/>
                  </a:lnTo>
                  <a:lnTo>
                    <a:pt x="88" y="176"/>
                  </a:lnTo>
                  <a:lnTo>
                    <a:pt x="95" y="134"/>
                  </a:lnTo>
                  <a:lnTo>
                    <a:pt x="100" y="90"/>
                  </a:lnTo>
                  <a:lnTo>
                    <a:pt x="104" y="70"/>
                  </a:lnTo>
                  <a:lnTo>
                    <a:pt x="108" y="48"/>
                  </a:lnTo>
                  <a:lnTo>
                    <a:pt x="113" y="27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20" y="5"/>
                  </a:lnTo>
                  <a:lnTo>
                    <a:pt x="119" y="3"/>
                  </a:lnTo>
                  <a:lnTo>
                    <a:pt x="118" y="2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3" y="2"/>
                  </a:lnTo>
                  <a:lnTo>
                    <a:pt x="112" y="3"/>
                  </a:lnTo>
                  <a:lnTo>
                    <a:pt x="111" y="4"/>
                  </a:lnTo>
                  <a:lnTo>
                    <a:pt x="111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2" name="chenying0907 733"/>
            <p:cNvSpPr/>
            <p:nvPr/>
          </p:nvSpPr>
          <p:spPr bwMode="auto">
            <a:xfrm>
              <a:off x="5746751" y="4235450"/>
              <a:ext cx="46038" cy="260350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0" y="31"/>
                </a:cxn>
                <a:cxn ang="0">
                  <a:pos x="69" y="60"/>
                </a:cxn>
                <a:cxn ang="0">
                  <a:pos x="70" y="106"/>
                </a:cxn>
                <a:cxn ang="0">
                  <a:pos x="70" y="120"/>
                </a:cxn>
                <a:cxn ang="0">
                  <a:pos x="65" y="152"/>
                </a:cxn>
                <a:cxn ang="0">
                  <a:pos x="50" y="215"/>
                </a:cxn>
                <a:cxn ang="0">
                  <a:pos x="44" y="248"/>
                </a:cxn>
                <a:cxn ang="0">
                  <a:pos x="40" y="279"/>
                </a:cxn>
                <a:cxn ang="0">
                  <a:pos x="30" y="342"/>
                </a:cxn>
                <a:cxn ang="0">
                  <a:pos x="21" y="373"/>
                </a:cxn>
                <a:cxn ang="0">
                  <a:pos x="7" y="430"/>
                </a:cxn>
                <a:cxn ang="0">
                  <a:pos x="1" y="473"/>
                </a:cxn>
                <a:cxn ang="0">
                  <a:pos x="0" y="488"/>
                </a:cxn>
                <a:cxn ang="0">
                  <a:pos x="2" y="491"/>
                </a:cxn>
                <a:cxn ang="0">
                  <a:pos x="5" y="492"/>
                </a:cxn>
                <a:cxn ang="0">
                  <a:pos x="8" y="491"/>
                </a:cxn>
                <a:cxn ang="0">
                  <a:pos x="9" y="488"/>
                </a:cxn>
                <a:cxn ang="0">
                  <a:pos x="10" y="472"/>
                </a:cxn>
                <a:cxn ang="0">
                  <a:pos x="17" y="428"/>
                </a:cxn>
                <a:cxn ang="0">
                  <a:pos x="33" y="369"/>
                </a:cxn>
                <a:cxn ang="0">
                  <a:pos x="40" y="341"/>
                </a:cxn>
                <a:cxn ang="0">
                  <a:pos x="49" y="284"/>
                </a:cxn>
                <a:cxn ang="0">
                  <a:pos x="53" y="256"/>
                </a:cxn>
                <a:cxn ang="0">
                  <a:pos x="58" y="224"/>
                </a:cxn>
                <a:cxn ang="0">
                  <a:pos x="72" y="161"/>
                </a:cxn>
                <a:cxn ang="0">
                  <a:pos x="78" y="129"/>
                </a:cxn>
                <a:cxn ang="0">
                  <a:pos x="80" y="103"/>
                </a:cxn>
                <a:cxn ang="0">
                  <a:pos x="80" y="76"/>
                </a:cxn>
                <a:cxn ang="0">
                  <a:pos x="81" y="22"/>
                </a:cxn>
                <a:cxn ang="0">
                  <a:pos x="85" y="5"/>
                </a:cxn>
                <a:cxn ang="0">
                  <a:pos x="85" y="3"/>
                </a:cxn>
                <a:cxn ang="0">
                  <a:pos x="83" y="0"/>
                </a:cxn>
                <a:cxn ang="0">
                  <a:pos x="78" y="0"/>
                </a:cxn>
                <a:cxn ang="0">
                  <a:pos x="76" y="2"/>
                </a:cxn>
              </a:cxnLst>
              <a:rect l="0" t="0" r="r" b="b"/>
              <a:pathLst>
                <a:path w="85" h="492">
                  <a:moveTo>
                    <a:pt x="76" y="2"/>
                  </a:moveTo>
                  <a:lnTo>
                    <a:pt x="76" y="2"/>
                  </a:lnTo>
                  <a:lnTo>
                    <a:pt x="72" y="17"/>
                  </a:lnTo>
                  <a:lnTo>
                    <a:pt x="70" y="31"/>
                  </a:lnTo>
                  <a:lnTo>
                    <a:pt x="69" y="46"/>
                  </a:lnTo>
                  <a:lnTo>
                    <a:pt x="69" y="60"/>
                  </a:lnTo>
                  <a:lnTo>
                    <a:pt x="70" y="91"/>
                  </a:lnTo>
                  <a:lnTo>
                    <a:pt x="70" y="106"/>
                  </a:lnTo>
                  <a:lnTo>
                    <a:pt x="70" y="120"/>
                  </a:lnTo>
                  <a:lnTo>
                    <a:pt x="70" y="120"/>
                  </a:lnTo>
                  <a:lnTo>
                    <a:pt x="68" y="136"/>
                  </a:lnTo>
                  <a:lnTo>
                    <a:pt x="65" y="152"/>
                  </a:lnTo>
                  <a:lnTo>
                    <a:pt x="58" y="184"/>
                  </a:lnTo>
                  <a:lnTo>
                    <a:pt x="50" y="215"/>
                  </a:lnTo>
                  <a:lnTo>
                    <a:pt x="47" y="232"/>
                  </a:lnTo>
                  <a:lnTo>
                    <a:pt x="44" y="248"/>
                  </a:lnTo>
                  <a:lnTo>
                    <a:pt x="44" y="248"/>
                  </a:lnTo>
                  <a:lnTo>
                    <a:pt x="40" y="279"/>
                  </a:lnTo>
                  <a:lnTo>
                    <a:pt x="36" y="311"/>
                  </a:lnTo>
                  <a:lnTo>
                    <a:pt x="30" y="342"/>
                  </a:lnTo>
                  <a:lnTo>
                    <a:pt x="21" y="373"/>
                  </a:lnTo>
                  <a:lnTo>
                    <a:pt x="21" y="373"/>
                  </a:lnTo>
                  <a:lnTo>
                    <a:pt x="14" y="401"/>
                  </a:lnTo>
                  <a:lnTo>
                    <a:pt x="7" y="430"/>
                  </a:lnTo>
                  <a:lnTo>
                    <a:pt x="3" y="459"/>
                  </a:lnTo>
                  <a:lnTo>
                    <a:pt x="1" y="473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1" y="490"/>
                  </a:lnTo>
                  <a:lnTo>
                    <a:pt x="2" y="491"/>
                  </a:lnTo>
                  <a:lnTo>
                    <a:pt x="3" y="492"/>
                  </a:lnTo>
                  <a:lnTo>
                    <a:pt x="5" y="492"/>
                  </a:lnTo>
                  <a:lnTo>
                    <a:pt x="6" y="492"/>
                  </a:lnTo>
                  <a:lnTo>
                    <a:pt x="8" y="491"/>
                  </a:lnTo>
                  <a:lnTo>
                    <a:pt x="9" y="490"/>
                  </a:lnTo>
                  <a:lnTo>
                    <a:pt x="9" y="488"/>
                  </a:lnTo>
                  <a:lnTo>
                    <a:pt x="9" y="488"/>
                  </a:lnTo>
                  <a:lnTo>
                    <a:pt x="10" y="472"/>
                  </a:lnTo>
                  <a:lnTo>
                    <a:pt x="12" y="458"/>
                  </a:lnTo>
                  <a:lnTo>
                    <a:pt x="17" y="428"/>
                  </a:lnTo>
                  <a:lnTo>
                    <a:pt x="25" y="398"/>
                  </a:lnTo>
                  <a:lnTo>
                    <a:pt x="33" y="369"/>
                  </a:lnTo>
                  <a:lnTo>
                    <a:pt x="33" y="369"/>
                  </a:lnTo>
                  <a:lnTo>
                    <a:pt x="40" y="341"/>
                  </a:lnTo>
                  <a:lnTo>
                    <a:pt x="45" y="313"/>
                  </a:lnTo>
                  <a:lnTo>
                    <a:pt x="49" y="284"/>
                  </a:lnTo>
                  <a:lnTo>
                    <a:pt x="53" y="256"/>
                  </a:lnTo>
                  <a:lnTo>
                    <a:pt x="53" y="256"/>
                  </a:lnTo>
                  <a:lnTo>
                    <a:pt x="55" y="240"/>
                  </a:lnTo>
                  <a:lnTo>
                    <a:pt x="58" y="224"/>
                  </a:lnTo>
                  <a:lnTo>
                    <a:pt x="65" y="192"/>
                  </a:lnTo>
                  <a:lnTo>
                    <a:pt x="72" y="161"/>
                  </a:lnTo>
                  <a:lnTo>
                    <a:pt x="78" y="129"/>
                  </a:lnTo>
                  <a:lnTo>
                    <a:pt x="78" y="129"/>
                  </a:lnTo>
                  <a:lnTo>
                    <a:pt x="79" y="116"/>
                  </a:lnTo>
                  <a:lnTo>
                    <a:pt x="80" y="103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40"/>
                  </a:lnTo>
                  <a:lnTo>
                    <a:pt x="81" y="22"/>
                  </a:lnTo>
                  <a:lnTo>
                    <a:pt x="82" y="14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4" y="1"/>
                  </a:lnTo>
                  <a:lnTo>
                    <a:pt x="83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6" y="2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3" name="chenying0907 734"/>
            <p:cNvSpPr/>
            <p:nvPr/>
          </p:nvSpPr>
          <p:spPr bwMode="auto">
            <a:xfrm>
              <a:off x="5780088" y="4264025"/>
              <a:ext cx="34925" cy="196850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4"/>
                </a:cxn>
                <a:cxn ang="0">
                  <a:pos x="56" y="51"/>
                </a:cxn>
                <a:cxn ang="0">
                  <a:pos x="52" y="96"/>
                </a:cxn>
                <a:cxn ang="0">
                  <a:pos x="47" y="141"/>
                </a:cxn>
                <a:cxn ang="0">
                  <a:pos x="41" y="187"/>
                </a:cxn>
                <a:cxn ang="0">
                  <a:pos x="41" y="187"/>
                </a:cxn>
                <a:cxn ang="0">
                  <a:pos x="37" y="210"/>
                </a:cxn>
                <a:cxn ang="0">
                  <a:pos x="32" y="232"/>
                </a:cxn>
                <a:cxn ang="0">
                  <a:pos x="20" y="278"/>
                </a:cxn>
                <a:cxn ang="0">
                  <a:pos x="9" y="322"/>
                </a:cxn>
                <a:cxn ang="0">
                  <a:pos x="4" y="345"/>
                </a:cxn>
                <a:cxn ang="0">
                  <a:pos x="0" y="368"/>
                </a:cxn>
                <a:cxn ang="0">
                  <a:pos x="0" y="368"/>
                </a:cxn>
                <a:cxn ang="0">
                  <a:pos x="0" y="370"/>
                </a:cxn>
                <a:cxn ang="0">
                  <a:pos x="1" y="372"/>
                </a:cxn>
                <a:cxn ang="0">
                  <a:pos x="4" y="374"/>
                </a:cxn>
                <a:cxn ang="0">
                  <a:pos x="5" y="374"/>
                </a:cxn>
                <a:cxn ang="0">
                  <a:pos x="7" y="374"/>
                </a:cxn>
                <a:cxn ang="0">
                  <a:pos x="8" y="373"/>
                </a:cxn>
                <a:cxn ang="0">
                  <a:pos x="9" y="371"/>
                </a:cxn>
                <a:cxn ang="0">
                  <a:pos x="9" y="371"/>
                </a:cxn>
                <a:cxn ang="0">
                  <a:pos x="13" y="348"/>
                </a:cxn>
                <a:cxn ang="0">
                  <a:pos x="18" y="325"/>
                </a:cxn>
                <a:cxn ang="0">
                  <a:pos x="30" y="280"/>
                </a:cxn>
                <a:cxn ang="0">
                  <a:pos x="41" y="235"/>
                </a:cxn>
                <a:cxn ang="0">
                  <a:pos x="46" y="213"/>
                </a:cxn>
                <a:cxn ang="0">
                  <a:pos x="50" y="190"/>
                </a:cxn>
                <a:cxn ang="0">
                  <a:pos x="50" y="190"/>
                </a:cxn>
                <a:cxn ang="0">
                  <a:pos x="58" y="144"/>
                </a:cxn>
                <a:cxn ang="0">
                  <a:pos x="62" y="97"/>
                </a:cxn>
                <a:cxn ang="0">
                  <a:pos x="65" y="51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62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7" y="2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66" h="374">
                  <a:moveTo>
                    <a:pt x="57" y="4"/>
                  </a:moveTo>
                  <a:lnTo>
                    <a:pt x="57" y="4"/>
                  </a:lnTo>
                  <a:lnTo>
                    <a:pt x="56" y="51"/>
                  </a:lnTo>
                  <a:lnTo>
                    <a:pt x="52" y="96"/>
                  </a:lnTo>
                  <a:lnTo>
                    <a:pt x="47" y="141"/>
                  </a:lnTo>
                  <a:lnTo>
                    <a:pt x="41" y="187"/>
                  </a:lnTo>
                  <a:lnTo>
                    <a:pt x="41" y="187"/>
                  </a:lnTo>
                  <a:lnTo>
                    <a:pt x="37" y="210"/>
                  </a:lnTo>
                  <a:lnTo>
                    <a:pt x="32" y="232"/>
                  </a:lnTo>
                  <a:lnTo>
                    <a:pt x="20" y="278"/>
                  </a:lnTo>
                  <a:lnTo>
                    <a:pt x="9" y="322"/>
                  </a:lnTo>
                  <a:lnTo>
                    <a:pt x="4" y="345"/>
                  </a:lnTo>
                  <a:lnTo>
                    <a:pt x="0" y="368"/>
                  </a:lnTo>
                  <a:lnTo>
                    <a:pt x="0" y="368"/>
                  </a:lnTo>
                  <a:lnTo>
                    <a:pt x="0" y="370"/>
                  </a:lnTo>
                  <a:lnTo>
                    <a:pt x="1" y="372"/>
                  </a:lnTo>
                  <a:lnTo>
                    <a:pt x="4" y="374"/>
                  </a:lnTo>
                  <a:lnTo>
                    <a:pt x="5" y="374"/>
                  </a:lnTo>
                  <a:lnTo>
                    <a:pt x="7" y="374"/>
                  </a:lnTo>
                  <a:lnTo>
                    <a:pt x="8" y="373"/>
                  </a:lnTo>
                  <a:lnTo>
                    <a:pt x="9" y="371"/>
                  </a:lnTo>
                  <a:lnTo>
                    <a:pt x="9" y="371"/>
                  </a:lnTo>
                  <a:lnTo>
                    <a:pt x="13" y="348"/>
                  </a:lnTo>
                  <a:lnTo>
                    <a:pt x="18" y="325"/>
                  </a:lnTo>
                  <a:lnTo>
                    <a:pt x="30" y="280"/>
                  </a:lnTo>
                  <a:lnTo>
                    <a:pt x="41" y="235"/>
                  </a:lnTo>
                  <a:lnTo>
                    <a:pt x="46" y="213"/>
                  </a:lnTo>
                  <a:lnTo>
                    <a:pt x="50" y="190"/>
                  </a:lnTo>
                  <a:lnTo>
                    <a:pt x="50" y="190"/>
                  </a:lnTo>
                  <a:lnTo>
                    <a:pt x="58" y="144"/>
                  </a:lnTo>
                  <a:lnTo>
                    <a:pt x="62" y="97"/>
                  </a:lnTo>
                  <a:lnTo>
                    <a:pt x="65" y="51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7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4" name="chenying0907 735"/>
            <p:cNvSpPr/>
            <p:nvPr/>
          </p:nvSpPr>
          <p:spPr bwMode="auto">
            <a:xfrm>
              <a:off x="5805488" y="4286250"/>
              <a:ext cx="42863" cy="160338"/>
            </a:xfrm>
            <a:custGeom>
              <a:avLst/>
              <a:gdLst/>
              <a:ahLst/>
              <a:cxnLst>
                <a:cxn ang="0">
                  <a:pos x="72" y="4"/>
                </a:cxn>
                <a:cxn ang="0">
                  <a:pos x="72" y="4"/>
                </a:cxn>
                <a:cxn ang="0">
                  <a:pos x="70" y="24"/>
                </a:cxn>
                <a:cxn ang="0">
                  <a:pos x="68" y="44"/>
                </a:cxn>
                <a:cxn ang="0">
                  <a:pos x="65" y="63"/>
                </a:cxn>
                <a:cxn ang="0">
                  <a:pos x="61" y="82"/>
                </a:cxn>
                <a:cxn ang="0">
                  <a:pos x="54" y="120"/>
                </a:cxn>
                <a:cxn ang="0">
                  <a:pos x="47" y="158"/>
                </a:cxn>
                <a:cxn ang="0">
                  <a:pos x="47" y="158"/>
                </a:cxn>
                <a:cxn ang="0">
                  <a:pos x="43" y="177"/>
                </a:cxn>
                <a:cxn ang="0">
                  <a:pos x="36" y="195"/>
                </a:cxn>
                <a:cxn ang="0">
                  <a:pos x="24" y="230"/>
                </a:cxn>
                <a:cxn ang="0">
                  <a:pos x="24" y="230"/>
                </a:cxn>
                <a:cxn ang="0">
                  <a:pos x="20" y="246"/>
                </a:cxn>
                <a:cxn ang="0">
                  <a:pos x="16" y="264"/>
                </a:cxn>
                <a:cxn ang="0">
                  <a:pos x="14" y="272"/>
                </a:cxn>
                <a:cxn ang="0">
                  <a:pos x="11" y="280"/>
                </a:cxn>
                <a:cxn ang="0">
                  <a:pos x="6" y="289"/>
                </a:cxn>
                <a:cxn ang="0">
                  <a:pos x="1" y="296"/>
                </a:cxn>
                <a:cxn ang="0">
                  <a:pos x="1" y="296"/>
                </a:cxn>
                <a:cxn ang="0">
                  <a:pos x="0" y="298"/>
                </a:cxn>
                <a:cxn ang="0">
                  <a:pos x="0" y="299"/>
                </a:cxn>
                <a:cxn ang="0">
                  <a:pos x="2" y="302"/>
                </a:cxn>
                <a:cxn ang="0">
                  <a:pos x="3" y="303"/>
                </a:cxn>
                <a:cxn ang="0">
                  <a:pos x="4" y="304"/>
                </a:cxn>
                <a:cxn ang="0">
                  <a:pos x="6" y="303"/>
                </a:cxn>
                <a:cxn ang="0">
                  <a:pos x="9" y="302"/>
                </a:cxn>
                <a:cxn ang="0">
                  <a:pos x="9" y="302"/>
                </a:cxn>
                <a:cxn ang="0">
                  <a:pos x="13" y="297"/>
                </a:cxn>
                <a:cxn ang="0">
                  <a:pos x="16" y="291"/>
                </a:cxn>
                <a:cxn ang="0">
                  <a:pos x="21" y="279"/>
                </a:cxn>
                <a:cxn ang="0">
                  <a:pos x="24" y="267"/>
                </a:cxn>
                <a:cxn ang="0">
                  <a:pos x="27" y="253"/>
                </a:cxn>
                <a:cxn ang="0">
                  <a:pos x="27" y="253"/>
                </a:cxn>
                <a:cxn ang="0">
                  <a:pos x="32" y="232"/>
                </a:cxn>
                <a:cxn ang="0">
                  <a:pos x="39" y="211"/>
                </a:cxn>
                <a:cxn ang="0">
                  <a:pos x="48" y="190"/>
                </a:cxn>
                <a:cxn ang="0">
                  <a:pos x="54" y="170"/>
                </a:cxn>
                <a:cxn ang="0">
                  <a:pos x="54" y="170"/>
                </a:cxn>
                <a:cxn ang="0">
                  <a:pos x="63" y="129"/>
                </a:cxn>
                <a:cxn ang="0">
                  <a:pos x="72" y="88"/>
                </a:cxn>
                <a:cxn ang="0">
                  <a:pos x="76" y="67"/>
                </a:cxn>
                <a:cxn ang="0">
                  <a:pos x="78" y="47"/>
                </a:cxn>
                <a:cxn ang="0">
                  <a:pos x="80" y="25"/>
                </a:cxn>
                <a:cxn ang="0">
                  <a:pos x="81" y="4"/>
                </a:cxn>
                <a:cxn ang="0">
                  <a:pos x="81" y="4"/>
                </a:cxn>
                <a:cxn ang="0">
                  <a:pos x="80" y="3"/>
                </a:cxn>
                <a:cxn ang="0">
                  <a:pos x="79" y="1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5" y="0"/>
                </a:cxn>
                <a:cxn ang="0">
                  <a:pos x="73" y="1"/>
                </a:cxn>
                <a:cxn ang="0">
                  <a:pos x="72" y="3"/>
                </a:cxn>
                <a:cxn ang="0">
                  <a:pos x="72" y="4"/>
                </a:cxn>
                <a:cxn ang="0">
                  <a:pos x="72" y="4"/>
                </a:cxn>
              </a:cxnLst>
              <a:rect l="0" t="0" r="r" b="b"/>
              <a:pathLst>
                <a:path w="81" h="304">
                  <a:moveTo>
                    <a:pt x="72" y="4"/>
                  </a:moveTo>
                  <a:lnTo>
                    <a:pt x="72" y="4"/>
                  </a:lnTo>
                  <a:lnTo>
                    <a:pt x="70" y="24"/>
                  </a:lnTo>
                  <a:lnTo>
                    <a:pt x="68" y="44"/>
                  </a:lnTo>
                  <a:lnTo>
                    <a:pt x="65" y="63"/>
                  </a:lnTo>
                  <a:lnTo>
                    <a:pt x="61" y="82"/>
                  </a:lnTo>
                  <a:lnTo>
                    <a:pt x="54" y="120"/>
                  </a:lnTo>
                  <a:lnTo>
                    <a:pt x="47" y="158"/>
                  </a:lnTo>
                  <a:lnTo>
                    <a:pt x="47" y="158"/>
                  </a:lnTo>
                  <a:lnTo>
                    <a:pt x="43" y="177"/>
                  </a:lnTo>
                  <a:lnTo>
                    <a:pt x="36" y="195"/>
                  </a:lnTo>
                  <a:lnTo>
                    <a:pt x="24" y="230"/>
                  </a:lnTo>
                  <a:lnTo>
                    <a:pt x="24" y="230"/>
                  </a:lnTo>
                  <a:lnTo>
                    <a:pt x="20" y="246"/>
                  </a:lnTo>
                  <a:lnTo>
                    <a:pt x="16" y="264"/>
                  </a:lnTo>
                  <a:lnTo>
                    <a:pt x="14" y="272"/>
                  </a:lnTo>
                  <a:lnTo>
                    <a:pt x="11" y="280"/>
                  </a:lnTo>
                  <a:lnTo>
                    <a:pt x="6" y="289"/>
                  </a:lnTo>
                  <a:lnTo>
                    <a:pt x="1" y="296"/>
                  </a:lnTo>
                  <a:lnTo>
                    <a:pt x="1" y="296"/>
                  </a:lnTo>
                  <a:lnTo>
                    <a:pt x="0" y="298"/>
                  </a:lnTo>
                  <a:lnTo>
                    <a:pt x="0" y="299"/>
                  </a:lnTo>
                  <a:lnTo>
                    <a:pt x="2" y="302"/>
                  </a:lnTo>
                  <a:lnTo>
                    <a:pt x="3" y="303"/>
                  </a:lnTo>
                  <a:lnTo>
                    <a:pt x="4" y="304"/>
                  </a:lnTo>
                  <a:lnTo>
                    <a:pt x="6" y="303"/>
                  </a:lnTo>
                  <a:lnTo>
                    <a:pt x="9" y="302"/>
                  </a:lnTo>
                  <a:lnTo>
                    <a:pt x="9" y="302"/>
                  </a:lnTo>
                  <a:lnTo>
                    <a:pt x="13" y="297"/>
                  </a:lnTo>
                  <a:lnTo>
                    <a:pt x="16" y="291"/>
                  </a:lnTo>
                  <a:lnTo>
                    <a:pt x="21" y="279"/>
                  </a:lnTo>
                  <a:lnTo>
                    <a:pt x="24" y="267"/>
                  </a:lnTo>
                  <a:lnTo>
                    <a:pt x="27" y="253"/>
                  </a:lnTo>
                  <a:lnTo>
                    <a:pt x="27" y="253"/>
                  </a:lnTo>
                  <a:lnTo>
                    <a:pt x="32" y="232"/>
                  </a:lnTo>
                  <a:lnTo>
                    <a:pt x="39" y="211"/>
                  </a:lnTo>
                  <a:lnTo>
                    <a:pt x="48" y="190"/>
                  </a:lnTo>
                  <a:lnTo>
                    <a:pt x="54" y="170"/>
                  </a:lnTo>
                  <a:lnTo>
                    <a:pt x="54" y="170"/>
                  </a:lnTo>
                  <a:lnTo>
                    <a:pt x="63" y="129"/>
                  </a:lnTo>
                  <a:lnTo>
                    <a:pt x="72" y="88"/>
                  </a:lnTo>
                  <a:lnTo>
                    <a:pt x="76" y="67"/>
                  </a:lnTo>
                  <a:lnTo>
                    <a:pt x="78" y="47"/>
                  </a:lnTo>
                  <a:lnTo>
                    <a:pt x="80" y="25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80" y="3"/>
                  </a:lnTo>
                  <a:lnTo>
                    <a:pt x="79" y="1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5" y="0"/>
                  </a:lnTo>
                  <a:lnTo>
                    <a:pt x="73" y="1"/>
                  </a:lnTo>
                  <a:lnTo>
                    <a:pt x="72" y="3"/>
                  </a:lnTo>
                  <a:lnTo>
                    <a:pt x="72" y="4"/>
                  </a:lnTo>
                  <a:lnTo>
                    <a:pt x="72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5" name="chenying0907 736"/>
            <p:cNvSpPr/>
            <p:nvPr/>
          </p:nvSpPr>
          <p:spPr bwMode="auto">
            <a:xfrm>
              <a:off x="5845176" y="4311650"/>
              <a:ext cx="38100" cy="122238"/>
            </a:xfrm>
            <a:custGeom>
              <a:avLst/>
              <a:gdLst/>
              <a:ahLst/>
              <a:cxnLst>
                <a:cxn ang="0">
                  <a:pos x="62" y="4"/>
                </a:cxn>
                <a:cxn ang="0">
                  <a:pos x="62" y="4"/>
                </a:cxn>
                <a:cxn ang="0">
                  <a:pos x="59" y="36"/>
                </a:cxn>
                <a:cxn ang="0">
                  <a:pos x="55" y="69"/>
                </a:cxn>
                <a:cxn ang="0">
                  <a:pos x="53" y="86"/>
                </a:cxn>
                <a:cxn ang="0">
                  <a:pos x="50" y="101"/>
                </a:cxn>
                <a:cxn ang="0">
                  <a:pos x="47" y="117"/>
                </a:cxn>
                <a:cxn ang="0">
                  <a:pos x="42" y="132"/>
                </a:cxn>
                <a:cxn ang="0">
                  <a:pos x="42" y="132"/>
                </a:cxn>
                <a:cxn ang="0">
                  <a:pos x="36" y="145"/>
                </a:cxn>
                <a:cxn ang="0">
                  <a:pos x="30" y="159"/>
                </a:cxn>
                <a:cxn ang="0">
                  <a:pos x="17" y="185"/>
                </a:cxn>
                <a:cxn ang="0">
                  <a:pos x="17" y="185"/>
                </a:cxn>
                <a:cxn ang="0">
                  <a:pos x="16" y="189"/>
                </a:cxn>
                <a:cxn ang="0">
                  <a:pos x="15" y="194"/>
                </a:cxn>
                <a:cxn ang="0">
                  <a:pos x="13" y="206"/>
                </a:cxn>
                <a:cxn ang="0">
                  <a:pos x="12" y="212"/>
                </a:cxn>
                <a:cxn ang="0">
                  <a:pos x="10" y="217"/>
                </a:cxn>
                <a:cxn ang="0">
                  <a:pos x="7" y="221"/>
                </a:cxn>
                <a:cxn ang="0">
                  <a:pos x="4" y="223"/>
                </a:cxn>
                <a:cxn ang="0">
                  <a:pos x="4" y="223"/>
                </a:cxn>
                <a:cxn ang="0">
                  <a:pos x="2" y="224"/>
                </a:cxn>
                <a:cxn ang="0">
                  <a:pos x="1" y="225"/>
                </a:cxn>
                <a:cxn ang="0">
                  <a:pos x="0" y="227"/>
                </a:cxn>
                <a:cxn ang="0">
                  <a:pos x="1" y="228"/>
                </a:cxn>
                <a:cxn ang="0">
                  <a:pos x="1" y="230"/>
                </a:cxn>
                <a:cxn ang="0">
                  <a:pos x="2" y="231"/>
                </a:cxn>
                <a:cxn ang="0">
                  <a:pos x="4" y="232"/>
                </a:cxn>
                <a:cxn ang="0">
                  <a:pos x="6" y="232"/>
                </a:cxn>
                <a:cxn ang="0">
                  <a:pos x="6" y="232"/>
                </a:cxn>
                <a:cxn ang="0">
                  <a:pos x="9" y="230"/>
                </a:cxn>
                <a:cxn ang="0">
                  <a:pos x="12" y="229"/>
                </a:cxn>
                <a:cxn ang="0">
                  <a:pos x="15" y="225"/>
                </a:cxn>
                <a:cxn ang="0">
                  <a:pos x="18" y="219"/>
                </a:cxn>
                <a:cxn ang="0">
                  <a:pos x="20" y="213"/>
                </a:cxn>
                <a:cxn ang="0">
                  <a:pos x="20" y="213"/>
                </a:cxn>
                <a:cxn ang="0">
                  <a:pos x="22" y="205"/>
                </a:cxn>
                <a:cxn ang="0">
                  <a:pos x="24" y="198"/>
                </a:cxn>
                <a:cxn ang="0">
                  <a:pos x="25" y="191"/>
                </a:cxn>
                <a:cxn ang="0">
                  <a:pos x="29" y="184"/>
                </a:cxn>
                <a:cxn ang="0">
                  <a:pos x="29" y="184"/>
                </a:cxn>
                <a:cxn ang="0">
                  <a:pos x="44" y="150"/>
                </a:cxn>
                <a:cxn ang="0">
                  <a:pos x="44" y="150"/>
                </a:cxn>
                <a:cxn ang="0">
                  <a:pos x="51" y="133"/>
                </a:cxn>
                <a:cxn ang="0">
                  <a:pos x="56" y="116"/>
                </a:cxn>
                <a:cxn ang="0">
                  <a:pos x="61" y="97"/>
                </a:cxn>
                <a:cxn ang="0">
                  <a:pos x="63" y="78"/>
                </a:cxn>
                <a:cxn ang="0">
                  <a:pos x="67" y="41"/>
                </a:cxn>
                <a:cxn ang="0">
                  <a:pos x="71" y="4"/>
                </a:cxn>
                <a:cxn ang="0">
                  <a:pos x="71" y="4"/>
                </a:cxn>
                <a:cxn ang="0">
                  <a:pos x="71" y="2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4" y="1"/>
                </a:cxn>
                <a:cxn ang="0">
                  <a:pos x="63" y="2"/>
                </a:cxn>
                <a:cxn ang="0">
                  <a:pos x="62" y="4"/>
                </a:cxn>
                <a:cxn ang="0">
                  <a:pos x="62" y="4"/>
                </a:cxn>
              </a:cxnLst>
              <a:rect l="0" t="0" r="r" b="b"/>
              <a:pathLst>
                <a:path w="71" h="232">
                  <a:moveTo>
                    <a:pt x="62" y="4"/>
                  </a:moveTo>
                  <a:lnTo>
                    <a:pt x="62" y="4"/>
                  </a:lnTo>
                  <a:lnTo>
                    <a:pt x="59" y="36"/>
                  </a:lnTo>
                  <a:lnTo>
                    <a:pt x="55" y="69"/>
                  </a:lnTo>
                  <a:lnTo>
                    <a:pt x="53" y="86"/>
                  </a:lnTo>
                  <a:lnTo>
                    <a:pt x="50" y="101"/>
                  </a:lnTo>
                  <a:lnTo>
                    <a:pt x="47" y="117"/>
                  </a:lnTo>
                  <a:lnTo>
                    <a:pt x="42" y="132"/>
                  </a:lnTo>
                  <a:lnTo>
                    <a:pt x="42" y="132"/>
                  </a:lnTo>
                  <a:lnTo>
                    <a:pt x="36" y="145"/>
                  </a:lnTo>
                  <a:lnTo>
                    <a:pt x="30" y="159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6" y="189"/>
                  </a:lnTo>
                  <a:lnTo>
                    <a:pt x="15" y="194"/>
                  </a:lnTo>
                  <a:lnTo>
                    <a:pt x="13" y="206"/>
                  </a:lnTo>
                  <a:lnTo>
                    <a:pt x="12" y="212"/>
                  </a:lnTo>
                  <a:lnTo>
                    <a:pt x="10" y="217"/>
                  </a:lnTo>
                  <a:lnTo>
                    <a:pt x="7" y="221"/>
                  </a:lnTo>
                  <a:lnTo>
                    <a:pt x="4" y="223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1" y="225"/>
                  </a:lnTo>
                  <a:lnTo>
                    <a:pt x="0" y="227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2" y="231"/>
                  </a:lnTo>
                  <a:lnTo>
                    <a:pt x="4" y="232"/>
                  </a:lnTo>
                  <a:lnTo>
                    <a:pt x="6" y="232"/>
                  </a:lnTo>
                  <a:lnTo>
                    <a:pt x="6" y="232"/>
                  </a:lnTo>
                  <a:lnTo>
                    <a:pt x="9" y="230"/>
                  </a:lnTo>
                  <a:lnTo>
                    <a:pt x="12" y="229"/>
                  </a:lnTo>
                  <a:lnTo>
                    <a:pt x="15" y="225"/>
                  </a:lnTo>
                  <a:lnTo>
                    <a:pt x="18" y="219"/>
                  </a:lnTo>
                  <a:lnTo>
                    <a:pt x="20" y="213"/>
                  </a:lnTo>
                  <a:lnTo>
                    <a:pt x="20" y="213"/>
                  </a:lnTo>
                  <a:lnTo>
                    <a:pt x="22" y="205"/>
                  </a:lnTo>
                  <a:lnTo>
                    <a:pt x="24" y="198"/>
                  </a:lnTo>
                  <a:lnTo>
                    <a:pt x="25" y="191"/>
                  </a:lnTo>
                  <a:lnTo>
                    <a:pt x="29" y="184"/>
                  </a:lnTo>
                  <a:lnTo>
                    <a:pt x="29" y="184"/>
                  </a:lnTo>
                  <a:lnTo>
                    <a:pt x="44" y="150"/>
                  </a:lnTo>
                  <a:lnTo>
                    <a:pt x="44" y="150"/>
                  </a:lnTo>
                  <a:lnTo>
                    <a:pt x="51" y="133"/>
                  </a:lnTo>
                  <a:lnTo>
                    <a:pt x="56" y="116"/>
                  </a:lnTo>
                  <a:lnTo>
                    <a:pt x="61" y="97"/>
                  </a:lnTo>
                  <a:lnTo>
                    <a:pt x="63" y="78"/>
                  </a:lnTo>
                  <a:lnTo>
                    <a:pt x="67" y="41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4" y="1"/>
                  </a:lnTo>
                  <a:lnTo>
                    <a:pt x="63" y="2"/>
                  </a:lnTo>
                  <a:lnTo>
                    <a:pt x="62" y="4"/>
                  </a:lnTo>
                  <a:lnTo>
                    <a:pt x="62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6" name="chenying0907 737"/>
            <p:cNvSpPr>
              <a:spLocks noEditPoints="1"/>
            </p:cNvSpPr>
            <p:nvPr/>
          </p:nvSpPr>
          <p:spPr bwMode="auto">
            <a:xfrm>
              <a:off x="5284788" y="4124325"/>
              <a:ext cx="636588" cy="654050"/>
            </a:xfrm>
            <a:custGeom>
              <a:avLst/>
              <a:gdLst/>
              <a:ahLst/>
              <a:cxnLst>
                <a:cxn ang="0">
                  <a:pos x="758" y="1226"/>
                </a:cxn>
                <a:cxn ang="0">
                  <a:pos x="680" y="1170"/>
                </a:cxn>
                <a:cxn ang="0">
                  <a:pos x="470" y="963"/>
                </a:cxn>
                <a:cxn ang="0">
                  <a:pos x="211" y="691"/>
                </a:cxn>
                <a:cxn ang="0">
                  <a:pos x="48" y="528"/>
                </a:cxn>
                <a:cxn ang="0">
                  <a:pos x="0" y="453"/>
                </a:cxn>
                <a:cxn ang="0">
                  <a:pos x="29" y="394"/>
                </a:cxn>
                <a:cxn ang="0">
                  <a:pos x="72" y="374"/>
                </a:cxn>
                <a:cxn ang="0">
                  <a:pos x="164" y="413"/>
                </a:cxn>
                <a:cxn ang="0">
                  <a:pos x="255" y="461"/>
                </a:cxn>
                <a:cxn ang="0">
                  <a:pos x="308" y="497"/>
                </a:cxn>
                <a:cxn ang="0">
                  <a:pos x="631" y="168"/>
                </a:cxn>
                <a:cxn ang="0">
                  <a:pos x="619" y="78"/>
                </a:cxn>
                <a:cxn ang="0">
                  <a:pos x="679" y="7"/>
                </a:cxn>
                <a:cxn ang="0">
                  <a:pos x="745" y="4"/>
                </a:cxn>
                <a:cxn ang="0">
                  <a:pos x="863" y="85"/>
                </a:cxn>
                <a:cxn ang="0">
                  <a:pos x="1020" y="246"/>
                </a:cxn>
                <a:cxn ang="0">
                  <a:pos x="1174" y="417"/>
                </a:cxn>
                <a:cxn ang="0">
                  <a:pos x="1203" y="504"/>
                </a:cxn>
                <a:cxn ang="0">
                  <a:pos x="1174" y="569"/>
                </a:cxn>
                <a:cxn ang="0">
                  <a:pos x="1108" y="602"/>
                </a:cxn>
                <a:cxn ang="0">
                  <a:pos x="1042" y="592"/>
                </a:cxn>
                <a:cxn ang="0">
                  <a:pos x="836" y="812"/>
                </a:cxn>
                <a:cxn ang="0">
                  <a:pos x="742" y="946"/>
                </a:cxn>
                <a:cxn ang="0">
                  <a:pos x="805" y="1026"/>
                </a:cxn>
                <a:cxn ang="0">
                  <a:pos x="848" y="1140"/>
                </a:cxn>
                <a:cxn ang="0">
                  <a:pos x="846" y="1212"/>
                </a:cxn>
                <a:cxn ang="0">
                  <a:pos x="807" y="1236"/>
                </a:cxn>
                <a:cxn ang="0">
                  <a:pos x="55" y="431"/>
                </a:cxn>
                <a:cxn ang="0">
                  <a:pos x="48" y="453"/>
                </a:cxn>
                <a:cxn ang="0">
                  <a:pos x="200" y="613"/>
                </a:cxn>
                <a:cxn ang="0">
                  <a:pos x="478" y="907"/>
                </a:cxn>
                <a:cxn ang="0">
                  <a:pos x="666" y="1093"/>
                </a:cxn>
                <a:cxn ang="0">
                  <a:pos x="780" y="1186"/>
                </a:cxn>
                <a:cxn ang="0">
                  <a:pos x="805" y="1181"/>
                </a:cxn>
                <a:cxn ang="0">
                  <a:pos x="795" y="1129"/>
                </a:cxn>
                <a:cxn ang="0">
                  <a:pos x="725" y="996"/>
                </a:cxn>
                <a:cxn ang="0">
                  <a:pos x="690" y="931"/>
                </a:cxn>
                <a:cxn ang="0">
                  <a:pos x="687" y="904"/>
                </a:cxn>
                <a:cxn ang="0">
                  <a:pos x="816" y="768"/>
                </a:cxn>
                <a:cxn ang="0">
                  <a:pos x="1010" y="557"/>
                </a:cxn>
                <a:cxn ang="0">
                  <a:pos x="1025" y="536"/>
                </a:cxn>
                <a:cxn ang="0">
                  <a:pos x="1050" y="540"/>
                </a:cxn>
                <a:cxn ang="0">
                  <a:pos x="1110" y="559"/>
                </a:cxn>
                <a:cxn ang="0">
                  <a:pos x="1143" y="535"/>
                </a:cxn>
                <a:cxn ang="0">
                  <a:pos x="1158" y="486"/>
                </a:cxn>
                <a:cxn ang="0">
                  <a:pos x="1111" y="411"/>
                </a:cxn>
                <a:cxn ang="0">
                  <a:pos x="996" y="286"/>
                </a:cxn>
                <a:cxn ang="0">
                  <a:pos x="822" y="108"/>
                </a:cxn>
                <a:cxn ang="0">
                  <a:pos x="747" y="50"/>
                </a:cxn>
                <a:cxn ang="0">
                  <a:pos x="688" y="57"/>
                </a:cxn>
                <a:cxn ang="0">
                  <a:pos x="658" y="111"/>
                </a:cxn>
                <a:cxn ang="0">
                  <a:pos x="679" y="159"/>
                </a:cxn>
                <a:cxn ang="0">
                  <a:pos x="674" y="184"/>
                </a:cxn>
                <a:cxn ang="0">
                  <a:pos x="425" y="444"/>
                </a:cxn>
                <a:cxn ang="0">
                  <a:pos x="324" y="533"/>
                </a:cxn>
                <a:cxn ang="0">
                  <a:pos x="301" y="542"/>
                </a:cxn>
                <a:cxn ang="0">
                  <a:pos x="235" y="502"/>
                </a:cxn>
                <a:cxn ang="0">
                  <a:pos x="170" y="470"/>
                </a:cxn>
                <a:cxn ang="0">
                  <a:pos x="116" y="434"/>
                </a:cxn>
              </a:cxnLst>
              <a:rect l="0" t="0" r="r" b="b"/>
              <a:pathLst>
                <a:path w="1204" h="1236">
                  <a:moveTo>
                    <a:pt x="799" y="1236"/>
                  </a:moveTo>
                  <a:lnTo>
                    <a:pt x="799" y="1236"/>
                  </a:lnTo>
                  <a:lnTo>
                    <a:pt x="792" y="1236"/>
                  </a:lnTo>
                  <a:lnTo>
                    <a:pt x="784" y="1235"/>
                  </a:lnTo>
                  <a:lnTo>
                    <a:pt x="777" y="1233"/>
                  </a:lnTo>
                  <a:lnTo>
                    <a:pt x="769" y="1231"/>
                  </a:lnTo>
                  <a:lnTo>
                    <a:pt x="769" y="1231"/>
                  </a:lnTo>
                  <a:lnTo>
                    <a:pt x="758" y="1226"/>
                  </a:lnTo>
                  <a:lnTo>
                    <a:pt x="747" y="1220"/>
                  </a:lnTo>
                  <a:lnTo>
                    <a:pt x="735" y="1214"/>
                  </a:lnTo>
                  <a:lnTo>
                    <a:pt x="724" y="1207"/>
                  </a:lnTo>
                  <a:lnTo>
                    <a:pt x="713" y="1199"/>
                  </a:lnTo>
                  <a:lnTo>
                    <a:pt x="701" y="1191"/>
                  </a:lnTo>
                  <a:lnTo>
                    <a:pt x="691" y="1180"/>
                  </a:lnTo>
                  <a:lnTo>
                    <a:pt x="680" y="1170"/>
                  </a:lnTo>
                  <a:lnTo>
                    <a:pt x="680" y="1170"/>
                  </a:lnTo>
                  <a:lnTo>
                    <a:pt x="656" y="1147"/>
                  </a:lnTo>
                  <a:lnTo>
                    <a:pt x="631" y="1124"/>
                  </a:lnTo>
                  <a:lnTo>
                    <a:pt x="631" y="1124"/>
                  </a:lnTo>
                  <a:lnTo>
                    <a:pt x="606" y="1103"/>
                  </a:lnTo>
                  <a:lnTo>
                    <a:pt x="582" y="1080"/>
                  </a:lnTo>
                  <a:lnTo>
                    <a:pt x="582" y="1080"/>
                  </a:lnTo>
                  <a:lnTo>
                    <a:pt x="526" y="1022"/>
                  </a:lnTo>
                  <a:lnTo>
                    <a:pt x="470" y="963"/>
                  </a:lnTo>
                  <a:lnTo>
                    <a:pt x="470" y="963"/>
                  </a:lnTo>
                  <a:lnTo>
                    <a:pt x="422" y="915"/>
                  </a:lnTo>
                  <a:lnTo>
                    <a:pt x="375" y="865"/>
                  </a:lnTo>
                  <a:lnTo>
                    <a:pt x="375" y="865"/>
                  </a:lnTo>
                  <a:lnTo>
                    <a:pt x="321" y="809"/>
                  </a:lnTo>
                  <a:lnTo>
                    <a:pt x="268" y="752"/>
                  </a:lnTo>
                  <a:lnTo>
                    <a:pt x="268" y="752"/>
                  </a:lnTo>
                  <a:lnTo>
                    <a:pt x="211" y="691"/>
                  </a:lnTo>
                  <a:lnTo>
                    <a:pt x="182" y="660"/>
                  </a:lnTo>
                  <a:lnTo>
                    <a:pt x="152" y="629"/>
                  </a:lnTo>
                  <a:lnTo>
                    <a:pt x="152" y="629"/>
                  </a:lnTo>
                  <a:lnTo>
                    <a:pt x="108" y="587"/>
                  </a:lnTo>
                  <a:lnTo>
                    <a:pt x="108" y="587"/>
                  </a:lnTo>
                  <a:lnTo>
                    <a:pt x="77" y="558"/>
                  </a:lnTo>
                  <a:lnTo>
                    <a:pt x="48" y="528"/>
                  </a:lnTo>
                  <a:lnTo>
                    <a:pt x="48" y="528"/>
                  </a:lnTo>
                  <a:lnTo>
                    <a:pt x="33" y="511"/>
                  </a:lnTo>
                  <a:lnTo>
                    <a:pt x="26" y="503"/>
                  </a:lnTo>
                  <a:lnTo>
                    <a:pt x="18" y="493"/>
                  </a:lnTo>
                  <a:lnTo>
                    <a:pt x="12" y="483"/>
                  </a:lnTo>
                  <a:lnTo>
                    <a:pt x="7" y="474"/>
                  </a:lnTo>
                  <a:lnTo>
                    <a:pt x="3" y="463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0" y="448"/>
                  </a:lnTo>
                  <a:lnTo>
                    <a:pt x="0" y="443"/>
                  </a:lnTo>
                  <a:lnTo>
                    <a:pt x="1" y="437"/>
                  </a:lnTo>
                  <a:lnTo>
                    <a:pt x="2" y="432"/>
                  </a:lnTo>
                  <a:lnTo>
                    <a:pt x="6" y="422"/>
                  </a:lnTo>
                  <a:lnTo>
                    <a:pt x="13" y="412"/>
                  </a:lnTo>
                  <a:lnTo>
                    <a:pt x="21" y="402"/>
                  </a:lnTo>
                  <a:lnTo>
                    <a:pt x="29" y="394"/>
                  </a:lnTo>
                  <a:lnTo>
                    <a:pt x="38" y="387"/>
                  </a:lnTo>
                  <a:lnTo>
                    <a:pt x="47" y="382"/>
                  </a:lnTo>
                  <a:lnTo>
                    <a:pt x="47" y="382"/>
                  </a:lnTo>
                  <a:lnTo>
                    <a:pt x="53" y="379"/>
                  </a:lnTo>
                  <a:lnTo>
                    <a:pt x="59" y="377"/>
                  </a:lnTo>
                  <a:lnTo>
                    <a:pt x="65" y="376"/>
                  </a:lnTo>
                  <a:lnTo>
                    <a:pt x="72" y="374"/>
                  </a:lnTo>
                  <a:lnTo>
                    <a:pt x="72" y="374"/>
                  </a:lnTo>
                  <a:lnTo>
                    <a:pt x="83" y="376"/>
                  </a:lnTo>
                  <a:lnTo>
                    <a:pt x="95" y="378"/>
                  </a:lnTo>
                  <a:lnTo>
                    <a:pt x="106" y="382"/>
                  </a:lnTo>
                  <a:lnTo>
                    <a:pt x="120" y="387"/>
                  </a:lnTo>
                  <a:lnTo>
                    <a:pt x="120" y="387"/>
                  </a:lnTo>
                  <a:lnTo>
                    <a:pt x="131" y="392"/>
                  </a:lnTo>
                  <a:lnTo>
                    <a:pt x="142" y="399"/>
                  </a:lnTo>
                  <a:lnTo>
                    <a:pt x="164" y="413"/>
                  </a:lnTo>
                  <a:lnTo>
                    <a:pt x="164" y="413"/>
                  </a:lnTo>
                  <a:lnTo>
                    <a:pt x="191" y="429"/>
                  </a:lnTo>
                  <a:lnTo>
                    <a:pt x="205" y="436"/>
                  </a:lnTo>
                  <a:lnTo>
                    <a:pt x="219" y="443"/>
                  </a:lnTo>
                  <a:lnTo>
                    <a:pt x="219" y="443"/>
                  </a:lnTo>
                  <a:lnTo>
                    <a:pt x="228" y="447"/>
                  </a:lnTo>
                  <a:lnTo>
                    <a:pt x="237" y="451"/>
                  </a:lnTo>
                  <a:lnTo>
                    <a:pt x="255" y="461"/>
                  </a:lnTo>
                  <a:lnTo>
                    <a:pt x="255" y="461"/>
                  </a:lnTo>
                  <a:lnTo>
                    <a:pt x="275" y="472"/>
                  </a:lnTo>
                  <a:lnTo>
                    <a:pt x="275" y="472"/>
                  </a:lnTo>
                  <a:lnTo>
                    <a:pt x="283" y="478"/>
                  </a:lnTo>
                  <a:lnTo>
                    <a:pt x="292" y="485"/>
                  </a:lnTo>
                  <a:lnTo>
                    <a:pt x="292" y="485"/>
                  </a:lnTo>
                  <a:lnTo>
                    <a:pt x="305" y="494"/>
                  </a:lnTo>
                  <a:lnTo>
                    <a:pt x="308" y="497"/>
                  </a:lnTo>
                  <a:lnTo>
                    <a:pt x="312" y="494"/>
                  </a:lnTo>
                  <a:lnTo>
                    <a:pt x="312" y="494"/>
                  </a:lnTo>
                  <a:lnTo>
                    <a:pt x="393" y="412"/>
                  </a:lnTo>
                  <a:lnTo>
                    <a:pt x="474" y="328"/>
                  </a:lnTo>
                  <a:lnTo>
                    <a:pt x="474" y="328"/>
                  </a:lnTo>
                  <a:lnTo>
                    <a:pt x="550" y="249"/>
                  </a:lnTo>
                  <a:lnTo>
                    <a:pt x="628" y="171"/>
                  </a:lnTo>
                  <a:lnTo>
                    <a:pt x="631" y="168"/>
                  </a:lnTo>
                  <a:lnTo>
                    <a:pt x="629" y="164"/>
                  </a:lnTo>
                  <a:lnTo>
                    <a:pt x="629" y="164"/>
                  </a:lnTo>
                  <a:lnTo>
                    <a:pt x="623" y="151"/>
                  </a:lnTo>
                  <a:lnTo>
                    <a:pt x="618" y="137"/>
                  </a:lnTo>
                  <a:lnTo>
                    <a:pt x="615" y="122"/>
                  </a:lnTo>
                  <a:lnTo>
                    <a:pt x="614" y="108"/>
                  </a:lnTo>
                  <a:lnTo>
                    <a:pt x="615" y="92"/>
                  </a:lnTo>
                  <a:lnTo>
                    <a:pt x="619" y="78"/>
                  </a:lnTo>
                  <a:lnTo>
                    <a:pt x="624" y="64"/>
                  </a:lnTo>
                  <a:lnTo>
                    <a:pt x="630" y="50"/>
                  </a:lnTo>
                  <a:lnTo>
                    <a:pt x="630" y="50"/>
                  </a:lnTo>
                  <a:lnTo>
                    <a:pt x="638" y="39"/>
                  </a:lnTo>
                  <a:lnTo>
                    <a:pt x="646" y="28"/>
                  </a:lnTo>
                  <a:lnTo>
                    <a:pt x="656" y="20"/>
                  </a:lnTo>
                  <a:lnTo>
                    <a:pt x="667" y="13"/>
                  </a:lnTo>
                  <a:lnTo>
                    <a:pt x="679" y="7"/>
                  </a:lnTo>
                  <a:lnTo>
                    <a:pt x="690" y="3"/>
                  </a:lnTo>
                  <a:lnTo>
                    <a:pt x="703" y="1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5" y="1"/>
                  </a:lnTo>
                  <a:lnTo>
                    <a:pt x="734" y="2"/>
                  </a:lnTo>
                  <a:lnTo>
                    <a:pt x="734" y="2"/>
                  </a:lnTo>
                  <a:lnTo>
                    <a:pt x="745" y="4"/>
                  </a:lnTo>
                  <a:lnTo>
                    <a:pt x="754" y="6"/>
                  </a:lnTo>
                  <a:lnTo>
                    <a:pt x="763" y="9"/>
                  </a:lnTo>
                  <a:lnTo>
                    <a:pt x="773" y="13"/>
                  </a:lnTo>
                  <a:lnTo>
                    <a:pt x="789" y="21"/>
                  </a:lnTo>
                  <a:lnTo>
                    <a:pt x="806" y="33"/>
                  </a:lnTo>
                  <a:lnTo>
                    <a:pt x="820" y="44"/>
                  </a:lnTo>
                  <a:lnTo>
                    <a:pt x="834" y="57"/>
                  </a:lnTo>
                  <a:lnTo>
                    <a:pt x="863" y="85"/>
                  </a:lnTo>
                  <a:lnTo>
                    <a:pt x="865" y="87"/>
                  </a:lnTo>
                  <a:lnTo>
                    <a:pt x="865" y="87"/>
                  </a:lnTo>
                  <a:lnTo>
                    <a:pt x="903" y="125"/>
                  </a:lnTo>
                  <a:lnTo>
                    <a:pt x="939" y="163"/>
                  </a:lnTo>
                  <a:lnTo>
                    <a:pt x="939" y="163"/>
                  </a:lnTo>
                  <a:lnTo>
                    <a:pt x="976" y="201"/>
                  </a:lnTo>
                  <a:lnTo>
                    <a:pt x="1013" y="239"/>
                  </a:lnTo>
                  <a:lnTo>
                    <a:pt x="1020" y="246"/>
                  </a:lnTo>
                  <a:lnTo>
                    <a:pt x="1020" y="246"/>
                  </a:lnTo>
                  <a:lnTo>
                    <a:pt x="1053" y="279"/>
                  </a:lnTo>
                  <a:lnTo>
                    <a:pt x="1085" y="313"/>
                  </a:lnTo>
                  <a:lnTo>
                    <a:pt x="1117" y="348"/>
                  </a:lnTo>
                  <a:lnTo>
                    <a:pt x="1147" y="383"/>
                  </a:lnTo>
                  <a:lnTo>
                    <a:pt x="1155" y="391"/>
                  </a:lnTo>
                  <a:lnTo>
                    <a:pt x="1155" y="391"/>
                  </a:lnTo>
                  <a:lnTo>
                    <a:pt x="1174" y="417"/>
                  </a:lnTo>
                  <a:lnTo>
                    <a:pt x="1184" y="429"/>
                  </a:lnTo>
                  <a:lnTo>
                    <a:pt x="1192" y="443"/>
                  </a:lnTo>
                  <a:lnTo>
                    <a:pt x="1198" y="457"/>
                  </a:lnTo>
                  <a:lnTo>
                    <a:pt x="1202" y="472"/>
                  </a:lnTo>
                  <a:lnTo>
                    <a:pt x="1203" y="479"/>
                  </a:lnTo>
                  <a:lnTo>
                    <a:pt x="1204" y="487"/>
                  </a:lnTo>
                  <a:lnTo>
                    <a:pt x="1203" y="495"/>
                  </a:lnTo>
                  <a:lnTo>
                    <a:pt x="1203" y="504"/>
                  </a:lnTo>
                  <a:lnTo>
                    <a:pt x="1203" y="504"/>
                  </a:lnTo>
                  <a:lnTo>
                    <a:pt x="1201" y="514"/>
                  </a:lnTo>
                  <a:lnTo>
                    <a:pt x="1198" y="524"/>
                  </a:lnTo>
                  <a:lnTo>
                    <a:pt x="1195" y="535"/>
                  </a:lnTo>
                  <a:lnTo>
                    <a:pt x="1191" y="544"/>
                  </a:lnTo>
                  <a:lnTo>
                    <a:pt x="1186" y="552"/>
                  </a:lnTo>
                  <a:lnTo>
                    <a:pt x="1181" y="560"/>
                  </a:lnTo>
                  <a:lnTo>
                    <a:pt x="1174" y="569"/>
                  </a:lnTo>
                  <a:lnTo>
                    <a:pt x="1167" y="575"/>
                  </a:lnTo>
                  <a:lnTo>
                    <a:pt x="1160" y="581"/>
                  </a:lnTo>
                  <a:lnTo>
                    <a:pt x="1153" y="586"/>
                  </a:lnTo>
                  <a:lnTo>
                    <a:pt x="1144" y="591"/>
                  </a:lnTo>
                  <a:lnTo>
                    <a:pt x="1136" y="596"/>
                  </a:lnTo>
                  <a:lnTo>
                    <a:pt x="1127" y="599"/>
                  </a:lnTo>
                  <a:lnTo>
                    <a:pt x="1117" y="601"/>
                  </a:lnTo>
                  <a:lnTo>
                    <a:pt x="1108" y="602"/>
                  </a:lnTo>
                  <a:lnTo>
                    <a:pt x="1098" y="603"/>
                  </a:lnTo>
                  <a:lnTo>
                    <a:pt x="1098" y="603"/>
                  </a:lnTo>
                  <a:lnTo>
                    <a:pt x="1085" y="602"/>
                  </a:lnTo>
                  <a:lnTo>
                    <a:pt x="1073" y="600"/>
                  </a:lnTo>
                  <a:lnTo>
                    <a:pt x="1061" y="596"/>
                  </a:lnTo>
                  <a:lnTo>
                    <a:pt x="1048" y="591"/>
                  </a:lnTo>
                  <a:lnTo>
                    <a:pt x="1045" y="589"/>
                  </a:lnTo>
                  <a:lnTo>
                    <a:pt x="1042" y="592"/>
                  </a:lnTo>
                  <a:lnTo>
                    <a:pt x="1042" y="592"/>
                  </a:lnTo>
                  <a:lnTo>
                    <a:pt x="993" y="644"/>
                  </a:lnTo>
                  <a:lnTo>
                    <a:pt x="944" y="697"/>
                  </a:lnTo>
                  <a:lnTo>
                    <a:pt x="944" y="697"/>
                  </a:lnTo>
                  <a:lnTo>
                    <a:pt x="890" y="755"/>
                  </a:lnTo>
                  <a:lnTo>
                    <a:pt x="863" y="784"/>
                  </a:lnTo>
                  <a:lnTo>
                    <a:pt x="836" y="812"/>
                  </a:lnTo>
                  <a:lnTo>
                    <a:pt x="836" y="812"/>
                  </a:lnTo>
                  <a:lnTo>
                    <a:pt x="806" y="842"/>
                  </a:lnTo>
                  <a:lnTo>
                    <a:pt x="778" y="873"/>
                  </a:lnTo>
                  <a:lnTo>
                    <a:pt x="778" y="873"/>
                  </a:lnTo>
                  <a:lnTo>
                    <a:pt x="731" y="923"/>
                  </a:lnTo>
                  <a:lnTo>
                    <a:pt x="728" y="926"/>
                  </a:lnTo>
                  <a:lnTo>
                    <a:pt x="730" y="930"/>
                  </a:lnTo>
                  <a:lnTo>
                    <a:pt x="730" y="930"/>
                  </a:lnTo>
                  <a:lnTo>
                    <a:pt x="742" y="946"/>
                  </a:lnTo>
                  <a:lnTo>
                    <a:pt x="742" y="946"/>
                  </a:lnTo>
                  <a:lnTo>
                    <a:pt x="754" y="962"/>
                  </a:lnTo>
                  <a:lnTo>
                    <a:pt x="767" y="979"/>
                  </a:lnTo>
                  <a:lnTo>
                    <a:pt x="771" y="983"/>
                  </a:lnTo>
                  <a:lnTo>
                    <a:pt x="771" y="983"/>
                  </a:lnTo>
                  <a:lnTo>
                    <a:pt x="790" y="1004"/>
                  </a:lnTo>
                  <a:lnTo>
                    <a:pt x="798" y="1015"/>
                  </a:lnTo>
                  <a:lnTo>
                    <a:pt x="805" y="1026"/>
                  </a:lnTo>
                  <a:lnTo>
                    <a:pt x="805" y="1026"/>
                  </a:lnTo>
                  <a:lnTo>
                    <a:pt x="811" y="1041"/>
                  </a:lnTo>
                  <a:lnTo>
                    <a:pt x="817" y="1056"/>
                  </a:lnTo>
                  <a:lnTo>
                    <a:pt x="828" y="1087"/>
                  </a:lnTo>
                  <a:lnTo>
                    <a:pt x="828" y="1087"/>
                  </a:lnTo>
                  <a:lnTo>
                    <a:pt x="838" y="1114"/>
                  </a:lnTo>
                  <a:lnTo>
                    <a:pt x="848" y="1140"/>
                  </a:lnTo>
                  <a:lnTo>
                    <a:pt x="848" y="1140"/>
                  </a:lnTo>
                  <a:lnTo>
                    <a:pt x="851" y="1150"/>
                  </a:lnTo>
                  <a:lnTo>
                    <a:pt x="854" y="1160"/>
                  </a:lnTo>
                  <a:lnTo>
                    <a:pt x="855" y="1169"/>
                  </a:lnTo>
                  <a:lnTo>
                    <a:pt x="856" y="1178"/>
                  </a:lnTo>
                  <a:lnTo>
                    <a:pt x="855" y="1187"/>
                  </a:lnTo>
                  <a:lnTo>
                    <a:pt x="853" y="1197"/>
                  </a:lnTo>
                  <a:lnTo>
                    <a:pt x="850" y="1204"/>
                  </a:lnTo>
                  <a:lnTo>
                    <a:pt x="846" y="1212"/>
                  </a:lnTo>
                  <a:lnTo>
                    <a:pt x="846" y="1212"/>
                  </a:lnTo>
                  <a:lnTo>
                    <a:pt x="842" y="1217"/>
                  </a:lnTo>
                  <a:lnTo>
                    <a:pt x="837" y="1223"/>
                  </a:lnTo>
                  <a:lnTo>
                    <a:pt x="831" y="1227"/>
                  </a:lnTo>
                  <a:lnTo>
                    <a:pt x="826" y="1230"/>
                  </a:lnTo>
                  <a:lnTo>
                    <a:pt x="820" y="1233"/>
                  </a:lnTo>
                  <a:lnTo>
                    <a:pt x="813" y="1235"/>
                  </a:lnTo>
                  <a:lnTo>
                    <a:pt x="807" y="1236"/>
                  </a:lnTo>
                  <a:lnTo>
                    <a:pt x="799" y="1236"/>
                  </a:lnTo>
                  <a:lnTo>
                    <a:pt x="799" y="1236"/>
                  </a:lnTo>
                  <a:close/>
                  <a:moveTo>
                    <a:pt x="86" y="424"/>
                  </a:moveTo>
                  <a:lnTo>
                    <a:pt x="86" y="424"/>
                  </a:lnTo>
                  <a:lnTo>
                    <a:pt x="76" y="424"/>
                  </a:lnTo>
                  <a:lnTo>
                    <a:pt x="65" y="427"/>
                  </a:lnTo>
                  <a:lnTo>
                    <a:pt x="60" y="429"/>
                  </a:lnTo>
                  <a:lnTo>
                    <a:pt x="55" y="431"/>
                  </a:lnTo>
                  <a:lnTo>
                    <a:pt x="50" y="434"/>
                  </a:lnTo>
                  <a:lnTo>
                    <a:pt x="47" y="439"/>
                  </a:lnTo>
                  <a:lnTo>
                    <a:pt x="47" y="439"/>
                  </a:lnTo>
                  <a:lnTo>
                    <a:pt x="46" y="442"/>
                  </a:lnTo>
                  <a:lnTo>
                    <a:pt x="45" y="446"/>
                  </a:lnTo>
                  <a:lnTo>
                    <a:pt x="46" y="449"/>
                  </a:lnTo>
                  <a:lnTo>
                    <a:pt x="48" y="453"/>
                  </a:lnTo>
                  <a:lnTo>
                    <a:pt x="48" y="453"/>
                  </a:lnTo>
                  <a:lnTo>
                    <a:pt x="60" y="471"/>
                  </a:lnTo>
                  <a:lnTo>
                    <a:pt x="73" y="487"/>
                  </a:lnTo>
                  <a:lnTo>
                    <a:pt x="88" y="503"/>
                  </a:lnTo>
                  <a:lnTo>
                    <a:pt x="104" y="519"/>
                  </a:lnTo>
                  <a:lnTo>
                    <a:pt x="104" y="519"/>
                  </a:lnTo>
                  <a:lnTo>
                    <a:pt x="129" y="542"/>
                  </a:lnTo>
                  <a:lnTo>
                    <a:pt x="153" y="566"/>
                  </a:lnTo>
                  <a:lnTo>
                    <a:pt x="200" y="613"/>
                  </a:lnTo>
                  <a:lnTo>
                    <a:pt x="247" y="662"/>
                  </a:lnTo>
                  <a:lnTo>
                    <a:pt x="291" y="710"/>
                  </a:lnTo>
                  <a:lnTo>
                    <a:pt x="291" y="710"/>
                  </a:lnTo>
                  <a:lnTo>
                    <a:pt x="349" y="772"/>
                  </a:lnTo>
                  <a:lnTo>
                    <a:pt x="407" y="833"/>
                  </a:lnTo>
                  <a:lnTo>
                    <a:pt x="407" y="833"/>
                  </a:lnTo>
                  <a:lnTo>
                    <a:pt x="443" y="870"/>
                  </a:lnTo>
                  <a:lnTo>
                    <a:pt x="478" y="907"/>
                  </a:lnTo>
                  <a:lnTo>
                    <a:pt x="478" y="907"/>
                  </a:lnTo>
                  <a:lnTo>
                    <a:pt x="518" y="950"/>
                  </a:lnTo>
                  <a:lnTo>
                    <a:pt x="560" y="992"/>
                  </a:lnTo>
                  <a:lnTo>
                    <a:pt x="560" y="992"/>
                  </a:lnTo>
                  <a:lnTo>
                    <a:pt x="595" y="1027"/>
                  </a:lnTo>
                  <a:lnTo>
                    <a:pt x="631" y="1060"/>
                  </a:lnTo>
                  <a:lnTo>
                    <a:pt x="631" y="1060"/>
                  </a:lnTo>
                  <a:lnTo>
                    <a:pt x="666" y="1093"/>
                  </a:lnTo>
                  <a:lnTo>
                    <a:pt x="701" y="1128"/>
                  </a:lnTo>
                  <a:lnTo>
                    <a:pt x="701" y="1128"/>
                  </a:lnTo>
                  <a:lnTo>
                    <a:pt x="717" y="1143"/>
                  </a:lnTo>
                  <a:lnTo>
                    <a:pt x="736" y="1161"/>
                  </a:lnTo>
                  <a:lnTo>
                    <a:pt x="748" y="1169"/>
                  </a:lnTo>
                  <a:lnTo>
                    <a:pt x="758" y="1176"/>
                  </a:lnTo>
                  <a:lnTo>
                    <a:pt x="769" y="1182"/>
                  </a:lnTo>
                  <a:lnTo>
                    <a:pt x="780" y="1186"/>
                  </a:lnTo>
                  <a:lnTo>
                    <a:pt x="780" y="1186"/>
                  </a:lnTo>
                  <a:lnTo>
                    <a:pt x="786" y="1187"/>
                  </a:lnTo>
                  <a:lnTo>
                    <a:pt x="791" y="1188"/>
                  </a:lnTo>
                  <a:lnTo>
                    <a:pt x="791" y="1188"/>
                  </a:lnTo>
                  <a:lnTo>
                    <a:pt x="796" y="1187"/>
                  </a:lnTo>
                  <a:lnTo>
                    <a:pt x="800" y="1186"/>
                  </a:lnTo>
                  <a:lnTo>
                    <a:pt x="802" y="1183"/>
                  </a:lnTo>
                  <a:lnTo>
                    <a:pt x="805" y="1181"/>
                  </a:lnTo>
                  <a:lnTo>
                    <a:pt x="805" y="1181"/>
                  </a:lnTo>
                  <a:lnTo>
                    <a:pt x="807" y="1177"/>
                  </a:lnTo>
                  <a:lnTo>
                    <a:pt x="808" y="1172"/>
                  </a:lnTo>
                  <a:lnTo>
                    <a:pt x="808" y="1166"/>
                  </a:lnTo>
                  <a:lnTo>
                    <a:pt x="807" y="1160"/>
                  </a:lnTo>
                  <a:lnTo>
                    <a:pt x="801" y="1145"/>
                  </a:lnTo>
                  <a:lnTo>
                    <a:pt x="795" y="1129"/>
                  </a:lnTo>
                  <a:lnTo>
                    <a:pt x="795" y="1129"/>
                  </a:lnTo>
                  <a:lnTo>
                    <a:pt x="791" y="1118"/>
                  </a:lnTo>
                  <a:lnTo>
                    <a:pt x="791" y="1118"/>
                  </a:lnTo>
                  <a:lnTo>
                    <a:pt x="783" y="1097"/>
                  </a:lnTo>
                  <a:lnTo>
                    <a:pt x="774" y="1076"/>
                  </a:lnTo>
                  <a:lnTo>
                    <a:pt x="763" y="1055"/>
                  </a:lnTo>
                  <a:lnTo>
                    <a:pt x="752" y="1036"/>
                  </a:lnTo>
                  <a:lnTo>
                    <a:pt x="738" y="1016"/>
                  </a:lnTo>
                  <a:lnTo>
                    <a:pt x="725" y="996"/>
                  </a:lnTo>
                  <a:lnTo>
                    <a:pt x="709" y="977"/>
                  </a:lnTo>
                  <a:lnTo>
                    <a:pt x="694" y="956"/>
                  </a:lnTo>
                  <a:lnTo>
                    <a:pt x="694" y="956"/>
                  </a:lnTo>
                  <a:lnTo>
                    <a:pt x="691" y="951"/>
                  </a:lnTo>
                  <a:lnTo>
                    <a:pt x="689" y="946"/>
                  </a:lnTo>
                  <a:lnTo>
                    <a:pt x="688" y="940"/>
                  </a:lnTo>
                  <a:lnTo>
                    <a:pt x="689" y="934"/>
                  </a:lnTo>
                  <a:lnTo>
                    <a:pt x="690" y="931"/>
                  </a:lnTo>
                  <a:lnTo>
                    <a:pt x="688" y="929"/>
                  </a:lnTo>
                  <a:lnTo>
                    <a:pt x="688" y="929"/>
                  </a:lnTo>
                  <a:lnTo>
                    <a:pt x="685" y="923"/>
                  </a:lnTo>
                  <a:lnTo>
                    <a:pt x="684" y="919"/>
                  </a:lnTo>
                  <a:lnTo>
                    <a:pt x="684" y="916"/>
                  </a:lnTo>
                  <a:lnTo>
                    <a:pt x="684" y="912"/>
                  </a:lnTo>
                  <a:lnTo>
                    <a:pt x="685" y="907"/>
                  </a:lnTo>
                  <a:lnTo>
                    <a:pt x="687" y="904"/>
                  </a:lnTo>
                  <a:lnTo>
                    <a:pt x="690" y="900"/>
                  </a:lnTo>
                  <a:lnTo>
                    <a:pt x="690" y="900"/>
                  </a:lnTo>
                  <a:lnTo>
                    <a:pt x="721" y="867"/>
                  </a:lnTo>
                  <a:lnTo>
                    <a:pt x="752" y="835"/>
                  </a:lnTo>
                  <a:lnTo>
                    <a:pt x="752" y="835"/>
                  </a:lnTo>
                  <a:lnTo>
                    <a:pt x="783" y="801"/>
                  </a:lnTo>
                  <a:lnTo>
                    <a:pt x="816" y="768"/>
                  </a:lnTo>
                  <a:lnTo>
                    <a:pt x="816" y="768"/>
                  </a:lnTo>
                  <a:lnTo>
                    <a:pt x="842" y="741"/>
                  </a:lnTo>
                  <a:lnTo>
                    <a:pt x="868" y="713"/>
                  </a:lnTo>
                  <a:lnTo>
                    <a:pt x="918" y="659"/>
                  </a:lnTo>
                  <a:lnTo>
                    <a:pt x="918" y="659"/>
                  </a:lnTo>
                  <a:lnTo>
                    <a:pt x="963" y="610"/>
                  </a:lnTo>
                  <a:lnTo>
                    <a:pt x="1008" y="562"/>
                  </a:lnTo>
                  <a:lnTo>
                    <a:pt x="1010" y="560"/>
                  </a:lnTo>
                  <a:lnTo>
                    <a:pt x="1010" y="557"/>
                  </a:lnTo>
                  <a:lnTo>
                    <a:pt x="1010" y="557"/>
                  </a:lnTo>
                  <a:lnTo>
                    <a:pt x="1010" y="554"/>
                  </a:lnTo>
                  <a:lnTo>
                    <a:pt x="1011" y="550"/>
                  </a:lnTo>
                  <a:lnTo>
                    <a:pt x="1013" y="546"/>
                  </a:lnTo>
                  <a:lnTo>
                    <a:pt x="1016" y="543"/>
                  </a:lnTo>
                  <a:lnTo>
                    <a:pt x="1016" y="543"/>
                  </a:lnTo>
                  <a:lnTo>
                    <a:pt x="1020" y="539"/>
                  </a:lnTo>
                  <a:lnTo>
                    <a:pt x="1025" y="536"/>
                  </a:lnTo>
                  <a:lnTo>
                    <a:pt x="1030" y="535"/>
                  </a:lnTo>
                  <a:lnTo>
                    <a:pt x="1035" y="534"/>
                  </a:lnTo>
                  <a:lnTo>
                    <a:pt x="1035" y="534"/>
                  </a:lnTo>
                  <a:lnTo>
                    <a:pt x="1039" y="535"/>
                  </a:lnTo>
                  <a:lnTo>
                    <a:pt x="1043" y="536"/>
                  </a:lnTo>
                  <a:lnTo>
                    <a:pt x="1046" y="537"/>
                  </a:lnTo>
                  <a:lnTo>
                    <a:pt x="1050" y="540"/>
                  </a:lnTo>
                  <a:lnTo>
                    <a:pt x="1050" y="540"/>
                  </a:lnTo>
                  <a:lnTo>
                    <a:pt x="1061" y="547"/>
                  </a:lnTo>
                  <a:lnTo>
                    <a:pt x="1074" y="554"/>
                  </a:lnTo>
                  <a:lnTo>
                    <a:pt x="1081" y="556"/>
                  </a:lnTo>
                  <a:lnTo>
                    <a:pt x="1089" y="558"/>
                  </a:lnTo>
                  <a:lnTo>
                    <a:pt x="1096" y="559"/>
                  </a:lnTo>
                  <a:lnTo>
                    <a:pt x="1103" y="560"/>
                  </a:lnTo>
                  <a:lnTo>
                    <a:pt x="1103" y="560"/>
                  </a:lnTo>
                  <a:lnTo>
                    <a:pt x="1110" y="559"/>
                  </a:lnTo>
                  <a:lnTo>
                    <a:pt x="1117" y="558"/>
                  </a:lnTo>
                  <a:lnTo>
                    <a:pt x="1117" y="558"/>
                  </a:lnTo>
                  <a:lnTo>
                    <a:pt x="1123" y="555"/>
                  </a:lnTo>
                  <a:lnTo>
                    <a:pt x="1128" y="551"/>
                  </a:lnTo>
                  <a:lnTo>
                    <a:pt x="1136" y="542"/>
                  </a:lnTo>
                  <a:lnTo>
                    <a:pt x="1136" y="542"/>
                  </a:lnTo>
                  <a:lnTo>
                    <a:pt x="1143" y="535"/>
                  </a:lnTo>
                  <a:lnTo>
                    <a:pt x="1143" y="535"/>
                  </a:lnTo>
                  <a:lnTo>
                    <a:pt x="1150" y="529"/>
                  </a:lnTo>
                  <a:lnTo>
                    <a:pt x="1154" y="523"/>
                  </a:lnTo>
                  <a:lnTo>
                    <a:pt x="1157" y="517"/>
                  </a:lnTo>
                  <a:lnTo>
                    <a:pt x="1159" y="511"/>
                  </a:lnTo>
                  <a:lnTo>
                    <a:pt x="1160" y="505"/>
                  </a:lnTo>
                  <a:lnTo>
                    <a:pt x="1160" y="498"/>
                  </a:lnTo>
                  <a:lnTo>
                    <a:pt x="1160" y="492"/>
                  </a:lnTo>
                  <a:lnTo>
                    <a:pt x="1158" y="486"/>
                  </a:lnTo>
                  <a:lnTo>
                    <a:pt x="1154" y="474"/>
                  </a:lnTo>
                  <a:lnTo>
                    <a:pt x="1147" y="462"/>
                  </a:lnTo>
                  <a:lnTo>
                    <a:pt x="1141" y="451"/>
                  </a:lnTo>
                  <a:lnTo>
                    <a:pt x="1134" y="441"/>
                  </a:lnTo>
                  <a:lnTo>
                    <a:pt x="1130" y="434"/>
                  </a:lnTo>
                  <a:lnTo>
                    <a:pt x="1130" y="434"/>
                  </a:lnTo>
                  <a:lnTo>
                    <a:pt x="1122" y="422"/>
                  </a:lnTo>
                  <a:lnTo>
                    <a:pt x="1111" y="411"/>
                  </a:lnTo>
                  <a:lnTo>
                    <a:pt x="1091" y="389"/>
                  </a:lnTo>
                  <a:lnTo>
                    <a:pt x="1091" y="389"/>
                  </a:lnTo>
                  <a:lnTo>
                    <a:pt x="1076" y="373"/>
                  </a:lnTo>
                  <a:lnTo>
                    <a:pt x="1063" y="357"/>
                  </a:lnTo>
                  <a:lnTo>
                    <a:pt x="1063" y="357"/>
                  </a:lnTo>
                  <a:lnTo>
                    <a:pt x="1046" y="338"/>
                  </a:lnTo>
                  <a:lnTo>
                    <a:pt x="1030" y="321"/>
                  </a:lnTo>
                  <a:lnTo>
                    <a:pt x="996" y="286"/>
                  </a:lnTo>
                  <a:lnTo>
                    <a:pt x="996" y="286"/>
                  </a:lnTo>
                  <a:lnTo>
                    <a:pt x="981" y="271"/>
                  </a:lnTo>
                  <a:lnTo>
                    <a:pt x="981" y="271"/>
                  </a:lnTo>
                  <a:lnTo>
                    <a:pt x="941" y="230"/>
                  </a:lnTo>
                  <a:lnTo>
                    <a:pt x="902" y="190"/>
                  </a:lnTo>
                  <a:lnTo>
                    <a:pt x="902" y="190"/>
                  </a:lnTo>
                  <a:lnTo>
                    <a:pt x="862" y="148"/>
                  </a:lnTo>
                  <a:lnTo>
                    <a:pt x="822" y="108"/>
                  </a:lnTo>
                  <a:lnTo>
                    <a:pt x="816" y="102"/>
                  </a:lnTo>
                  <a:lnTo>
                    <a:pt x="816" y="102"/>
                  </a:lnTo>
                  <a:lnTo>
                    <a:pt x="799" y="85"/>
                  </a:lnTo>
                  <a:lnTo>
                    <a:pt x="789" y="76"/>
                  </a:lnTo>
                  <a:lnTo>
                    <a:pt x="780" y="69"/>
                  </a:lnTo>
                  <a:lnTo>
                    <a:pt x="769" y="62"/>
                  </a:lnTo>
                  <a:lnTo>
                    <a:pt x="758" y="55"/>
                  </a:lnTo>
                  <a:lnTo>
                    <a:pt x="747" y="50"/>
                  </a:lnTo>
                  <a:lnTo>
                    <a:pt x="734" y="47"/>
                  </a:lnTo>
                  <a:lnTo>
                    <a:pt x="734" y="47"/>
                  </a:lnTo>
                  <a:lnTo>
                    <a:pt x="724" y="46"/>
                  </a:lnTo>
                  <a:lnTo>
                    <a:pt x="724" y="46"/>
                  </a:lnTo>
                  <a:lnTo>
                    <a:pt x="714" y="47"/>
                  </a:lnTo>
                  <a:lnTo>
                    <a:pt x="704" y="49"/>
                  </a:lnTo>
                  <a:lnTo>
                    <a:pt x="696" y="52"/>
                  </a:lnTo>
                  <a:lnTo>
                    <a:pt x="688" y="57"/>
                  </a:lnTo>
                  <a:lnTo>
                    <a:pt x="680" y="63"/>
                  </a:lnTo>
                  <a:lnTo>
                    <a:pt x="673" y="70"/>
                  </a:lnTo>
                  <a:lnTo>
                    <a:pt x="667" y="77"/>
                  </a:lnTo>
                  <a:lnTo>
                    <a:pt x="663" y="85"/>
                  </a:lnTo>
                  <a:lnTo>
                    <a:pt x="663" y="85"/>
                  </a:lnTo>
                  <a:lnTo>
                    <a:pt x="660" y="94"/>
                  </a:lnTo>
                  <a:lnTo>
                    <a:pt x="658" y="102"/>
                  </a:lnTo>
                  <a:lnTo>
                    <a:pt x="658" y="111"/>
                  </a:lnTo>
                  <a:lnTo>
                    <a:pt x="659" y="119"/>
                  </a:lnTo>
                  <a:lnTo>
                    <a:pt x="661" y="128"/>
                  </a:lnTo>
                  <a:lnTo>
                    <a:pt x="664" y="135"/>
                  </a:lnTo>
                  <a:lnTo>
                    <a:pt x="668" y="143"/>
                  </a:lnTo>
                  <a:lnTo>
                    <a:pt x="673" y="150"/>
                  </a:lnTo>
                  <a:lnTo>
                    <a:pt x="673" y="150"/>
                  </a:lnTo>
                  <a:lnTo>
                    <a:pt x="677" y="154"/>
                  </a:lnTo>
                  <a:lnTo>
                    <a:pt x="679" y="159"/>
                  </a:lnTo>
                  <a:lnTo>
                    <a:pt x="680" y="164"/>
                  </a:lnTo>
                  <a:lnTo>
                    <a:pt x="680" y="167"/>
                  </a:lnTo>
                  <a:lnTo>
                    <a:pt x="679" y="174"/>
                  </a:lnTo>
                  <a:lnTo>
                    <a:pt x="675" y="178"/>
                  </a:lnTo>
                  <a:lnTo>
                    <a:pt x="675" y="179"/>
                  </a:lnTo>
                  <a:lnTo>
                    <a:pt x="675" y="181"/>
                  </a:lnTo>
                  <a:lnTo>
                    <a:pt x="675" y="181"/>
                  </a:lnTo>
                  <a:lnTo>
                    <a:pt x="674" y="184"/>
                  </a:lnTo>
                  <a:lnTo>
                    <a:pt x="673" y="189"/>
                  </a:lnTo>
                  <a:lnTo>
                    <a:pt x="671" y="192"/>
                  </a:lnTo>
                  <a:lnTo>
                    <a:pt x="668" y="195"/>
                  </a:lnTo>
                  <a:lnTo>
                    <a:pt x="668" y="195"/>
                  </a:lnTo>
                  <a:lnTo>
                    <a:pt x="587" y="277"/>
                  </a:lnTo>
                  <a:lnTo>
                    <a:pt x="506" y="361"/>
                  </a:lnTo>
                  <a:lnTo>
                    <a:pt x="506" y="361"/>
                  </a:lnTo>
                  <a:lnTo>
                    <a:pt x="425" y="444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0" y="529"/>
                  </a:lnTo>
                  <a:lnTo>
                    <a:pt x="337" y="531"/>
                  </a:lnTo>
                  <a:lnTo>
                    <a:pt x="332" y="533"/>
                  </a:lnTo>
                  <a:lnTo>
                    <a:pt x="328" y="534"/>
                  </a:lnTo>
                  <a:lnTo>
                    <a:pt x="328" y="534"/>
                  </a:lnTo>
                  <a:lnTo>
                    <a:pt x="324" y="533"/>
                  </a:lnTo>
                  <a:lnTo>
                    <a:pt x="321" y="533"/>
                  </a:lnTo>
                  <a:lnTo>
                    <a:pt x="319" y="535"/>
                  </a:lnTo>
                  <a:lnTo>
                    <a:pt x="319" y="535"/>
                  </a:lnTo>
                  <a:lnTo>
                    <a:pt x="315" y="538"/>
                  </a:lnTo>
                  <a:lnTo>
                    <a:pt x="311" y="540"/>
                  </a:lnTo>
                  <a:lnTo>
                    <a:pt x="306" y="542"/>
                  </a:lnTo>
                  <a:lnTo>
                    <a:pt x="301" y="542"/>
                  </a:lnTo>
                  <a:lnTo>
                    <a:pt x="301" y="542"/>
                  </a:lnTo>
                  <a:lnTo>
                    <a:pt x="296" y="542"/>
                  </a:lnTo>
                  <a:lnTo>
                    <a:pt x="292" y="540"/>
                  </a:lnTo>
                  <a:lnTo>
                    <a:pt x="292" y="540"/>
                  </a:lnTo>
                  <a:lnTo>
                    <a:pt x="282" y="536"/>
                  </a:lnTo>
                  <a:lnTo>
                    <a:pt x="273" y="529"/>
                  </a:lnTo>
                  <a:lnTo>
                    <a:pt x="253" y="515"/>
                  </a:lnTo>
                  <a:lnTo>
                    <a:pt x="253" y="515"/>
                  </a:lnTo>
                  <a:lnTo>
                    <a:pt x="235" y="502"/>
                  </a:lnTo>
                  <a:lnTo>
                    <a:pt x="225" y="495"/>
                  </a:lnTo>
                  <a:lnTo>
                    <a:pt x="215" y="490"/>
                  </a:lnTo>
                  <a:lnTo>
                    <a:pt x="215" y="490"/>
                  </a:lnTo>
                  <a:lnTo>
                    <a:pt x="199" y="484"/>
                  </a:lnTo>
                  <a:lnTo>
                    <a:pt x="199" y="484"/>
                  </a:lnTo>
                  <a:lnTo>
                    <a:pt x="185" y="478"/>
                  </a:lnTo>
                  <a:lnTo>
                    <a:pt x="178" y="474"/>
                  </a:lnTo>
                  <a:lnTo>
                    <a:pt x="170" y="470"/>
                  </a:lnTo>
                  <a:lnTo>
                    <a:pt x="170" y="470"/>
                  </a:lnTo>
                  <a:lnTo>
                    <a:pt x="161" y="462"/>
                  </a:lnTo>
                  <a:lnTo>
                    <a:pt x="161" y="462"/>
                  </a:lnTo>
                  <a:lnTo>
                    <a:pt x="148" y="451"/>
                  </a:lnTo>
                  <a:lnTo>
                    <a:pt x="139" y="446"/>
                  </a:lnTo>
                  <a:lnTo>
                    <a:pt x="132" y="442"/>
                  </a:lnTo>
                  <a:lnTo>
                    <a:pt x="132" y="442"/>
                  </a:lnTo>
                  <a:lnTo>
                    <a:pt x="116" y="434"/>
                  </a:lnTo>
                  <a:lnTo>
                    <a:pt x="116" y="434"/>
                  </a:lnTo>
                  <a:lnTo>
                    <a:pt x="104" y="429"/>
                  </a:lnTo>
                  <a:lnTo>
                    <a:pt x="92" y="424"/>
                  </a:lnTo>
                  <a:lnTo>
                    <a:pt x="92" y="424"/>
                  </a:lnTo>
                  <a:lnTo>
                    <a:pt x="86" y="424"/>
                  </a:lnTo>
                  <a:lnTo>
                    <a:pt x="86" y="42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7" name="chenying0907 738"/>
            <p:cNvSpPr/>
            <p:nvPr/>
          </p:nvSpPr>
          <p:spPr bwMode="auto">
            <a:xfrm>
              <a:off x="5268913" y="4529138"/>
              <a:ext cx="252413" cy="261938"/>
            </a:xfrm>
            <a:custGeom>
              <a:avLst/>
              <a:gdLst/>
              <a:ahLst/>
              <a:cxnLst>
                <a:cxn ang="0">
                  <a:pos x="74" y="493"/>
                </a:cxn>
                <a:cxn ang="0">
                  <a:pos x="47" y="485"/>
                </a:cxn>
                <a:cxn ang="0">
                  <a:pos x="23" y="469"/>
                </a:cxn>
                <a:cxn ang="0">
                  <a:pos x="11" y="456"/>
                </a:cxn>
                <a:cxn ang="0">
                  <a:pos x="8" y="448"/>
                </a:cxn>
                <a:cxn ang="0">
                  <a:pos x="2" y="430"/>
                </a:cxn>
                <a:cxn ang="0">
                  <a:pos x="0" y="399"/>
                </a:cxn>
                <a:cxn ang="0">
                  <a:pos x="9" y="366"/>
                </a:cxn>
                <a:cxn ang="0">
                  <a:pos x="27" y="331"/>
                </a:cxn>
                <a:cxn ang="0">
                  <a:pos x="56" y="292"/>
                </a:cxn>
                <a:cxn ang="0">
                  <a:pos x="79" y="267"/>
                </a:cxn>
                <a:cxn ang="0">
                  <a:pos x="105" y="233"/>
                </a:cxn>
                <a:cxn ang="0">
                  <a:pos x="125" y="208"/>
                </a:cxn>
                <a:cxn ang="0">
                  <a:pos x="164" y="167"/>
                </a:cxn>
                <a:cxn ang="0">
                  <a:pos x="325" y="7"/>
                </a:cxn>
                <a:cxn ang="0">
                  <a:pos x="333" y="2"/>
                </a:cxn>
                <a:cxn ang="0">
                  <a:pos x="341" y="0"/>
                </a:cxn>
                <a:cxn ang="0">
                  <a:pos x="358" y="9"/>
                </a:cxn>
                <a:cxn ang="0">
                  <a:pos x="364" y="21"/>
                </a:cxn>
                <a:cxn ang="0">
                  <a:pos x="362" y="32"/>
                </a:cxn>
                <a:cxn ang="0">
                  <a:pos x="357" y="39"/>
                </a:cxn>
                <a:cxn ang="0">
                  <a:pos x="293" y="101"/>
                </a:cxn>
                <a:cxn ang="0">
                  <a:pos x="193" y="199"/>
                </a:cxn>
                <a:cxn ang="0">
                  <a:pos x="140" y="263"/>
                </a:cxn>
                <a:cxn ang="0">
                  <a:pos x="113" y="300"/>
                </a:cxn>
                <a:cxn ang="0">
                  <a:pos x="76" y="339"/>
                </a:cxn>
                <a:cxn ang="0">
                  <a:pos x="57" y="367"/>
                </a:cxn>
                <a:cxn ang="0">
                  <a:pos x="45" y="405"/>
                </a:cxn>
                <a:cxn ang="0">
                  <a:pos x="47" y="426"/>
                </a:cxn>
                <a:cxn ang="0">
                  <a:pos x="50" y="429"/>
                </a:cxn>
                <a:cxn ang="0">
                  <a:pos x="55" y="436"/>
                </a:cxn>
                <a:cxn ang="0">
                  <a:pos x="71" y="445"/>
                </a:cxn>
                <a:cxn ang="0">
                  <a:pos x="89" y="448"/>
                </a:cxn>
                <a:cxn ang="0">
                  <a:pos x="116" y="442"/>
                </a:cxn>
                <a:cxn ang="0">
                  <a:pos x="144" y="426"/>
                </a:cxn>
                <a:cxn ang="0">
                  <a:pos x="196" y="377"/>
                </a:cxn>
                <a:cxn ang="0">
                  <a:pos x="242" y="324"/>
                </a:cxn>
                <a:cxn ang="0">
                  <a:pos x="294" y="271"/>
                </a:cxn>
                <a:cxn ang="0">
                  <a:pos x="371" y="194"/>
                </a:cxn>
                <a:cxn ang="0">
                  <a:pos x="442" y="114"/>
                </a:cxn>
                <a:cxn ang="0">
                  <a:pos x="448" y="107"/>
                </a:cxn>
                <a:cxn ang="0">
                  <a:pos x="456" y="106"/>
                </a:cxn>
                <a:cxn ang="0">
                  <a:pos x="472" y="115"/>
                </a:cxn>
                <a:cxn ang="0">
                  <a:pos x="478" y="125"/>
                </a:cxn>
                <a:cxn ang="0">
                  <a:pos x="478" y="138"/>
                </a:cxn>
                <a:cxn ang="0">
                  <a:pos x="473" y="147"/>
                </a:cxn>
                <a:cxn ang="0">
                  <a:pos x="408" y="220"/>
                </a:cxn>
                <a:cxn ang="0">
                  <a:pos x="340" y="289"/>
                </a:cxn>
                <a:cxn ang="0">
                  <a:pos x="223" y="410"/>
                </a:cxn>
                <a:cxn ang="0">
                  <a:pos x="189" y="445"/>
                </a:cxn>
                <a:cxn ang="0">
                  <a:pos x="135" y="480"/>
                </a:cxn>
                <a:cxn ang="0">
                  <a:pos x="100" y="492"/>
                </a:cxn>
                <a:cxn ang="0">
                  <a:pos x="84" y="493"/>
                </a:cxn>
              </a:cxnLst>
              <a:rect l="0" t="0" r="r" b="b"/>
              <a:pathLst>
                <a:path w="479" h="493">
                  <a:moveTo>
                    <a:pt x="84" y="493"/>
                  </a:moveTo>
                  <a:lnTo>
                    <a:pt x="84" y="493"/>
                  </a:lnTo>
                  <a:lnTo>
                    <a:pt x="74" y="493"/>
                  </a:lnTo>
                  <a:lnTo>
                    <a:pt x="65" y="491"/>
                  </a:lnTo>
                  <a:lnTo>
                    <a:pt x="56" y="489"/>
                  </a:lnTo>
                  <a:lnTo>
                    <a:pt x="47" y="485"/>
                  </a:lnTo>
                  <a:lnTo>
                    <a:pt x="39" y="480"/>
                  </a:lnTo>
                  <a:lnTo>
                    <a:pt x="31" y="475"/>
                  </a:lnTo>
                  <a:lnTo>
                    <a:pt x="23" y="469"/>
                  </a:lnTo>
                  <a:lnTo>
                    <a:pt x="14" y="462"/>
                  </a:lnTo>
                  <a:lnTo>
                    <a:pt x="14" y="462"/>
                  </a:lnTo>
                  <a:lnTo>
                    <a:pt x="11" y="456"/>
                  </a:lnTo>
                  <a:lnTo>
                    <a:pt x="8" y="449"/>
                  </a:lnTo>
                  <a:lnTo>
                    <a:pt x="8" y="449"/>
                  </a:lnTo>
                  <a:lnTo>
                    <a:pt x="8" y="448"/>
                  </a:lnTo>
                  <a:lnTo>
                    <a:pt x="8" y="448"/>
                  </a:lnTo>
                  <a:lnTo>
                    <a:pt x="4" y="439"/>
                  </a:lnTo>
                  <a:lnTo>
                    <a:pt x="2" y="430"/>
                  </a:lnTo>
                  <a:lnTo>
                    <a:pt x="0" y="419"/>
                  </a:lnTo>
                  <a:lnTo>
                    <a:pt x="0" y="409"/>
                  </a:lnTo>
                  <a:lnTo>
                    <a:pt x="0" y="399"/>
                  </a:lnTo>
                  <a:lnTo>
                    <a:pt x="2" y="388"/>
                  </a:lnTo>
                  <a:lnTo>
                    <a:pt x="5" y="377"/>
                  </a:lnTo>
                  <a:lnTo>
                    <a:pt x="9" y="366"/>
                  </a:lnTo>
                  <a:lnTo>
                    <a:pt x="13" y="354"/>
                  </a:lnTo>
                  <a:lnTo>
                    <a:pt x="20" y="342"/>
                  </a:lnTo>
                  <a:lnTo>
                    <a:pt x="27" y="331"/>
                  </a:lnTo>
                  <a:lnTo>
                    <a:pt x="35" y="318"/>
                  </a:lnTo>
                  <a:lnTo>
                    <a:pt x="44" y="306"/>
                  </a:lnTo>
                  <a:lnTo>
                    <a:pt x="56" y="292"/>
                  </a:lnTo>
                  <a:lnTo>
                    <a:pt x="67" y="280"/>
                  </a:lnTo>
                  <a:lnTo>
                    <a:pt x="79" y="267"/>
                  </a:lnTo>
                  <a:lnTo>
                    <a:pt x="79" y="267"/>
                  </a:lnTo>
                  <a:lnTo>
                    <a:pt x="87" y="258"/>
                  </a:lnTo>
                  <a:lnTo>
                    <a:pt x="94" y="250"/>
                  </a:lnTo>
                  <a:lnTo>
                    <a:pt x="105" y="233"/>
                  </a:lnTo>
                  <a:lnTo>
                    <a:pt x="105" y="233"/>
                  </a:lnTo>
                  <a:lnTo>
                    <a:pt x="115" y="220"/>
                  </a:lnTo>
                  <a:lnTo>
                    <a:pt x="125" y="208"/>
                  </a:lnTo>
                  <a:lnTo>
                    <a:pt x="125" y="208"/>
                  </a:lnTo>
                  <a:lnTo>
                    <a:pt x="144" y="187"/>
                  </a:lnTo>
                  <a:lnTo>
                    <a:pt x="164" y="167"/>
                  </a:lnTo>
                  <a:lnTo>
                    <a:pt x="164" y="167"/>
                  </a:lnTo>
                  <a:lnTo>
                    <a:pt x="185" y="148"/>
                  </a:lnTo>
                  <a:lnTo>
                    <a:pt x="325" y="7"/>
                  </a:lnTo>
                  <a:lnTo>
                    <a:pt x="325" y="7"/>
                  </a:lnTo>
                  <a:lnTo>
                    <a:pt x="328" y="4"/>
                  </a:lnTo>
                  <a:lnTo>
                    <a:pt x="333" y="2"/>
                  </a:lnTo>
                  <a:lnTo>
                    <a:pt x="337" y="1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7" y="1"/>
                  </a:lnTo>
                  <a:lnTo>
                    <a:pt x="353" y="4"/>
                  </a:lnTo>
                  <a:lnTo>
                    <a:pt x="358" y="9"/>
                  </a:lnTo>
                  <a:lnTo>
                    <a:pt x="362" y="15"/>
                  </a:lnTo>
                  <a:lnTo>
                    <a:pt x="362" y="15"/>
                  </a:lnTo>
                  <a:lnTo>
                    <a:pt x="364" y="21"/>
                  </a:lnTo>
                  <a:lnTo>
                    <a:pt x="365" y="26"/>
                  </a:lnTo>
                  <a:lnTo>
                    <a:pt x="364" y="29"/>
                  </a:lnTo>
                  <a:lnTo>
                    <a:pt x="362" y="32"/>
                  </a:lnTo>
                  <a:lnTo>
                    <a:pt x="360" y="36"/>
                  </a:lnTo>
                  <a:lnTo>
                    <a:pt x="357" y="39"/>
                  </a:lnTo>
                  <a:lnTo>
                    <a:pt x="357" y="39"/>
                  </a:lnTo>
                  <a:lnTo>
                    <a:pt x="325" y="70"/>
                  </a:lnTo>
                  <a:lnTo>
                    <a:pt x="293" y="101"/>
                  </a:lnTo>
                  <a:lnTo>
                    <a:pt x="293" y="101"/>
                  </a:lnTo>
                  <a:lnTo>
                    <a:pt x="252" y="139"/>
                  </a:lnTo>
                  <a:lnTo>
                    <a:pt x="212" y="179"/>
                  </a:lnTo>
                  <a:lnTo>
                    <a:pt x="193" y="199"/>
                  </a:lnTo>
                  <a:lnTo>
                    <a:pt x="174" y="220"/>
                  </a:lnTo>
                  <a:lnTo>
                    <a:pt x="157" y="242"/>
                  </a:lnTo>
                  <a:lnTo>
                    <a:pt x="140" y="263"/>
                  </a:lnTo>
                  <a:lnTo>
                    <a:pt x="140" y="263"/>
                  </a:lnTo>
                  <a:lnTo>
                    <a:pt x="127" y="281"/>
                  </a:lnTo>
                  <a:lnTo>
                    <a:pt x="113" y="300"/>
                  </a:lnTo>
                  <a:lnTo>
                    <a:pt x="95" y="319"/>
                  </a:lnTo>
                  <a:lnTo>
                    <a:pt x="76" y="339"/>
                  </a:lnTo>
                  <a:lnTo>
                    <a:pt x="76" y="339"/>
                  </a:lnTo>
                  <a:lnTo>
                    <a:pt x="70" y="346"/>
                  </a:lnTo>
                  <a:lnTo>
                    <a:pt x="63" y="355"/>
                  </a:lnTo>
                  <a:lnTo>
                    <a:pt x="57" y="367"/>
                  </a:lnTo>
                  <a:lnTo>
                    <a:pt x="52" y="379"/>
                  </a:lnTo>
                  <a:lnTo>
                    <a:pt x="47" y="391"/>
                  </a:lnTo>
                  <a:lnTo>
                    <a:pt x="45" y="405"/>
                  </a:lnTo>
                  <a:lnTo>
                    <a:pt x="45" y="416"/>
                  </a:lnTo>
                  <a:lnTo>
                    <a:pt x="46" y="421"/>
                  </a:lnTo>
                  <a:lnTo>
                    <a:pt x="47" y="426"/>
                  </a:lnTo>
                  <a:lnTo>
                    <a:pt x="47" y="427"/>
                  </a:lnTo>
                  <a:lnTo>
                    <a:pt x="50" y="429"/>
                  </a:lnTo>
                  <a:lnTo>
                    <a:pt x="50" y="429"/>
                  </a:lnTo>
                  <a:lnTo>
                    <a:pt x="54" y="435"/>
                  </a:lnTo>
                  <a:lnTo>
                    <a:pt x="54" y="436"/>
                  </a:lnTo>
                  <a:lnTo>
                    <a:pt x="55" y="436"/>
                  </a:lnTo>
                  <a:lnTo>
                    <a:pt x="55" y="436"/>
                  </a:lnTo>
                  <a:lnTo>
                    <a:pt x="63" y="441"/>
                  </a:lnTo>
                  <a:lnTo>
                    <a:pt x="71" y="445"/>
                  </a:lnTo>
                  <a:lnTo>
                    <a:pt x="79" y="447"/>
                  </a:lnTo>
                  <a:lnTo>
                    <a:pt x="89" y="448"/>
                  </a:lnTo>
                  <a:lnTo>
                    <a:pt x="89" y="448"/>
                  </a:lnTo>
                  <a:lnTo>
                    <a:pt x="98" y="447"/>
                  </a:lnTo>
                  <a:lnTo>
                    <a:pt x="106" y="445"/>
                  </a:lnTo>
                  <a:lnTo>
                    <a:pt x="116" y="442"/>
                  </a:lnTo>
                  <a:lnTo>
                    <a:pt x="125" y="437"/>
                  </a:lnTo>
                  <a:lnTo>
                    <a:pt x="134" y="432"/>
                  </a:lnTo>
                  <a:lnTo>
                    <a:pt x="144" y="426"/>
                  </a:lnTo>
                  <a:lnTo>
                    <a:pt x="162" y="411"/>
                  </a:lnTo>
                  <a:lnTo>
                    <a:pt x="180" y="395"/>
                  </a:lnTo>
                  <a:lnTo>
                    <a:pt x="196" y="377"/>
                  </a:lnTo>
                  <a:lnTo>
                    <a:pt x="227" y="341"/>
                  </a:lnTo>
                  <a:lnTo>
                    <a:pt x="227" y="341"/>
                  </a:lnTo>
                  <a:lnTo>
                    <a:pt x="242" y="324"/>
                  </a:lnTo>
                  <a:lnTo>
                    <a:pt x="253" y="311"/>
                  </a:lnTo>
                  <a:lnTo>
                    <a:pt x="253" y="311"/>
                  </a:lnTo>
                  <a:lnTo>
                    <a:pt x="294" y="271"/>
                  </a:lnTo>
                  <a:lnTo>
                    <a:pt x="294" y="271"/>
                  </a:lnTo>
                  <a:lnTo>
                    <a:pt x="333" y="233"/>
                  </a:lnTo>
                  <a:lnTo>
                    <a:pt x="371" y="194"/>
                  </a:lnTo>
                  <a:lnTo>
                    <a:pt x="407" y="155"/>
                  </a:lnTo>
                  <a:lnTo>
                    <a:pt x="424" y="134"/>
                  </a:lnTo>
                  <a:lnTo>
                    <a:pt x="442" y="114"/>
                  </a:lnTo>
                  <a:lnTo>
                    <a:pt x="442" y="114"/>
                  </a:lnTo>
                  <a:lnTo>
                    <a:pt x="445" y="111"/>
                  </a:lnTo>
                  <a:lnTo>
                    <a:pt x="448" y="107"/>
                  </a:lnTo>
                  <a:lnTo>
                    <a:pt x="452" y="106"/>
                  </a:lnTo>
                  <a:lnTo>
                    <a:pt x="456" y="106"/>
                  </a:lnTo>
                  <a:lnTo>
                    <a:pt x="456" y="106"/>
                  </a:lnTo>
                  <a:lnTo>
                    <a:pt x="462" y="107"/>
                  </a:lnTo>
                  <a:lnTo>
                    <a:pt x="468" y="111"/>
                  </a:lnTo>
                  <a:lnTo>
                    <a:pt x="472" y="115"/>
                  </a:lnTo>
                  <a:lnTo>
                    <a:pt x="476" y="121"/>
                  </a:lnTo>
                  <a:lnTo>
                    <a:pt x="476" y="121"/>
                  </a:lnTo>
                  <a:lnTo>
                    <a:pt x="478" y="125"/>
                  </a:lnTo>
                  <a:lnTo>
                    <a:pt x="479" y="131"/>
                  </a:lnTo>
                  <a:lnTo>
                    <a:pt x="478" y="135"/>
                  </a:lnTo>
                  <a:lnTo>
                    <a:pt x="478" y="138"/>
                  </a:lnTo>
                  <a:lnTo>
                    <a:pt x="476" y="143"/>
                  </a:lnTo>
                  <a:lnTo>
                    <a:pt x="473" y="147"/>
                  </a:lnTo>
                  <a:lnTo>
                    <a:pt x="473" y="147"/>
                  </a:lnTo>
                  <a:lnTo>
                    <a:pt x="458" y="165"/>
                  </a:lnTo>
                  <a:lnTo>
                    <a:pt x="442" y="184"/>
                  </a:lnTo>
                  <a:lnTo>
                    <a:pt x="408" y="220"/>
                  </a:lnTo>
                  <a:lnTo>
                    <a:pt x="374" y="255"/>
                  </a:lnTo>
                  <a:lnTo>
                    <a:pt x="340" y="289"/>
                  </a:lnTo>
                  <a:lnTo>
                    <a:pt x="340" y="289"/>
                  </a:lnTo>
                  <a:lnTo>
                    <a:pt x="280" y="348"/>
                  </a:lnTo>
                  <a:lnTo>
                    <a:pt x="251" y="379"/>
                  </a:lnTo>
                  <a:lnTo>
                    <a:pt x="223" y="410"/>
                  </a:lnTo>
                  <a:lnTo>
                    <a:pt x="223" y="410"/>
                  </a:lnTo>
                  <a:lnTo>
                    <a:pt x="207" y="429"/>
                  </a:lnTo>
                  <a:lnTo>
                    <a:pt x="189" y="445"/>
                  </a:lnTo>
                  <a:lnTo>
                    <a:pt x="171" y="460"/>
                  </a:lnTo>
                  <a:lnTo>
                    <a:pt x="153" y="471"/>
                  </a:lnTo>
                  <a:lnTo>
                    <a:pt x="135" y="480"/>
                  </a:lnTo>
                  <a:lnTo>
                    <a:pt x="118" y="488"/>
                  </a:lnTo>
                  <a:lnTo>
                    <a:pt x="109" y="490"/>
                  </a:lnTo>
                  <a:lnTo>
                    <a:pt x="100" y="492"/>
                  </a:lnTo>
                  <a:lnTo>
                    <a:pt x="92" y="493"/>
                  </a:lnTo>
                  <a:lnTo>
                    <a:pt x="84" y="493"/>
                  </a:lnTo>
                  <a:lnTo>
                    <a:pt x="84" y="49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257233" y="1484754"/>
            <a:ext cx="2512203" cy="25122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70755" y="188595"/>
            <a:ext cx="2928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-SOWT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7681595" y="404495"/>
            <a:ext cx="4177030" cy="152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681595" y="476250"/>
            <a:ext cx="4177030" cy="63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93B09E1-F173-4EBA-95CB-A76A79AE4EFA}"/>
              </a:ext>
            </a:extLst>
          </p:cNvPr>
          <p:cNvSpPr txBox="1"/>
          <p:nvPr/>
        </p:nvSpPr>
        <p:spPr>
          <a:xfrm>
            <a:off x="1489075" y="864870"/>
            <a:ext cx="92170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优势（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Strength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本平台是为了学生与老师之间的交流与互动而设计，平台开发者贴近两类受众。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开发者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对信息网络知识比较了解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平台开发小组人员组织结构简单清晰，易于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交流沟通，目的较易达成一致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本平台因为前期成本低，如果发行，价格具有竞争优势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劣势（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weakness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小组成员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开发经验相对薄弱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小组属于刚起步阶段，预算比较低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机会（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oppoturnity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随着国家网络安全法的普及，国家对网络软件的扶持政策力度大。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该类软件较少，所以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市场巨大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竞争队手同样处于起步阶段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威胁（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thread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小组成员人员少，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有完不成目标的风险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有可能无法较好地分析客户的需求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同类替代产品多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客户的偏好会有所改变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6ad77bb-3f20-4869-9f95-74e856584701}"/>
  <p:tag name="TABLE_ENDDRAG_ORIGIN_RECT" val="709*306"/>
  <p:tag name="TABLE_ENDDRAG_RECT" val="54*94*709*30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805ce8c-31ab-4497-978d-4ac033ecb26d}"/>
  <p:tag name="TABLE_ENDDRAG_ORIGIN_RECT" val="644*374"/>
  <p:tag name="TABLE_ENDDRAG_RECT" val="88*130*644*37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2046</Words>
  <Application>Microsoft Office PowerPoint</Application>
  <PresentationFormat>自定义</PresentationFormat>
  <Paragraphs>308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微立体</dc:title>
  <dc:creator>第一PPT</dc:creator>
  <cp:keywords>www.1ppt.com</cp:keywords>
  <dc:description>www.1ppt.com</dc:description>
  <cp:lastModifiedBy>徐 晟</cp:lastModifiedBy>
  <cp:revision>173</cp:revision>
  <dcterms:created xsi:type="dcterms:W3CDTF">2016-01-25T08:08:00Z</dcterms:created>
  <dcterms:modified xsi:type="dcterms:W3CDTF">2022-03-11T15:52:47Z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B38C367A5BFC485A9FA60E3D6AA69A25</vt:lpwstr>
  </property>
</Properties>
</file>