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A51-B6B5-4C84-BB10-FD92166C0CCE}"/>
              </a:ext>
            </a:extLst>
          </p:cNvPr>
          <p:cNvSpPr>
            <a:spLocks noGrp="1"/>
          </p:cNvSpPr>
          <p:nvPr>
            <p:ph type="ctrTitle"/>
          </p:nvPr>
        </p:nvSpPr>
        <p:spPr>
          <a:xfrm>
            <a:off x="1524000" y="1122363"/>
            <a:ext cx="9144000" cy="2387600"/>
          </a:xfrm>
        </p:spPr>
        <p:txBody>
          <a:bodyPr anchor="b"/>
          <a:lstStyle>
            <a:lvl1pPr algn="ctr">
              <a:defRPr sz="6000"/>
            </a:lvl1pPr>
          </a:lstStyle>
          <a:p>
            <a:r>
              <a:rPr lang="en-US" altLang="zh-HK"/>
              <a:t>Click to edit Master title style</a:t>
            </a:r>
            <a:endParaRPr lang="zh-HK" altLang="en-US"/>
          </a:p>
        </p:txBody>
      </p:sp>
      <p:sp>
        <p:nvSpPr>
          <p:cNvPr id="3" name="Subtitle 2">
            <a:extLst>
              <a:ext uri="{FF2B5EF4-FFF2-40B4-BE49-F238E27FC236}">
                <a16:creationId xmlns:a16="http://schemas.microsoft.com/office/drawing/2014/main" id="{1814A66F-CF38-4BE9-96BE-34AD9A732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zh-HK" altLang="en-US"/>
          </a:p>
        </p:txBody>
      </p:sp>
      <p:sp>
        <p:nvSpPr>
          <p:cNvPr id="4" name="Date Placeholder 3">
            <a:extLst>
              <a:ext uri="{FF2B5EF4-FFF2-40B4-BE49-F238E27FC236}">
                <a16:creationId xmlns:a16="http://schemas.microsoft.com/office/drawing/2014/main" id="{93F7F82F-E19B-4E58-8A42-DA8A16F9A54C}"/>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5" name="Footer Placeholder 4">
            <a:extLst>
              <a:ext uri="{FF2B5EF4-FFF2-40B4-BE49-F238E27FC236}">
                <a16:creationId xmlns:a16="http://schemas.microsoft.com/office/drawing/2014/main" id="{AB1FC5D2-0E14-4B2F-BDDB-844000E35A18}"/>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E05C1CB9-7763-4866-A20D-0A7990ED5EE3}"/>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74533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5893-D616-453C-9E45-F862ECD84728}"/>
              </a:ext>
            </a:extLst>
          </p:cNvPr>
          <p:cNvSpPr>
            <a:spLocks noGrp="1"/>
          </p:cNvSpPr>
          <p:nvPr>
            <p:ph type="title"/>
          </p:nvPr>
        </p:nvSpPr>
        <p:spPr/>
        <p:txBody>
          <a:bodyPr/>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FF6F1726-81AC-4835-B50A-4A2E15654DAE}"/>
              </a:ext>
            </a:extLst>
          </p:cNvPr>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33E0DAE9-8985-4A4F-AFE5-9EAECD54CD6E}"/>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5" name="Footer Placeholder 4">
            <a:extLst>
              <a:ext uri="{FF2B5EF4-FFF2-40B4-BE49-F238E27FC236}">
                <a16:creationId xmlns:a16="http://schemas.microsoft.com/office/drawing/2014/main" id="{1B761F26-2F70-464F-B4F2-235BD69790AB}"/>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4A7AE10A-D9F0-42BA-8BC4-BFA32B3E99EC}"/>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25625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DCCEC-1BF3-4168-8D69-8428A7BBEF59}"/>
              </a:ext>
            </a:extLst>
          </p:cNvPr>
          <p:cNvSpPr>
            <a:spLocks noGrp="1"/>
          </p:cNvSpPr>
          <p:nvPr>
            <p:ph type="title" orient="vert"/>
          </p:nvPr>
        </p:nvSpPr>
        <p:spPr>
          <a:xfrm>
            <a:off x="8724900" y="365125"/>
            <a:ext cx="2628900" cy="5811838"/>
          </a:xfrm>
        </p:spPr>
        <p:txBody>
          <a:bodyPr vert="eaVert"/>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ECF833DD-404D-4950-AE35-8584EBEA7974}"/>
              </a:ext>
            </a:extLst>
          </p:cNvPr>
          <p:cNvSpPr>
            <a:spLocks noGrp="1"/>
          </p:cNvSpPr>
          <p:nvPr>
            <p:ph type="body" orient="vert" idx="1"/>
          </p:nvPr>
        </p:nvSpPr>
        <p:spPr>
          <a:xfrm>
            <a:off x="838200" y="365125"/>
            <a:ext cx="7734300" cy="5811838"/>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E812455E-8A9A-4B0A-B082-DEF7A8DC8164}"/>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5" name="Footer Placeholder 4">
            <a:extLst>
              <a:ext uri="{FF2B5EF4-FFF2-40B4-BE49-F238E27FC236}">
                <a16:creationId xmlns:a16="http://schemas.microsoft.com/office/drawing/2014/main" id="{54CCAC8C-130A-4CB9-9B3A-FCC1D6039292}"/>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B39A60A7-55CB-4F54-9848-43836AC98C79}"/>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4312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E0F9-8EC6-45A5-AF33-E62C2D6FEA74}"/>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CCB9DB12-350C-46A4-8DB3-EBBBDD92F994}"/>
              </a:ext>
            </a:extLst>
          </p:cNvPr>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C852BC18-8790-492C-890F-E18BC2A16397}"/>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5" name="Footer Placeholder 4">
            <a:extLst>
              <a:ext uri="{FF2B5EF4-FFF2-40B4-BE49-F238E27FC236}">
                <a16:creationId xmlns:a16="http://schemas.microsoft.com/office/drawing/2014/main" id="{8A1F5AD0-973B-408B-A0D0-0A6B53FC10E9}"/>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598E581C-5660-49CA-8865-2267E02C965F}"/>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26808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F88A-F78C-483B-AED4-D3290080F67F}"/>
              </a:ext>
            </a:extLst>
          </p:cNvPr>
          <p:cNvSpPr>
            <a:spLocks noGrp="1"/>
          </p:cNvSpPr>
          <p:nvPr>
            <p:ph type="title"/>
          </p:nvPr>
        </p:nvSpPr>
        <p:spPr>
          <a:xfrm>
            <a:off x="831850" y="1709738"/>
            <a:ext cx="10515600" cy="2852737"/>
          </a:xfrm>
        </p:spPr>
        <p:txBody>
          <a:bodyPr anchor="b"/>
          <a:lstStyle>
            <a:lvl1pPr>
              <a:defRPr sz="6000"/>
            </a:lvl1p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7E291AC4-E8C4-4E29-9FF6-3B6E07345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K"/>
              <a:t>Click to edit Master text styles</a:t>
            </a:r>
          </a:p>
        </p:txBody>
      </p:sp>
      <p:sp>
        <p:nvSpPr>
          <p:cNvPr id="4" name="Date Placeholder 3">
            <a:extLst>
              <a:ext uri="{FF2B5EF4-FFF2-40B4-BE49-F238E27FC236}">
                <a16:creationId xmlns:a16="http://schemas.microsoft.com/office/drawing/2014/main" id="{AFCDD9D2-514C-4B10-8C54-252B2933F9D9}"/>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5" name="Footer Placeholder 4">
            <a:extLst>
              <a:ext uri="{FF2B5EF4-FFF2-40B4-BE49-F238E27FC236}">
                <a16:creationId xmlns:a16="http://schemas.microsoft.com/office/drawing/2014/main" id="{3DC31BB0-BA00-4C85-B51B-2810AE2EC143}"/>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0FB5F3CA-0F58-40BC-94E2-C18122014C9E}"/>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41787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5DEE-47DC-42CA-883D-E7E3456E2A59}"/>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47595CCD-DAB4-4440-8942-1CCE52ADB1E5}"/>
              </a:ext>
            </a:extLst>
          </p:cNvPr>
          <p:cNvSpPr>
            <a:spLocks noGrp="1"/>
          </p:cNvSpPr>
          <p:nvPr>
            <p:ph sz="half" idx="1"/>
          </p:nvPr>
        </p:nvSpPr>
        <p:spPr>
          <a:xfrm>
            <a:off x="838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a:extLst>
              <a:ext uri="{FF2B5EF4-FFF2-40B4-BE49-F238E27FC236}">
                <a16:creationId xmlns:a16="http://schemas.microsoft.com/office/drawing/2014/main" id="{E20F0964-118B-45FD-9415-3D4410D6757F}"/>
              </a:ext>
            </a:extLst>
          </p:cNvPr>
          <p:cNvSpPr>
            <a:spLocks noGrp="1"/>
          </p:cNvSpPr>
          <p:nvPr>
            <p:ph sz="half" idx="2"/>
          </p:nvPr>
        </p:nvSpPr>
        <p:spPr>
          <a:xfrm>
            <a:off x="6172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a:extLst>
              <a:ext uri="{FF2B5EF4-FFF2-40B4-BE49-F238E27FC236}">
                <a16:creationId xmlns:a16="http://schemas.microsoft.com/office/drawing/2014/main" id="{75FA0864-E5E8-463B-BB7D-4265088817D2}"/>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6" name="Footer Placeholder 5">
            <a:extLst>
              <a:ext uri="{FF2B5EF4-FFF2-40B4-BE49-F238E27FC236}">
                <a16:creationId xmlns:a16="http://schemas.microsoft.com/office/drawing/2014/main" id="{F82D57C4-8EAA-4DB3-83F3-45D23E88BD51}"/>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F7CC31B5-0D60-4FC0-82A7-650D6BB7624A}"/>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50311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A18F-F26F-439B-88B3-D40191C1871D}"/>
              </a:ext>
            </a:extLst>
          </p:cNvPr>
          <p:cNvSpPr>
            <a:spLocks noGrp="1"/>
          </p:cNvSpPr>
          <p:nvPr>
            <p:ph type="title"/>
          </p:nvPr>
        </p:nvSpPr>
        <p:spPr>
          <a:xfrm>
            <a:off x="839788" y="365125"/>
            <a:ext cx="10515600" cy="1325563"/>
          </a:xfrm>
        </p:spPr>
        <p:txBody>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C8CF2666-48F8-4401-A88D-60FE57DEB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a:extLst>
              <a:ext uri="{FF2B5EF4-FFF2-40B4-BE49-F238E27FC236}">
                <a16:creationId xmlns:a16="http://schemas.microsoft.com/office/drawing/2014/main" id="{CEF47425-1B2C-4661-B842-E10549F02595}"/>
              </a:ext>
            </a:extLst>
          </p:cNvPr>
          <p:cNvSpPr>
            <a:spLocks noGrp="1"/>
          </p:cNvSpPr>
          <p:nvPr>
            <p:ph sz="half" idx="2"/>
          </p:nvPr>
        </p:nvSpPr>
        <p:spPr>
          <a:xfrm>
            <a:off x="839788" y="2505075"/>
            <a:ext cx="5157787"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a:extLst>
              <a:ext uri="{FF2B5EF4-FFF2-40B4-BE49-F238E27FC236}">
                <a16:creationId xmlns:a16="http://schemas.microsoft.com/office/drawing/2014/main" id="{33940B50-355F-4ED5-A84C-4D9151067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a:extLst>
              <a:ext uri="{FF2B5EF4-FFF2-40B4-BE49-F238E27FC236}">
                <a16:creationId xmlns:a16="http://schemas.microsoft.com/office/drawing/2014/main" id="{F8EB9AC9-EDF5-434F-A216-2519CA01E1AE}"/>
              </a:ext>
            </a:extLst>
          </p:cNvPr>
          <p:cNvSpPr>
            <a:spLocks noGrp="1"/>
          </p:cNvSpPr>
          <p:nvPr>
            <p:ph sz="quarter" idx="4"/>
          </p:nvPr>
        </p:nvSpPr>
        <p:spPr>
          <a:xfrm>
            <a:off x="6172200" y="2505075"/>
            <a:ext cx="5183188"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a:extLst>
              <a:ext uri="{FF2B5EF4-FFF2-40B4-BE49-F238E27FC236}">
                <a16:creationId xmlns:a16="http://schemas.microsoft.com/office/drawing/2014/main" id="{F0659F66-AB2D-4741-94FE-178E026DF8DE}"/>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8" name="Footer Placeholder 7">
            <a:extLst>
              <a:ext uri="{FF2B5EF4-FFF2-40B4-BE49-F238E27FC236}">
                <a16:creationId xmlns:a16="http://schemas.microsoft.com/office/drawing/2014/main" id="{31BC85F0-C50A-428F-8CDD-FCC6606545AE}"/>
              </a:ext>
            </a:extLst>
          </p:cNvPr>
          <p:cNvSpPr>
            <a:spLocks noGrp="1"/>
          </p:cNvSpPr>
          <p:nvPr>
            <p:ph type="ftr" sz="quarter" idx="11"/>
          </p:nvPr>
        </p:nvSpPr>
        <p:spPr/>
        <p:txBody>
          <a:bodyPr/>
          <a:lstStyle/>
          <a:p>
            <a:endParaRPr lang="zh-HK" altLang="en-US"/>
          </a:p>
        </p:txBody>
      </p:sp>
      <p:sp>
        <p:nvSpPr>
          <p:cNvPr id="9" name="Slide Number Placeholder 8">
            <a:extLst>
              <a:ext uri="{FF2B5EF4-FFF2-40B4-BE49-F238E27FC236}">
                <a16:creationId xmlns:a16="http://schemas.microsoft.com/office/drawing/2014/main" id="{417438ED-F191-4056-9FA6-21E84EA302B8}"/>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34204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E6B5-2314-42E5-9BC3-432887532F4E}"/>
              </a:ext>
            </a:extLst>
          </p:cNvPr>
          <p:cNvSpPr>
            <a:spLocks noGrp="1"/>
          </p:cNvSpPr>
          <p:nvPr>
            <p:ph type="title"/>
          </p:nvPr>
        </p:nvSpPr>
        <p:spPr/>
        <p:txBody>
          <a:bodyPr/>
          <a:lstStyle/>
          <a:p>
            <a:r>
              <a:rPr lang="en-US" altLang="zh-HK"/>
              <a:t>Click to edit Master title style</a:t>
            </a:r>
            <a:endParaRPr lang="zh-HK" altLang="en-US"/>
          </a:p>
        </p:txBody>
      </p:sp>
      <p:sp>
        <p:nvSpPr>
          <p:cNvPr id="3" name="Date Placeholder 2">
            <a:extLst>
              <a:ext uri="{FF2B5EF4-FFF2-40B4-BE49-F238E27FC236}">
                <a16:creationId xmlns:a16="http://schemas.microsoft.com/office/drawing/2014/main" id="{28E88B9C-BBE7-4690-94F4-D39DFCDBBBEE}"/>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4" name="Footer Placeholder 3">
            <a:extLst>
              <a:ext uri="{FF2B5EF4-FFF2-40B4-BE49-F238E27FC236}">
                <a16:creationId xmlns:a16="http://schemas.microsoft.com/office/drawing/2014/main" id="{7161A6AD-019E-4593-8A42-4D3AA3383A7F}"/>
              </a:ext>
            </a:extLst>
          </p:cNvPr>
          <p:cNvSpPr>
            <a:spLocks noGrp="1"/>
          </p:cNvSpPr>
          <p:nvPr>
            <p:ph type="ftr" sz="quarter" idx="11"/>
          </p:nvPr>
        </p:nvSpPr>
        <p:spPr/>
        <p:txBody>
          <a:bodyPr/>
          <a:lstStyle/>
          <a:p>
            <a:endParaRPr lang="zh-HK" altLang="en-US"/>
          </a:p>
        </p:txBody>
      </p:sp>
      <p:sp>
        <p:nvSpPr>
          <p:cNvPr id="5" name="Slide Number Placeholder 4">
            <a:extLst>
              <a:ext uri="{FF2B5EF4-FFF2-40B4-BE49-F238E27FC236}">
                <a16:creationId xmlns:a16="http://schemas.microsoft.com/office/drawing/2014/main" id="{67433DEB-BD24-4BB1-8E3C-48F513B2D22C}"/>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350482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69994-71CE-4F5E-AEF9-23E609064F38}"/>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3" name="Footer Placeholder 2">
            <a:extLst>
              <a:ext uri="{FF2B5EF4-FFF2-40B4-BE49-F238E27FC236}">
                <a16:creationId xmlns:a16="http://schemas.microsoft.com/office/drawing/2014/main" id="{43B89D51-ADB1-45B2-9A3A-778C91687786}"/>
              </a:ext>
            </a:extLst>
          </p:cNvPr>
          <p:cNvSpPr>
            <a:spLocks noGrp="1"/>
          </p:cNvSpPr>
          <p:nvPr>
            <p:ph type="ftr" sz="quarter" idx="11"/>
          </p:nvPr>
        </p:nvSpPr>
        <p:spPr/>
        <p:txBody>
          <a:bodyPr/>
          <a:lstStyle/>
          <a:p>
            <a:endParaRPr lang="zh-HK" altLang="en-US"/>
          </a:p>
        </p:txBody>
      </p:sp>
      <p:sp>
        <p:nvSpPr>
          <p:cNvPr id="4" name="Slide Number Placeholder 3">
            <a:extLst>
              <a:ext uri="{FF2B5EF4-FFF2-40B4-BE49-F238E27FC236}">
                <a16:creationId xmlns:a16="http://schemas.microsoft.com/office/drawing/2014/main" id="{91B8BA26-1785-410C-94F0-B488881D0253}"/>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88900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6453-E60F-4ABE-AEBC-3CDF7332D994}"/>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F1747806-BA6D-49EA-81A3-23959A371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a:extLst>
              <a:ext uri="{FF2B5EF4-FFF2-40B4-BE49-F238E27FC236}">
                <a16:creationId xmlns:a16="http://schemas.microsoft.com/office/drawing/2014/main" id="{F8A53782-49F0-4500-98BB-82882265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686EE8F3-618A-45CE-AE0B-68FDF0F783F9}"/>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6" name="Footer Placeholder 5">
            <a:extLst>
              <a:ext uri="{FF2B5EF4-FFF2-40B4-BE49-F238E27FC236}">
                <a16:creationId xmlns:a16="http://schemas.microsoft.com/office/drawing/2014/main" id="{549F2687-AC63-473E-AC72-E9AF4EC8C0D3}"/>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419E418F-A185-421B-93F7-EB4CF3ADA30F}"/>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13101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C40-C9FF-4615-B91F-671FA08B63FB}"/>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Picture Placeholder 2">
            <a:extLst>
              <a:ext uri="{FF2B5EF4-FFF2-40B4-BE49-F238E27FC236}">
                <a16:creationId xmlns:a16="http://schemas.microsoft.com/office/drawing/2014/main" id="{AAB6A106-D1D5-4979-89E2-41030CB09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a:extLst>
              <a:ext uri="{FF2B5EF4-FFF2-40B4-BE49-F238E27FC236}">
                <a16:creationId xmlns:a16="http://schemas.microsoft.com/office/drawing/2014/main" id="{0228FCB5-8B23-4A05-961A-4C3142611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AA4105EB-851E-46F3-AC9C-8B6A2FA84E54}"/>
              </a:ext>
            </a:extLst>
          </p:cNvPr>
          <p:cNvSpPr>
            <a:spLocks noGrp="1"/>
          </p:cNvSpPr>
          <p:nvPr>
            <p:ph type="dt" sz="half" idx="10"/>
          </p:nvPr>
        </p:nvSpPr>
        <p:spPr/>
        <p:txBody>
          <a:bodyPr/>
          <a:lstStyle/>
          <a:p>
            <a:fld id="{86690307-6A18-41D7-9926-68F8D7534946}" type="datetimeFigureOut">
              <a:rPr lang="zh-HK" altLang="en-US" smtClean="0"/>
              <a:t>13/10/2020</a:t>
            </a:fld>
            <a:endParaRPr lang="zh-HK" altLang="en-US"/>
          </a:p>
        </p:txBody>
      </p:sp>
      <p:sp>
        <p:nvSpPr>
          <p:cNvPr id="6" name="Footer Placeholder 5">
            <a:extLst>
              <a:ext uri="{FF2B5EF4-FFF2-40B4-BE49-F238E27FC236}">
                <a16:creationId xmlns:a16="http://schemas.microsoft.com/office/drawing/2014/main" id="{2E726152-6EDA-4252-BD33-547C21902744}"/>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5CFED626-0937-4F46-B84D-1CB7C91605B7}"/>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23608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C6F66-F604-483E-A3E5-409EED336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075C53E0-C38F-467F-9918-D92C6C21C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DCE31A3A-B90A-4C03-9FFB-C312E804B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90307-6A18-41D7-9926-68F8D7534946}" type="datetimeFigureOut">
              <a:rPr lang="zh-HK" altLang="en-US" smtClean="0"/>
              <a:t>13/10/2020</a:t>
            </a:fld>
            <a:endParaRPr lang="zh-HK" altLang="en-US"/>
          </a:p>
        </p:txBody>
      </p:sp>
      <p:sp>
        <p:nvSpPr>
          <p:cNvPr id="5" name="Footer Placeholder 4">
            <a:extLst>
              <a:ext uri="{FF2B5EF4-FFF2-40B4-BE49-F238E27FC236}">
                <a16:creationId xmlns:a16="http://schemas.microsoft.com/office/drawing/2014/main" id="{E81896B5-78F0-4EBF-BAF6-1DCE03F6A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a:extLst>
              <a:ext uri="{FF2B5EF4-FFF2-40B4-BE49-F238E27FC236}">
                <a16:creationId xmlns:a16="http://schemas.microsoft.com/office/drawing/2014/main" id="{8E3F957F-63DA-4F91-B71C-BFD06108B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79004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3315-4C3D-468F-ABAD-99F6B23F7449}"/>
              </a:ext>
            </a:extLst>
          </p:cNvPr>
          <p:cNvSpPr>
            <a:spLocks noGrp="1"/>
          </p:cNvSpPr>
          <p:nvPr>
            <p:ph type="ctrTitle"/>
          </p:nvPr>
        </p:nvSpPr>
        <p:spPr>
          <a:xfrm>
            <a:off x="1524000" y="1041400"/>
            <a:ext cx="9144000" cy="2387600"/>
          </a:xfrm>
        </p:spPr>
        <p:txBody>
          <a:bodyPr>
            <a:normAutofit/>
          </a:bodyPr>
          <a:lstStyle/>
          <a:p>
            <a:r>
              <a:rPr lang="en-US" altLang="zh-HK" sz="4400" b="1" u="sng" kern="100" dirty="0">
                <a:effectLst/>
                <a:latin typeface="Calibri" panose="020F0502020204030204" pitchFamily="34" charset="0"/>
                <a:ea typeface="新細明體" panose="02020500000000000000" pitchFamily="18" charset="-120"/>
                <a:cs typeface="Times New Roman" panose="02020603050405020304" pitchFamily="18" charset="0"/>
              </a:rPr>
              <a:t>Capstone Project (Car-accident analysis)</a:t>
            </a:r>
            <a:endParaRPr lang="zh-HK" altLang="en-US" sz="13800" dirty="0"/>
          </a:p>
        </p:txBody>
      </p:sp>
    </p:spTree>
    <p:extLst>
      <p:ext uri="{BB962C8B-B14F-4D97-AF65-F5344CB8AC3E}">
        <p14:creationId xmlns:p14="http://schemas.microsoft.com/office/powerpoint/2010/main" val="36706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Introduction/Business Problem Section </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39201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86594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326407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6370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270518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dirty="0">
                <a:solidFill>
                  <a:srgbClr val="1F1F1F"/>
                </a:solidFill>
                <a:effectLst/>
                <a:latin typeface="Arial" panose="020B0604020202020204" pitchFamily="34" charset="0"/>
                <a:ea typeface="新細明體" panose="02020500000000000000" pitchFamily="18" charset="-120"/>
              </a:rPr>
              <a:t>Conclusion section where you conclude the report.</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93353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Capstone Project (Car-accident analysis)</vt:lpstr>
      <vt:lpstr>Introduction/Business Problem Section </vt:lpstr>
      <vt:lpstr>Data where you describe the data that will be used to solve the problem and the source of the data</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Results section where you discuss the results.</vt:lpstr>
      <vt:lpstr>Discussion section where you discuss any observations you noted and any recommendations you can make based on the results.</vt:lpstr>
      <vt:lpstr>Conclusion section where you conclude the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Wong</dc:creator>
  <cp:lastModifiedBy>Alex Wong</cp:lastModifiedBy>
  <cp:revision>6</cp:revision>
  <dcterms:created xsi:type="dcterms:W3CDTF">2020-10-13T03:34:35Z</dcterms:created>
  <dcterms:modified xsi:type="dcterms:W3CDTF">2020-10-13T03:36:50Z</dcterms:modified>
</cp:coreProperties>
</file>