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8"/>
  </p:notesMasterIdLst>
  <p:sldIdLst>
    <p:sldId id="256" r:id="rId2"/>
    <p:sldId id="261" r:id="rId3"/>
    <p:sldId id="262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388" autoAdjust="0"/>
  </p:normalViewPr>
  <p:slideViewPr>
    <p:cSldViewPr snapToGrid="0">
      <p:cViewPr varScale="1">
        <p:scale>
          <a:sx n="77" d="100"/>
          <a:sy n="77" d="100"/>
        </p:scale>
        <p:origin x="9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gj\AppData\Roaming\Microsoft\Excel\&#53685;&#54633;%20&#47928;&#49436;1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gj\Desktop\fps_&#53580;&#49828;&#5394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gj\Desktop\fps_&#53580;&#49828;&#5394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gj\Desktop\fps_&#53580;&#49828;&#53944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gj\Desktop\fps_&#53580;&#49828;&#53944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gj\Desktop\fps_&#53580;&#49828;&#53944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BTS (</a:t>
            </a:r>
            <a:r>
              <a:rPr lang="ko-KR"/>
              <a:t>방탄소년단</a:t>
            </a:r>
            <a:r>
              <a:rPr lang="en-US"/>
              <a:t>) 'Dynamite' @ America's Got Talent 2020 - Matching Count ( 0.33 sec 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'0.33 sec'!$B$2</c:f>
              <c:strCache>
                <c:ptCount val="1"/>
                <c:pt idx="0">
                  <c:v>Match Count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'0.33 sec'!$A$3:$A$604</c:f>
              <c:numCache>
                <c:formatCode>General</c:formatCode>
                <c:ptCount val="602"/>
                <c:pt idx="0">
                  <c:v>8</c:v>
                </c:pt>
                <c:pt idx="1">
                  <c:v>16</c:v>
                </c:pt>
                <c:pt idx="2">
                  <c:v>24</c:v>
                </c:pt>
                <c:pt idx="3">
                  <c:v>32</c:v>
                </c:pt>
                <c:pt idx="4">
                  <c:v>40</c:v>
                </c:pt>
                <c:pt idx="5">
                  <c:v>48</c:v>
                </c:pt>
                <c:pt idx="6">
                  <c:v>56</c:v>
                </c:pt>
                <c:pt idx="7">
                  <c:v>64</c:v>
                </c:pt>
                <c:pt idx="8">
                  <c:v>72</c:v>
                </c:pt>
                <c:pt idx="9">
                  <c:v>80</c:v>
                </c:pt>
                <c:pt idx="10">
                  <c:v>88</c:v>
                </c:pt>
                <c:pt idx="11">
                  <c:v>96</c:v>
                </c:pt>
                <c:pt idx="12">
                  <c:v>104</c:v>
                </c:pt>
                <c:pt idx="13">
                  <c:v>112</c:v>
                </c:pt>
                <c:pt idx="14">
                  <c:v>120</c:v>
                </c:pt>
                <c:pt idx="15">
                  <c:v>128</c:v>
                </c:pt>
                <c:pt idx="16">
                  <c:v>136</c:v>
                </c:pt>
                <c:pt idx="17">
                  <c:v>144</c:v>
                </c:pt>
                <c:pt idx="18">
                  <c:v>152</c:v>
                </c:pt>
                <c:pt idx="19">
                  <c:v>160</c:v>
                </c:pt>
                <c:pt idx="20">
                  <c:v>168</c:v>
                </c:pt>
                <c:pt idx="21">
                  <c:v>176</c:v>
                </c:pt>
                <c:pt idx="22">
                  <c:v>184</c:v>
                </c:pt>
                <c:pt idx="23">
                  <c:v>192</c:v>
                </c:pt>
                <c:pt idx="24">
                  <c:v>200</c:v>
                </c:pt>
                <c:pt idx="25">
                  <c:v>208</c:v>
                </c:pt>
                <c:pt idx="26">
                  <c:v>216</c:v>
                </c:pt>
                <c:pt idx="27">
                  <c:v>224</c:v>
                </c:pt>
                <c:pt idx="28">
                  <c:v>232</c:v>
                </c:pt>
                <c:pt idx="29">
                  <c:v>240</c:v>
                </c:pt>
                <c:pt idx="30">
                  <c:v>248</c:v>
                </c:pt>
                <c:pt idx="31">
                  <c:v>256</c:v>
                </c:pt>
                <c:pt idx="32">
                  <c:v>264</c:v>
                </c:pt>
                <c:pt idx="33">
                  <c:v>272</c:v>
                </c:pt>
                <c:pt idx="34">
                  <c:v>280</c:v>
                </c:pt>
                <c:pt idx="35">
                  <c:v>288</c:v>
                </c:pt>
                <c:pt idx="36">
                  <c:v>296</c:v>
                </c:pt>
                <c:pt idx="37">
                  <c:v>304</c:v>
                </c:pt>
                <c:pt idx="38">
                  <c:v>312</c:v>
                </c:pt>
                <c:pt idx="39">
                  <c:v>320</c:v>
                </c:pt>
                <c:pt idx="40">
                  <c:v>328</c:v>
                </c:pt>
                <c:pt idx="41">
                  <c:v>336</c:v>
                </c:pt>
                <c:pt idx="42">
                  <c:v>344</c:v>
                </c:pt>
                <c:pt idx="43">
                  <c:v>352</c:v>
                </c:pt>
                <c:pt idx="44">
                  <c:v>360</c:v>
                </c:pt>
                <c:pt idx="45">
                  <c:v>368</c:v>
                </c:pt>
                <c:pt idx="46">
                  <c:v>376</c:v>
                </c:pt>
                <c:pt idx="47">
                  <c:v>384</c:v>
                </c:pt>
                <c:pt idx="48">
                  <c:v>392</c:v>
                </c:pt>
                <c:pt idx="49">
                  <c:v>400</c:v>
                </c:pt>
                <c:pt idx="50">
                  <c:v>408</c:v>
                </c:pt>
                <c:pt idx="51">
                  <c:v>416</c:v>
                </c:pt>
                <c:pt idx="52">
                  <c:v>424</c:v>
                </c:pt>
                <c:pt idx="53">
                  <c:v>432</c:v>
                </c:pt>
                <c:pt idx="54">
                  <c:v>440</c:v>
                </c:pt>
                <c:pt idx="55">
                  <c:v>448</c:v>
                </c:pt>
                <c:pt idx="56">
                  <c:v>456</c:v>
                </c:pt>
                <c:pt idx="57">
                  <c:v>464</c:v>
                </c:pt>
                <c:pt idx="58">
                  <c:v>472</c:v>
                </c:pt>
                <c:pt idx="59">
                  <c:v>480</c:v>
                </c:pt>
                <c:pt idx="60">
                  <c:v>488</c:v>
                </c:pt>
                <c:pt idx="61">
                  <c:v>496</c:v>
                </c:pt>
                <c:pt idx="62">
                  <c:v>504</c:v>
                </c:pt>
                <c:pt idx="63">
                  <c:v>512</c:v>
                </c:pt>
                <c:pt idx="64">
                  <c:v>520</c:v>
                </c:pt>
                <c:pt idx="65">
                  <c:v>528</c:v>
                </c:pt>
                <c:pt idx="66">
                  <c:v>536</c:v>
                </c:pt>
                <c:pt idx="67">
                  <c:v>544</c:v>
                </c:pt>
                <c:pt idx="68">
                  <c:v>552</c:v>
                </c:pt>
                <c:pt idx="69">
                  <c:v>560</c:v>
                </c:pt>
                <c:pt idx="70">
                  <c:v>568</c:v>
                </c:pt>
                <c:pt idx="71">
                  <c:v>576</c:v>
                </c:pt>
                <c:pt idx="72">
                  <c:v>584</c:v>
                </c:pt>
                <c:pt idx="73">
                  <c:v>592</c:v>
                </c:pt>
                <c:pt idx="74">
                  <c:v>600</c:v>
                </c:pt>
                <c:pt idx="75">
                  <c:v>608</c:v>
                </c:pt>
                <c:pt idx="76">
                  <c:v>616</c:v>
                </c:pt>
                <c:pt idx="77">
                  <c:v>624</c:v>
                </c:pt>
                <c:pt idx="78">
                  <c:v>632</c:v>
                </c:pt>
                <c:pt idx="79">
                  <c:v>640</c:v>
                </c:pt>
                <c:pt idx="80">
                  <c:v>648</c:v>
                </c:pt>
                <c:pt idx="81">
                  <c:v>656</c:v>
                </c:pt>
                <c:pt idx="82">
                  <c:v>664</c:v>
                </c:pt>
                <c:pt idx="83">
                  <c:v>672</c:v>
                </c:pt>
                <c:pt idx="84">
                  <c:v>680</c:v>
                </c:pt>
                <c:pt idx="85">
                  <c:v>688</c:v>
                </c:pt>
                <c:pt idx="86">
                  <c:v>696</c:v>
                </c:pt>
                <c:pt idx="87">
                  <c:v>704</c:v>
                </c:pt>
                <c:pt idx="88">
                  <c:v>712</c:v>
                </c:pt>
                <c:pt idx="89">
                  <c:v>720</c:v>
                </c:pt>
                <c:pt idx="90">
                  <c:v>728</c:v>
                </c:pt>
                <c:pt idx="91">
                  <c:v>736</c:v>
                </c:pt>
                <c:pt idx="92">
                  <c:v>744</c:v>
                </c:pt>
                <c:pt idx="93">
                  <c:v>752</c:v>
                </c:pt>
                <c:pt idx="94">
                  <c:v>760</c:v>
                </c:pt>
                <c:pt idx="95">
                  <c:v>768</c:v>
                </c:pt>
                <c:pt idx="96">
                  <c:v>776</c:v>
                </c:pt>
                <c:pt idx="97">
                  <c:v>784</c:v>
                </c:pt>
                <c:pt idx="98">
                  <c:v>792</c:v>
                </c:pt>
                <c:pt idx="99">
                  <c:v>800</c:v>
                </c:pt>
                <c:pt idx="100">
                  <c:v>808</c:v>
                </c:pt>
                <c:pt idx="101">
                  <c:v>816</c:v>
                </c:pt>
                <c:pt idx="102">
                  <c:v>824</c:v>
                </c:pt>
                <c:pt idx="103">
                  <c:v>832</c:v>
                </c:pt>
                <c:pt idx="104">
                  <c:v>840</c:v>
                </c:pt>
                <c:pt idx="105">
                  <c:v>848</c:v>
                </c:pt>
                <c:pt idx="106">
                  <c:v>856</c:v>
                </c:pt>
                <c:pt idx="107">
                  <c:v>864</c:v>
                </c:pt>
                <c:pt idx="108">
                  <c:v>872</c:v>
                </c:pt>
                <c:pt idx="109">
                  <c:v>880</c:v>
                </c:pt>
                <c:pt idx="110">
                  <c:v>888</c:v>
                </c:pt>
                <c:pt idx="111">
                  <c:v>896</c:v>
                </c:pt>
                <c:pt idx="112">
                  <c:v>904</c:v>
                </c:pt>
                <c:pt idx="113">
                  <c:v>912</c:v>
                </c:pt>
                <c:pt idx="114">
                  <c:v>920</c:v>
                </c:pt>
                <c:pt idx="115">
                  <c:v>928</c:v>
                </c:pt>
                <c:pt idx="116">
                  <c:v>936</c:v>
                </c:pt>
                <c:pt idx="117">
                  <c:v>944</c:v>
                </c:pt>
                <c:pt idx="118">
                  <c:v>952</c:v>
                </c:pt>
                <c:pt idx="119">
                  <c:v>960</c:v>
                </c:pt>
                <c:pt idx="120">
                  <c:v>968</c:v>
                </c:pt>
                <c:pt idx="121">
                  <c:v>976</c:v>
                </c:pt>
                <c:pt idx="122">
                  <c:v>984</c:v>
                </c:pt>
                <c:pt idx="123">
                  <c:v>992</c:v>
                </c:pt>
                <c:pt idx="124">
                  <c:v>1000</c:v>
                </c:pt>
                <c:pt idx="125">
                  <c:v>1008</c:v>
                </c:pt>
                <c:pt idx="126">
                  <c:v>1016</c:v>
                </c:pt>
                <c:pt idx="127">
                  <c:v>1024</c:v>
                </c:pt>
                <c:pt idx="128">
                  <c:v>1032</c:v>
                </c:pt>
                <c:pt idx="129">
                  <c:v>1040</c:v>
                </c:pt>
                <c:pt idx="130">
                  <c:v>1048</c:v>
                </c:pt>
                <c:pt idx="131">
                  <c:v>1056</c:v>
                </c:pt>
                <c:pt idx="132">
                  <c:v>1064</c:v>
                </c:pt>
                <c:pt idx="133">
                  <c:v>1072</c:v>
                </c:pt>
                <c:pt idx="134">
                  <c:v>1080</c:v>
                </c:pt>
                <c:pt idx="135">
                  <c:v>1088</c:v>
                </c:pt>
                <c:pt idx="136">
                  <c:v>1096</c:v>
                </c:pt>
                <c:pt idx="137">
                  <c:v>1104</c:v>
                </c:pt>
                <c:pt idx="138">
                  <c:v>1112</c:v>
                </c:pt>
                <c:pt idx="139">
                  <c:v>1120</c:v>
                </c:pt>
                <c:pt idx="140">
                  <c:v>1128</c:v>
                </c:pt>
                <c:pt idx="141">
                  <c:v>1136</c:v>
                </c:pt>
                <c:pt idx="142">
                  <c:v>1144</c:v>
                </c:pt>
                <c:pt idx="143">
                  <c:v>1152</c:v>
                </c:pt>
                <c:pt idx="144">
                  <c:v>1160</c:v>
                </c:pt>
                <c:pt idx="145">
                  <c:v>1168</c:v>
                </c:pt>
                <c:pt idx="146">
                  <c:v>1176</c:v>
                </c:pt>
                <c:pt idx="147">
                  <c:v>1184</c:v>
                </c:pt>
                <c:pt idx="148">
                  <c:v>1192</c:v>
                </c:pt>
                <c:pt idx="149">
                  <c:v>1200</c:v>
                </c:pt>
                <c:pt idx="150">
                  <c:v>1208</c:v>
                </c:pt>
                <c:pt idx="151">
                  <c:v>1216</c:v>
                </c:pt>
                <c:pt idx="152">
                  <c:v>1224</c:v>
                </c:pt>
                <c:pt idx="153">
                  <c:v>1232</c:v>
                </c:pt>
                <c:pt idx="154">
                  <c:v>1240</c:v>
                </c:pt>
                <c:pt idx="155">
                  <c:v>1248</c:v>
                </c:pt>
                <c:pt idx="156">
                  <c:v>1256</c:v>
                </c:pt>
                <c:pt idx="157">
                  <c:v>1264</c:v>
                </c:pt>
                <c:pt idx="158">
                  <c:v>1272</c:v>
                </c:pt>
                <c:pt idx="159">
                  <c:v>1280</c:v>
                </c:pt>
                <c:pt idx="160">
                  <c:v>1288</c:v>
                </c:pt>
                <c:pt idx="161">
                  <c:v>1296</c:v>
                </c:pt>
                <c:pt idx="162">
                  <c:v>1304</c:v>
                </c:pt>
                <c:pt idx="163">
                  <c:v>1312</c:v>
                </c:pt>
                <c:pt idx="164">
                  <c:v>1320</c:v>
                </c:pt>
                <c:pt idx="165">
                  <c:v>1328</c:v>
                </c:pt>
                <c:pt idx="166">
                  <c:v>1336</c:v>
                </c:pt>
                <c:pt idx="167">
                  <c:v>1344</c:v>
                </c:pt>
                <c:pt idx="168">
                  <c:v>1352</c:v>
                </c:pt>
                <c:pt idx="169">
                  <c:v>1360</c:v>
                </c:pt>
                <c:pt idx="170">
                  <c:v>1368</c:v>
                </c:pt>
                <c:pt idx="171">
                  <c:v>1376</c:v>
                </c:pt>
                <c:pt idx="172">
                  <c:v>1384</c:v>
                </c:pt>
                <c:pt idx="173">
                  <c:v>1392</c:v>
                </c:pt>
                <c:pt idx="174">
                  <c:v>1400</c:v>
                </c:pt>
                <c:pt idx="175">
                  <c:v>1408</c:v>
                </c:pt>
                <c:pt idx="176">
                  <c:v>1416</c:v>
                </c:pt>
                <c:pt idx="177">
                  <c:v>1424</c:v>
                </c:pt>
                <c:pt idx="178">
                  <c:v>1432</c:v>
                </c:pt>
                <c:pt idx="179">
                  <c:v>1440</c:v>
                </c:pt>
                <c:pt idx="180">
                  <c:v>1448</c:v>
                </c:pt>
                <c:pt idx="181">
                  <c:v>1456</c:v>
                </c:pt>
                <c:pt idx="182">
                  <c:v>1464</c:v>
                </c:pt>
                <c:pt idx="183">
                  <c:v>1472</c:v>
                </c:pt>
                <c:pt idx="184">
                  <c:v>1480</c:v>
                </c:pt>
                <c:pt idx="185">
                  <c:v>1488</c:v>
                </c:pt>
                <c:pt idx="186">
                  <c:v>1496</c:v>
                </c:pt>
                <c:pt idx="187">
                  <c:v>1504</c:v>
                </c:pt>
                <c:pt idx="188">
                  <c:v>1512</c:v>
                </c:pt>
                <c:pt idx="189">
                  <c:v>1520</c:v>
                </c:pt>
                <c:pt idx="190">
                  <c:v>1528</c:v>
                </c:pt>
                <c:pt idx="191">
                  <c:v>1536</c:v>
                </c:pt>
                <c:pt idx="192">
                  <c:v>1544</c:v>
                </c:pt>
                <c:pt idx="193">
                  <c:v>1552</c:v>
                </c:pt>
                <c:pt idx="194">
                  <c:v>1560</c:v>
                </c:pt>
                <c:pt idx="195">
                  <c:v>1568</c:v>
                </c:pt>
                <c:pt idx="196">
                  <c:v>1576</c:v>
                </c:pt>
                <c:pt idx="197">
                  <c:v>1584</c:v>
                </c:pt>
                <c:pt idx="198">
                  <c:v>1592</c:v>
                </c:pt>
                <c:pt idx="199">
                  <c:v>1600</c:v>
                </c:pt>
                <c:pt idx="200">
                  <c:v>1608</c:v>
                </c:pt>
                <c:pt idx="201">
                  <c:v>1616</c:v>
                </c:pt>
                <c:pt idx="202">
                  <c:v>1624</c:v>
                </c:pt>
                <c:pt idx="203">
                  <c:v>1632</c:v>
                </c:pt>
                <c:pt idx="204">
                  <c:v>1640</c:v>
                </c:pt>
                <c:pt idx="205">
                  <c:v>1648</c:v>
                </c:pt>
                <c:pt idx="206">
                  <c:v>1656</c:v>
                </c:pt>
                <c:pt idx="207">
                  <c:v>1664</c:v>
                </c:pt>
                <c:pt idx="208">
                  <c:v>1672</c:v>
                </c:pt>
                <c:pt idx="209">
                  <c:v>1680</c:v>
                </c:pt>
                <c:pt idx="210">
                  <c:v>1688</c:v>
                </c:pt>
                <c:pt idx="211">
                  <c:v>1696</c:v>
                </c:pt>
                <c:pt idx="212">
                  <c:v>1704</c:v>
                </c:pt>
                <c:pt idx="213">
                  <c:v>1712</c:v>
                </c:pt>
                <c:pt idx="214">
                  <c:v>1720</c:v>
                </c:pt>
                <c:pt idx="215">
                  <c:v>1728</c:v>
                </c:pt>
                <c:pt idx="216">
                  <c:v>1736</c:v>
                </c:pt>
                <c:pt idx="217">
                  <c:v>1744</c:v>
                </c:pt>
                <c:pt idx="218">
                  <c:v>1752</c:v>
                </c:pt>
                <c:pt idx="219">
                  <c:v>1760</c:v>
                </c:pt>
                <c:pt idx="220">
                  <c:v>1768</c:v>
                </c:pt>
                <c:pt idx="221">
                  <c:v>1776</c:v>
                </c:pt>
                <c:pt idx="222">
                  <c:v>1784</c:v>
                </c:pt>
                <c:pt idx="223">
                  <c:v>1792</c:v>
                </c:pt>
                <c:pt idx="224">
                  <c:v>1800</c:v>
                </c:pt>
                <c:pt idx="225">
                  <c:v>1808</c:v>
                </c:pt>
                <c:pt idx="226">
                  <c:v>1816</c:v>
                </c:pt>
                <c:pt idx="227">
                  <c:v>1824</c:v>
                </c:pt>
                <c:pt idx="228">
                  <c:v>1832</c:v>
                </c:pt>
                <c:pt idx="229">
                  <c:v>1840</c:v>
                </c:pt>
                <c:pt idx="230">
                  <c:v>1848</c:v>
                </c:pt>
                <c:pt idx="231">
                  <c:v>1856</c:v>
                </c:pt>
                <c:pt idx="232">
                  <c:v>1864</c:v>
                </c:pt>
                <c:pt idx="233">
                  <c:v>1872</c:v>
                </c:pt>
                <c:pt idx="234">
                  <c:v>1880</c:v>
                </c:pt>
                <c:pt idx="235">
                  <c:v>1888</c:v>
                </c:pt>
                <c:pt idx="236">
                  <c:v>1896</c:v>
                </c:pt>
                <c:pt idx="237">
                  <c:v>1904</c:v>
                </c:pt>
                <c:pt idx="238">
                  <c:v>1912</c:v>
                </c:pt>
                <c:pt idx="239">
                  <c:v>1920</c:v>
                </c:pt>
                <c:pt idx="240">
                  <c:v>1928</c:v>
                </c:pt>
                <c:pt idx="241">
                  <c:v>1936</c:v>
                </c:pt>
                <c:pt idx="242">
                  <c:v>1944</c:v>
                </c:pt>
                <c:pt idx="243">
                  <c:v>1952</c:v>
                </c:pt>
                <c:pt idx="244">
                  <c:v>1960</c:v>
                </c:pt>
                <c:pt idx="245">
                  <c:v>1968</c:v>
                </c:pt>
                <c:pt idx="246">
                  <c:v>1976</c:v>
                </c:pt>
                <c:pt idx="247">
                  <c:v>1984</c:v>
                </c:pt>
                <c:pt idx="248">
                  <c:v>1992</c:v>
                </c:pt>
                <c:pt idx="249">
                  <c:v>2000</c:v>
                </c:pt>
                <c:pt idx="250">
                  <c:v>2008</c:v>
                </c:pt>
                <c:pt idx="251">
                  <c:v>2016</c:v>
                </c:pt>
                <c:pt idx="252">
                  <c:v>2024</c:v>
                </c:pt>
                <c:pt idx="253">
                  <c:v>2032</c:v>
                </c:pt>
                <c:pt idx="254">
                  <c:v>2040</c:v>
                </c:pt>
                <c:pt idx="255">
                  <c:v>2048</c:v>
                </c:pt>
                <c:pt idx="256">
                  <c:v>2056</c:v>
                </c:pt>
                <c:pt idx="257">
                  <c:v>2064</c:v>
                </c:pt>
                <c:pt idx="258">
                  <c:v>2072</c:v>
                </c:pt>
                <c:pt idx="259">
                  <c:v>2080</c:v>
                </c:pt>
                <c:pt idx="260">
                  <c:v>2088</c:v>
                </c:pt>
                <c:pt idx="261">
                  <c:v>2096</c:v>
                </c:pt>
                <c:pt idx="262">
                  <c:v>2104</c:v>
                </c:pt>
                <c:pt idx="263">
                  <c:v>2112</c:v>
                </c:pt>
                <c:pt idx="264">
                  <c:v>2120</c:v>
                </c:pt>
                <c:pt idx="265">
                  <c:v>2128</c:v>
                </c:pt>
                <c:pt idx="266">
                  <c:v>2136</c:v>
                </c:pt>
                <c:pt idx="267">
                  <c:v>2144</c:v>
                </c:pt>
                <c:pt idx="268">
                  <c:v>2152</c:v>
                </c:pt>
                <c:pt idx="269">
                  <c:v>2160</c:v>
                </c:pt>
                <c:pt idx="270">
                  <c:v>2168</c:v>
                </c:pt>
                <c:pt idx="271">
                  <c:v>2176</c:v>
                </c:pt>
                <c:pt idx="272">
                  <c:v>2184</c:v>
                </c:pt>
                <c:pt idx="273">
                  <c:v>2192</c:v>
                </c:pt>
                <c:pt idx="274">
                  <c:v>2200</c:v>
                </c:pt>
                <c:pt idx="275">
                  <c:v>2208</c:v>
                </c:pt>
                <c:pt idx="276">
                  <c:v>2216</c:v>
                </c:pt>
                <c:pt idx="277">
                  <c:v>2224</c:v>
                </c:pt>
                <c:pt idx="278">
                  <c:v>2232</c:v>
                </c:pt>
                <c:pt idx="279">
                  <c:v>2240</c:v>
                </c:pt>
                <c:pt idx="280">
                  <c:v>2248</c:v>
                </c:pt>
                <c:pt idx="281">
                  <c:v>2256</c:v>
                </c:pt>
                <c:pt idx="282">
                  <c:v>2264</c:v>
                </c:pt>
                <c:pt idx="283">
                  <c:v>2272</c:v>
                </c:pt>
                <c:pt idx="284">
                  <c:v>2280</c:v>
                </c:pt>
                <c:pt idx="285">
                  <c:v>2288</c:v>
                </c:pt>
                <c:pt idx="286">
                  <c:v>2296</c:v>
                </c:pt>
                <c:pt idx="287">
                  <c:v>2304</c:v>
                </c:pt>
                <c:pt idx="288">
                  <c:v>2312</c:v>
                </c:pt>
                <c:pt idx="289">
                  <c:v>2320</c:v>
                </c:pt>
                <c:pt idx="290">
                  <c:v>2328</c:v>
                </c:pt>
                <c:pt idx="291">
                  <c:v>2336</c:v>
                </c:pt>
                <c:pt idx="292">
                  <c:v>2344</c:v>
                </c:pt>
                <c:pt idx="293">
                  <c:v>2352</c:v>
                </c:pt>
                <c:pt idx="294">
                  <c:v>2360</c:v>
                </c:pt>
                <c:pt idx="295">
                  <c:v>2368</c:v>
                </c:pt>
                <c:pt idx="296">
                  <c:v>2376</c:v>
                </c:pt>
                <c:pt idx="297">
                  <c:v>2384</c:v>
                </c:pt>
                <c:pt idx="298">
                  <c:v>2392</c:v>
                </c:pt>
                <c:pt idx="299">
                  <c:v>2400</c:v>
                </c:pt>
                <c:pt idx="300">
                  <c:v>2408</c:v>
                </c:pt>
                <c:pt idx="301">
                  <c:v>2416</c:v>
                </c:pt>
                <c:pt idx="302">
                  <c:v>2424</c:v>
                </c:pt>
                <c:pt idx="303">
                  <c:v>2432</c:v>
                </c:pt>
                <c:pt idx="304">
                  <c:v>2440</c:v>
                </c:pt>
                <c:pt idx="305">
                  <c:v>2448</c:v>
                </c:pt>
                <c:pt idx="306">
                  <c:v>2456</c:v>
                </c:pt>
                <c:pt idx="307">
                  <c:v>2464</c:v>
                </c:pt>
                <c:pt idx="308">
                  <c:v>2472</c:v>
                </c:pt>
                <c:pt idx="309">
                  <c:v>2480</c:v>
                </c:pt>
                <c:pt idx="310">
                  <c:v>2488</c:v>
                </c:pt>
                <c:pt idx="311">
                  <c:v>2496</c:v>
                </c:pt>
                <c:pt idx="312">
                  <c:v>2504</c:v>
                </c:pt>
                <c:pt idx="313">
                  <c:v>2512</c:v>
                </c:pt>
                <c:pt idx="314">
                  <c:v>2520</c:v>
                </c:pt>
                <c:pt idx="315">
                  <c:v>2528</c:v>
                </c:pt>
                <c:pt idx="316">
                  <c:v>2536</c:v>
                </c:pt>
                <c:pt idx="317">
                  <c:v>2544</c:v>
                </c:pt>
                <c:pt idx="318">
                  <c:v>2552</c:v>
                </c:pt>
                <c:pt idx="319">
                  <c:v>2560</c:v>
                </c:pt>
                <c:pt idx="320">
                  <c:v>2568</c:v>
                </c:pt>
                <c:pt idx="321">
                  <c:v>2576</c:v>
                </c:pt>
                <c:pt idx="322">
                  <c:v>2584</c:v>
                </c:pt>
                <c:pt idx="323">
                  <c:v>2592</c:v>
                </c:pt>
                <c:pt idx="324">
                  <c:v>2600</c:v>
                </c:pt>
                <c:pt idx="325">
                  <c:v>2608</c:v>
                </c:pt>
                <c:pt idx="326">
                  <c:v>2616</c:v>
                </c:pt>
                <c:pt idx="327">
                  <c:v>2624</c:v>
                </c:pt>
                <c:pt idx="328">
                  <c:v>2632</c:v>
                </c:pt>
                <c:pt idx="329">
                  <c:v>2640</c:v>
                </c:pt>
                <c:pt idx="330">
                  <c:v>2648</c:v>
                </c:pt>
                <c:pt idx="331">
                  <c:v>2656</c:v>
                </c:pt>
                <c:pt idx="332">
                  <c:v>2664</c:v>
                </c:pt>
                <c:pt idx="333">
                  <c:v>2672</c:v>
                </c:pt>
                <c:pt idx="334">
                  <c:v>2680</c:v>
                </c:pt>
                <c:pt idx="335">
                  <c:v>2688</c:v>
                </c:pt>
                <c:pt idx="336">
                  <c:v>2696</c:v>
                </c:pt>
                <c:pt idx="337">
                  <c:v>2704</c:v>
                </c:pt>
                <c:pt idx="338">
                  <c:v>2712</c:v>
                </c:pt>
                <c:pt idx="339">
                  <c:v>2720</c:v>
                </c:pt>
                <c:pt idx="340">
                  <c:v>2728</c:v>
                </c:pt>
                <c:pt idx="341">
                  <c:v>2736</c:v>
                </c:pt>
                <c:pt idx="342">
                  <c:v>2744</c:v>
                </c:pt>
                <c:pt idx="343">
                  <c:v>2752</c:v>
                </c:pt>
                <c:pt idx="344">
                  <c:v>2760</c:v>
                </c:pt>
                <c:pt idx="345">
                  <c:v>2768</c:v>
                </c:pt>
                <c:pt idx="346">
                  <c:v>2776</c:v>
                </c:pt>
                <c:pt idx="347">
                  <c:v>2784</c:v>
                </c:pt>
                <c:pt idx="348">
                  <c:v>2792</c:v>
                </c:pt>
                <c:pt idx="349">
                  <c:v>2800</c:v>
                </c:pt>
                <c:pt idx="350">
                  <c:v>2808</c:v>
                </c:pt>
                <c:pt idx="351">
                  <c:v>2816</c:v>
                </c:pt>
                <c:pt idx="352">
                  <c:v>2824</c:v>
                </c:pt>
                <c:pt idx="353">
                  <c:v>2832</c:v>
                </c:pt>
                <c:pt idx="354">
                  <c:v>2840</c:v>
                </c:pt>
                <c:pt idx="355">
                  <c:v>2848</c:v>
                </c:pt>
                <c:pt idx="356">
                  <c:v>2856</c:v>
                </c:pt>
                <c:pt idx="357">
                  <c:v>2864</c:v>
                </c:pt>
                <c:pt idx="358">
                  <c:v>2872</c:v>
                </c:pt>
                <c:pt idx="359">
                  <c:v>2880</c:v>
                </c:pt>
                <c:pt idx="360">
                  <c:v>2888</c:v>
                </c:pt>
                <c:pt idx="361">
                  <c:v>2896</c:v>
                </c:pt>
                <c:pt idx="362">
                  <c:v>2904</c:v>
                </c:pt>
                <c:pt idx="363">
                  <c:v>2912</c:v>
                </c:pt>
                <c:pt idx="364">
                  <c:v>2920</c:v>
                </c:pt>
                <c:pt idx="365">
                  <c:v>2928</c:v>
                </c:pt>
                <c:pt idx="366">
                  <c:v>2936</c:v>
                </c:pt>
                <c:pt idx="367">
                  <c:v>2944</c:v>
                </c:pt>
                <c:pt idx="368">
                  <c:v>2952</c:v>
                </c:pt>
                <c:pt idx="369">
                  <c:v>2960</c:v>
                </c:pt>
                <c:pt idx="370">
                  <c:v>2968</c:v>
                </c:pt>
                <c:pt idx="371">
                  <c:v>2976</c:v>
                </c:pt>
                <c:pt idx="372">
                  <c:v>2984</c:v>
                </c:pt>
                <c:pt idx="373">
                  <c:v>2992</c:v>
                </c:pt>
                <c:pt idx="374">
                  <c:v>3000</c:v>
                </c:pt>
                <c:pt idx="375">
                  <c:v>3008</c:v>
                </c:pt>
                <c:pt idx="376">
                  <c:v>3016</c:v>
                </c:pt>
                <c:pt idx="377">
                  <c:v>3024</c:v>
                </c:pt>
                <c:pt idx="378">
                  <c:v>3032</c:v>
                </c:pt>
                <c:pt idx="379">
                  <c:v>3040</c:v>
                </c:pt>
                <c:pt idx="380">
                  <c:v>3048</c:v>
                </c:pt>
                <c:pt idx="381">
                  <c:v>3056</c:v>
                </c:pt>
                <c:pt idx="382">
                  <c:v>3064</c:v>
                </c:pt>
                <c:pt idx="383">
                  <c:v>3072</c:v>
                </c:pt>
                <c:pt idx="384">
                  <c:v>3080</c:v>
                </c:pt>
                <c:pt idx="385">
                  <c:v>3088</c:v>
                </c:pt>
                <c:pt idx="386">
                  <c:v>3096</c:v>
                </c:pt>
                <c:pt idx="387">
                  <c:v>3104</c:v>
                </c:pt>
                <c:pt idx="388">
                  <c:v>3112</c:v>
                </c:pt>
                <c:pt idx="389">
                  <c:v>3120</c:v>
                </c:pt>
                <c:pt idx="390">
                  <c:v>3128</c:v>
                </c:pt>
                <c:pt idx="391">
                  <c:v>3136</c:v>
                </c:pt>
                <c:pt idx="392">
                  <c:v>3144</c:v>
                </c:pt>
                <c:pt idx="393">
                  <c:v>3152</c:v>
                </c:pt>
                <c:pt idx="394">
                  <c:v>3160</c:v>
                </c:pt>
                <c:pt idx="395">
                  <c:v>3168</c:v>
                </c:pt>
                <c:pt idx="396">
                  <c:v>3176</c:v>
                </c:pt>
                <c:pt idx="397">
                  <c:v>3184</c:v>
                </c:pt>
                <c:pt idx="398">
                  <c:v>3192</c:v>
                </c:pt>
                <c:pt idx="399">
                  <c:v>3200</c:v>
                </c:pt>
                <c:pt idx="400">
                  <c:v>3208</c:v>
                </c:pt>
                <c:pt idx="401">
                  <c:v>3216</c:v>
                </c:pt>
                <c:pt idx="402">
                  <c:v>3224</c:v>
                </c:pt>
                <c:pt idx="403">
                  <c:v>3232</c:v>
                </c:pt>
                <c:pt idx="404">
                  <c:v>3240</c:v>
                </c:pt>
                <c:pt idx="405">
                  <c:v>3248</c:v>
                </c:pt>
                <c:pt idx="406">
                  <c:v>3256</c:v>
                </c:pt>
                <c:pt idx="407">
                  <c:v>3264</c:v>
                </c:pt>
                <c:pt idx="408">
                  <c:v>3272</c:v>
                </c:pt>
                <c:pt idx="409">
                  <c:v>3280</c:v>
                </c:pt>
                <c:pt idx="410">
                  <c:v>3288</c:v>
                </c:pt>
                <c:pt idx="411">
                  <c:v>3296</c:v>
                </c:pt>
                <c:pt idx="412">
                  <c:v>3304</c:v>
                </c:pt>
                <c:pt idx="413">
                  <c:v>3312</c:v>
                </c:pt>
                <c:pt idx="414">
                  <c:v>3320</c:v>
                </c:pt>
                <c:pt idx="415">
                  <c:v>3328</c:v>
                </c:pt>
                <c:pt idx="416">
                  <c:v>3336</c:v>
                </c:pt>
                <c:pt idx="417">
                  <c:v>3344</c:v>
                </c:pt>
                <c:pt idx="418">
                  <c:v>3352</c:v>
                </c:pt>
                <c:pt idx="419">
                  <c:v>3360</c:v>
                </c:pt>
                <c:pt idx="420">
                  <c:v>3368</c:v>
                </c:pt>
                <c:pt idx="421">
                  <c:v>3376</c:v>
                </c:pt>
                <c:pt idx="422">
                  <c:v>3384</c:v>
                </c:pt>
                <c:pt idx="423">
                  <c:v>3392</c:v>
                </c:pt>
                <c:pt idx="424">
                  <c:v>3400</c:v>
                </c:pt>
                <c:pt idx="425">
                  <c:v>3408</c:v>
                </c:pt>
                <c:pt idx="426">
                  <c:v>3416</c:v>
                </c:pt>
                <c:pt idx="427">
                  <c:v>3424</c:v>
                </c:pt>
                <c:pt idx="428">
                  <c:v>3432</c:v>
                </c:pt>
                <c:pt idx="429">
                  <c:v>3440</c:v>
                </c:pt>
                <c:pt idx="430">
                  <c:v>3448</c:v>
                </c:pt>
                <c:pt idx="431">
                  <c:v>3456</c:v>
                </c:pt>
                <c:pt idx="432">
                  <c:v>3464</c:v>
                </c:pt>
                <c:pt idx="433">
                  <c:v>3472</c:v>
                </c:pt>
                <c:pt idx="434">
                  <c:v>3480</c:v>
                </c:pt>
                <c:pt idx="435">
                  <c:v>3488</c:v>
                </c:pt>
                <c:pt idx="436">
                  <c:v>3496</c:v>
                </c:pt>
                <c:pt idx="437">
                  <c:v>3504</c:v>
                </c:pt>
                <c:pt idx="438">
                  <c:v>3512</c:v>
                </c:pt>
                <c:pt idx="439">
                  <c:v>3520</c:v>
                </c:pt>
                <c:pt idx="440">
                  <c:v>3528</c:v>
                </c:pt>
                <c:pt idx="441">
                  <c:v>3536</c:v>
                </c:pt>
                <c:pt idx="442">
                  <c:v>3544</c:v>
                </c:pt>
                <c:pt idx="443">
                  <c:v>3552</c:v>
                </c:pt>
                <c:pt idx="444">
                  <c:v>3560</c:v>
                </c:pt>
                <c:pt idx="445">
                  <c:v>3568</c:v>
                </c:pt>
                <c:pt idx="446">
                  <c:v>3576</c:v>
                </c:pt>
                <c:pt idx="447">
                  <c:v>3584</c:v>
                </c:pt>
                <c:pt idx="448">
                  <c:v>3592</c:v>
                </c:pt>
                <c:pt idx="449">
                  <c:v>3600</c:v>
                </c:pt>
                <c:pt idx="450">
                  <c:v>3608</c:v>
                </c:pt>
                <c:pt idx="451">
                  <c:v>3616</c:v>
                </c:pt>
                <c:pt idx="452">
                  <c:v>3624</c:v>
                </c:pt>
                <c:pt idx="453">
                  <c:v>3632</c:v>
                </c:pt>
                <c:pt idx="454">
                  <c:v>3640</c:v>
                </c:pt>
                <c:pt idx="455">
                  <c:v>3648</c:v>
                </c:pt>
                <c:pt idx="456">
                  <c:v>3656</c:v>
                </c:pt>
                <c:pt idx="457">
                  <c:v>3664</c:v>
                </c:pt>
                <c:pt idx="458">
                  <c:v>3672</c:v>
                </c:pt>
                <c:pt idx="459">
                  <c:v>3680</c:v>
                </c:pt>
                <c:pt idx="460">
                  <c:v>3688</c:v>
                </c:pt>
                <c:pt idx="461">
                  <c:v>3696</c:v>
                </c:pt>
                <c:pt idx="462">
                  <c:v>3704</c:v>
                </c:pt>
                <c:pt idx="463">
                  <c:v>3712</c:v>
                </c:pt>
                <c:pt idx="464">
                  <c:v>3720</c:v>
                </c:pt>
                <c:pt idx="465">
                  <c:v>3728</c:v>
                </c:pt>
                <c:pt idx="466">
                  <c:v>3736</c:v>
                </c:pt>
                <c:pt idx="467">
                  <c:v>3744</c:v>
                </c:pt>
                <c:pt idx="468">
                  <c:v>3752</c:v>
                </c:pt>
                <c:pt idx="469">
                  <c:v>3760</c:v>
                </c:pt>
                <c:pt idx="470">
                  <c:v>3768</c:v>
                </c:pt>
                <c:pt idx="471">
                  <c:v>3776</c:v>
                </c:pt>
                <c:pt idx="472">
                  <c:v>3784</c:v>
                </c:pt>
                <c:pt idx="473">
                  <c:v>3792</c:v>
                </c:pt>
                <c:pt idx="474">
                  <c:v>3800</c:v>
                </c:pt>
                <c:pt idx="475">
                  <c:v>3808</c:v>
                </c:pt>
                <c:pt idx="476">
                  <c:v>3816</c:v>
                </c:pt>
                <c:pt idx="477">
                  <c:v>3824</c:v>
                </c:pt>
                <c:pt idx="478">
                  <c:v>3832</c:v>
                </c:pt>
                <c:pt idx="479">
                  <c:v>3840</c:v>
                </c:pt>
                <c:pt idx="480">
                  <c:v>3848</c:v>
                </c:pt>
                <c:pt idx="481">
                  <c:v>3856</c:v>
                </c:pt>
                <c:pt idx="482">
                  <c:v>3864</c:v>
                </c:pt>
                <c:pt idx="483">
                  <c:v>3872</c:v>
                </c:pt>
                <c:pt idx="484">
                  <c:v>3880</c:v>
                </c:pt>
                <c:pt idx="485">
                  <c:v>3888</c:v>
                </c:pt>
                <c:pt idx="486">
                  <c:v>3896</c:v>
                </c:pt>
                <c:pt idx="487">
                  <c:v>3904</c:v>
                </c:pt>
                <c:pt idx="488">
                  <c:v>3912</c:v>
                </c:pt>
                <c:pt idx="489">
                  <c:v>3920</c:v>
                </c:pt>
                <c:pt idx="490">
                  <c:v>3928</c:v>
                </c:pt>
                <c:pt idx="491">
                  <c:v>3936</c:v>
                </c:pt>
                <c:pt idx="492">
                  <c:v>3944</c:v>
                </c:pt>
                <c:pt idx="493">
                  <c:v>3952</c:v>
                </c:pt>
                <c:pt idx="494">
                  <c:v>3960</c:v>
                </c:pt>
                <c:pt idx="495">
                  <c:v>3968</c:v>
                </c:pt>
                <c:pt idx="496">
                  <c:v>3976</c:v>
                </c:pt>
                <c:pt idx="497">
                  <c:v>3984</c:v>
                </c:pt>
                <c:pt idx="498">
                  <c:v>3992</c:v>
                </c:pt>
                <c:pt idx="499">
                  <c:v>4000</c:v>
                </c:pt>
                <c:pt idx="500">
                  <c:v>4008</c:v>
                </c:pt>
                <c:pt idx="501">
                  <c:v>4016</c:v>
                </c:pt>
                <c:pt idx="502">
                  <c:v>4024</c:v>
                </c:pt>
                <c:pt idx="503">
                  <c:v>4032</c:v>
                </c:pt>
                <c:pt idx="504">
                  <c:v>4040</c:v>
                </c:pt>
                <c:pt idx="505">
                  <c:v>4048</c:v>
                </c:pt>
                <c:pt idx="506">
                  <c:v>4056</c:v>
                </c:pt>
                <c:pt idx="507">
                  <c:v>4064</c:v>
                </c:pt>
                <c:pt idx="508">
                  <c:v>4072</c:v>
                </c:pt>
                <c:pt idx="509">
                  <c:v>4080</c:v>
                </c:pt>
                <c:pt idx="510">
                  <c:v>4088</c:v>
                </c:pt>
                <c:pt idx="511">
                  <c:v>4096</c:v>
                </c:pt>
                <c:pt idx="512">
                  <c:v>4104</c:v>
                </c:pt>
                <c:pt idx="513">
                  <c:v>4112</c:v>
                </c:pt>
                <c:pt idx="514">
                  <c:v>4120</c:v>
                </c:pt>
                <c:pt idx="515">
                  <c:v>4128</c:v>
                </c:pt>
                <c:pt idx="516">
                  <c:v>4136</c:v>
                </c:pt>
                <c:pt idx="517">
                  <c:v>4144</c:v>
                </c:pt>
                <c:pt idx="518">
                  <c:v>4152</c:v>
                </c:pt>
                <c:pt idx="519">
                  <c:v>4160</c:v>
                </c:pt>
                <c:pt idx="520">
                  <c:v>4168</c:v>
                </c:pt>
                <c:pt idx="521">
                  <c:v>4176</c:v>
                </c:pt>
                <c:pt idx="522">
                  <c:v>4184</c:v>
                </c:pt>
                <c:pt idx="523">
                  <c:v>4192</c:v>
                </c:pt>
                <c:pt idx="524">
                  <c:v>4200</c:v>
                </c:pt>
                <c:pt idx="525">
                  <c:v>4208</c:v>
                </c:pt>
                <c:pt idx="526">
                  <c:v>4216</c:v>
                </c:pt>
                <c:pt idx="527">
                  <c:v>4224</c:v>
                </c:pt>
                <c:pt idx="528">
                  <c:v>4232</c:v>
                </c:pt>
                <c:pt idx="529">
                  <c:v>4240</c:v>
                </c:pt>
                <c:pt idx="530">
                  <c:v>4248</c:v>
                </c:pt>
                <c:pt idx="531">
                  <c:v>4256</c:v>
                </c:pt>
                <c:pt idx="532">
                  <c:v>4264</c:v>
                </c:pt>
                <c:pt idx="533">
                  <c:v>4272</c:v>
                </c:pt>
                <c:pt idx="534">
                  <c:v>4280</c:v>
                </c:pt>
                <c:pt idx="535">
                  <c:v>4288</c:v>
                </c:pt>
                <c:pt idx="536">
                  <c:v>4296</c:v>
                </c:pt>
                <c:pt idx="537">
                  <c:v>4304</c:v>
                </c:pt>
                <c:pt idx="538">
                  <c:v>4312</c:v>
                </c:pt>
                <c:pt idx="539">
                  <c:v>4320</c:v>
                </c:pt>
                <c:pt idx="540">
                  <c:v>4328</c:v>
                </c:pt>
                <c:pt idx="541">
                  <c:v>4336</c:v>
                </c:pt>
                <c:pt idx="542">
                  <c:v>4344</c:v>
                </c:pt>
                <c:pt idx="543">
                  <c:v>4352</c:v>
                </c:pt>
                <c:pt idx="544">
                  <c:v>4360</c:v>
                </c:pt>
                <c:pt idx="545">
                  <c:v>4368</c:v>
                </c:pt>
                <c:pt idx="546">
                  <c:v>4376</c:v>
                </c:pt>
                <c:pt idx="547">
                  <c:v>4384</c:v>
                </c:pt>
                <c:pt idx="548">
                  <c:v>4392</c:v>
                </c:pt>
                <c:pt idx="549">
                  <c:v>4400</c:v>
                </c:pt>
                <c:pt idx="550">
                  <c:v>4408</c:v>
                </c:pt>
                <c:pt idx="551">
                  <c:v>4416</c:v>
                </c:pt>
                <c:pt idx="552">
                  <c:v>4424</c:v>
                </c:pt>
                <c:pt idx="553">
                  <c:v>4432</c:v>
                </c:pt>
                <c:pt idx="554">
                  <c:v>4440</c:v>
                </c:pt>
                <c:pt idx="555">
                  <c:v>4448</c:v>
                </c:pt>
                <c:pt idx="556">
                  <c:v>4456</c:v>
                </c:pt>
                <c:pt idx="557">
                  <c:v>4464</c:v>
                </c:pt>
                <c:pt idx="558">
                  <c:v>4472</c:v>
                </c:pt>
                <c:pt idx="559">
                  <c:v>4480</c:v>
                </c:pt>
                <c:pt idx="560">
                  <c:v>4488</c:v>
                </c:pt>
                <c:pt idx="561">
                  <c:v>4496</c:v>
                </c:pt>
                <c:pt idx="562">
                  <c:v>4504</c:v>
                </c:pt>
                <c:pt idx="563">
                  <c:v>4512</c:v>
                </c:pt>
                <c:pt idx="564">
                  <c:v>4520</c:v>
                </c:pt>
                <c:pt idx="565">
                  <c:v>4528</c:v>
                </c:pt>
                <c:pt idx="566">
                  <c:v>4536</c:v>
                </c:pt>
                <c:pt idx="567">
                  <c:v>4544</c:v>
                </c:pt>
                <c:pt idx="568">
                  <c:v>4552</c:v>
                </c:pt>
                <c:pt idx="569">
                  <c:v>4560</c:v>
                </c:pt>
                <c:pt idx="570">
                  <c:v>4568</c:v>
                </c:pt>
                <c:pt idx="571">
                  <c:v>4576</c:v>
                </c:pt>
                <c:pt idx="572">
                  <c:v>4584</c:v>
                </c:pt>
                <c:pt idx="573">
                  <c:v>4592</c:v>
                </c:pt>
                <c:pt idx="574">
                  <c:v>4600</c:v>
                </c:pt>
                <c:pt idx="575">
                  <c:v>4608</c:v>
                </c:pt>
                <c:pt idx="576">
                  <c:v>4616</c:v>
                </c:pt>
                <c:pt idx="577">
                  <c:v>4624</c:v>
                </c:pt>
                <c:pt idx="578">
                  <c:v>4632</c:v>
                </c:pt>
                <c:pt idx="579">
                  <c:v>4640</c:v>
                </c:pt>
                <c:pt idx="580">
                  <c:v>4648</c:v>
                </c:pt>
                <c:pt idx="581">
                  <c:v>4656</c:v>
                </c:pt>
                <c:pt idx="582">
                  <c:v>4664</c:v>
                </c:pt>
                <c:pt idx="583">
                  <c:v>4672</c:v>
                </c:pt>
                <c:pt idx="584">
                  <c:v>4680</c:v>
                </c:pt>
                <c:pt idx="585">
                  <c:v>4688</c:v>
                </c:pt>
                <c:pt idx="586">
                  <c:v>4696</c:v>
                </c:pt>
                <c:pt idx="587">
                  <c:v>4704</c:v>
                </c:pt>
                <c:pt idx="588">
                  <c:v>4712</c:v>
                </c:pt>
                <c:pt idx="589">
                  <c:v>4720</c:v>
                </c:pt>
                <c:pt idx="590">
                  <c:v>4728</c:v>
                </c:pt>
                <c:pt idx="591">
                  <c:v>4736</c:v>
                </c:pt>
                <c:pt idx="592">
                  <c:v>4744</c:v>
                </c:pt>
                <c:pt idx="593">
                  <c:v>4752</c:v>
                </c:pt>
                <c:pt idx="594">
                  <c:v>4760</c:v>
                </c:pt>
                <c:pt idx="595">
                  <c:v>4768</c:v>
                </c:pt>
                <c:pt idx="596">
                  <c:v>4776</c:v>
                </c:pt>
                <c:pt idx="597">
                  <c:v>4784</c:v>
                </c:pt>
                <c:pt idx="598">
                  <c:v>4792</c:v>
                </c:pt>
                <c:pt idx="599">
                  <c:v>4800</c:v>
                </c:pt>
                <c:pt idx="600">
                  <c:v>4808</c:v>
                </c:pt>
                <c:pt idx="601">
                  <c:v>4816</c:v>
                </c:pt>
              </c:numCache>
            </c:numRef>
          </c:cat>
          <c:val>
            <c:numRef>
              <c:f>'0.33 sec'!$B$3:$B$604</c:f>
              <c:numCache>
                <c:formatCode>General</c:formatCode>
                <c:ptCount val="60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2</c:v>
                </c:pt>
                <c:pt idx="259">
                  <c:v>2</c:v>
                </c:pt>
                <c:pt idx="260">
                  <c:v>1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1</c:v>
                </c:pt>
                <c:pt idx="281">
                  <c:v>1</c:v>
                </c:pt>
                <c:pt idx="282">
                  <c:v>3</c:v>
                </c:pt>
                <c:pt idx="283">
                  <c:v>9</c:v>
                </c:pt>
                <c:pt idx="284">
                  <c:v>7</c:v>
                </c:pt>
                <c:pt idx="285">
                  <c:v>20</c:v>
                </c:pt>
                <c:pt idx="286">
                  <c:v>12</c:v>
                </c:pt>
                <c:pt idx="287">
                  <c:v>6</c:v>
                </c:pt>
                <c:pt idx="288">
                  <c:v>5</c:v>
                </c:pt>
                <c:pt idx="289">
                  <c:v>1</c:v>
                </c:pt>
                <c:pt idx="290">
                  <c:v>3</c:v>
                </c:pt>
                <c:pt idx="291">
                  <c:v>4</c:v>
                </c:pt>
                <c:pt idx="292">
                  <c:v>4</c:v>
                </c:pt>
                <c:pt idx="293">
                  <c:v>18</c:v>
                </c:pt>
                <c:pt idx="294">
                  <c:v>30</c:v>
                </c:pt>
                <c:pt idx="295">
                  <c:v>26</c:v>
                </c:pt>
                <c:pt idx="296">
                  <c:v>3</c:v>
                </c:pt>
                <c:pt idx="297">
                  <c:v>0</c:v>
                </c:pt>
                <c:pt idx="298">
                  <c:v>0</c:v>
                </c:pt>
                <c:pt idx="299">
                  <c:v>1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2</c:v>
                </c:pt>
                <c:pt idx="304">
                  <c:v>2</c:v>
                </c:pt>
                <c:pt idx="305">
                  <c:v>1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3</c:v>
                </c:pt>
                <c:pt idx="315">
                  <c:v>3</c:v>
                </c:pt>
                <c:pt idx="316">
                  <c:v>2</c:v>
                </c:pt>
                <c:pt idx="317">
                  <c:v>0</c:v>
                </c:pt>
                <c:pt idx="318">
                  <c:v>2</c:v>
                </c:pt>
                <c:pt idx="319">
                  <c:v>4</c:v>
                </c:pt>
                <c:pt idx="320">
                  <c:v>14</c:v>
                </c:pt>
                <c:pt idx="321">
                  <c:v>88</c:v>
                </c:pt>
                <c:pt idx="322">
                  <c:v>38</c:v>
                </c:pt>
                <c:pt idx="323">
                  <c:v>12</c:v>
                </c:pt>
                <c:pt idx="324">
                  <c:v>8</c:v>
                </c:pt>
                <c:pt idx="325">
                  <c:v>6</c:v>
                </c:pt>
                <c:pt idx="326">
                  <c:v>4</c:v>
                </c:pt>
                <c:pt idx="327">
                  <c:v>2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2</c:v>
                </c:pt>
                <c:pt idx="334">
                  <c:v>4</c:v>
                </c:pt>
                <c:pt idx="335">
                  <c:v>6</c:v>
                </c:pt>
                <c:pt idx="336">
                  <c:v>7</c:v>
                </c:pt>
                <c:pt idx="337">
                  <c:v>2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2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1</c:v>
                </c:pt>
                <c:pt idx="347">
                  <c:v>1</c:v>
                </c:pt>
                <c:pt idx="348">
                  <c:v>2</c:v>
                </c:pt>
                <c:pt idx="349">
                  <c:v>3</c:v>
                </c:pt>
                <c:pt idx="350">
                  <c:v>3</c:v>
                </c:pt>
                <c:pt idx="351">
                  <c:v>4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2</c:v>
                </c:pt>
                <c:pt idx="362">
                  <c:v>1</c:v>
                </c:pt>
                <c:pt idx="363">
                  <c:v>6</c:v>
                </c:pt>
                <c:pt idx="364">
                  <c:v>2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2</c:v>
                </c:pt>
                <c:pt idx="369">
                  <c:v>2</c:v>
                </c:pt>
                <c:pt idx="370">
                  <c:v>0</c:v>
                </c:pt>
                <c:pt idx="371">
                  <c:v>0</c:v>
                </c:pt>
                <c:pt idx="372">
                  <c:v>1</c:v>
                </c:pt>
                <c:pt idx="373">
                  <c:v>2</c:v>
                </c:pt>
                <c:pt idx="374">
                  <c:v>2</c:v>
                </c:pt>
                <c:pt idx="375">
                  <c:v>8</c:v>
                </c:pt>
                <c:pt idx="376">
                  <c:v>10</c:v>
                </c:pt>
                <c:pt idx="377">
                  <c:v>2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3</c:v>
                </c:pt>
                <c:pt idx="386">
                  <c:v>4</c:v>
                </c:pt>
                <c:pt idx="387">
                  <c:v>10</c:v>
                </c:pt>
                <c:pt idx="388">
                  <c:v>6</c:v>
                </c:pt>
                <c:pt idx="389">
                  <c:v>2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BE-429C-8AC2-AB0480E72F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417168991"/>
        <c:axId val="1420149999"/>
      </c:lineChart>
      <c:catAx>
        <c:axId val="1417168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20149999"/>
        <c:crosses val="autoZero"/>
        <c:auto val="1"/>
        <c:lblAlgn val="ctr"/>
        <c:lblOffset val="100"/>
        <c:noMultiLvlLbl val="0"/>
      </c:catAx>
      <c:valAx>
        <c:axId val="14201499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17168991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 sz="1400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돌진 운터</a:t>
            </a:r>
            <a:r>
              <a:rPr lang="en-US"/>
              <a:t>(</a:t>
            </a:r>
            <a:r>
              <a:rPr lang="ko-KR"/>
              <a:t>마인크래프트 </a:t>
            </a:r>
            <a:r>
              <a:rPr lang="en-US"/>
              <a:t>: </a:t>
            </a:r>
            <a:r>
              <a:rPr lang="ko-KR"/>
              <a:t>미니컷</a:t>
            </a:r>
            <a:r>
              <a:rPr lang="en-US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508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cat>
            <c:numRef>
              <c:f>Sheet1!$A$2:$A$356</c:f>
              <c:numCache>
                <c:formatCode>General</c:formatCode>
                <c:ptCount val="35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  <c:pt idx="30">
                  <c:v>310</c:v>
                </c:pt>
                <c:pt idx="31">
                  <c:v>320</c:v>
                </c:pt>
                <c:pt idx="32">
                  <c:v>330</c:v>
                </c:pt>
                <c:pt idx="33">
                  <c:v>340</c:v>
                </c:pt>
                <c:pt idx="34">
                  <c:v>350</c:v>
                </c:pt>
                <c:pt idx="35">
                  <c:v>360</c:v>
                </c:pt>
                <c:pt idx="36">
                  <c:v>370</c:v>
                </c:pt>
                <c:pt idx="37">
                  <c:v>380</c:v>
                </c:pt>
                <c:pt idx="38">
                  <c:v>390</c:v>
                </c:pt>
                <c:pt idx="39">
                  <c:v>400</c:v>
                </c:pt>
                <c:pt idx="40">
                  <c:v>410</c:v>
                </c:pt>
                <c:pt idx="41">
                  <c:v>420</c:v>
                </c:pt>
                <c:pt idx="42">
                  <c:v>430</c:v>
                </c:pt>
                <c:pt idx="43">
                  <c:v>440</c:v>
                </c:pt>
                <c:pt idx="44">
                  <c:v>450</c:v>
                </c:pt>
                <c:pt idx="45">
                  <c:v>460</c:v>
                </c:pt>
                <c:pt idx="46">
                  <c:v>470</c:v>
                </c:pt>
                <c:pt idx="47">
                  <c:v>480</c:v>
                </c:pt>
                <c:pt idx="48">
                  <c:v>490</c:v>
                </c:pt>
                <c:pt idx="49">
                  <c:v>500</c:v>
                </c:pt>
                <c:pt idx="50">
                  <c:v>510</c:v>
                </c:pt>
                <c:pt idx="51">
                  <c:v>520</c:v>
                </c:pt>
                <c:pt idx="52">
                  <c:v>530</c:v>
                </c:pt>
                <c:pt idx="53">
                  <c:v>540</c:v>
                </c:pt>
                <c:pt idx="54">
                  <c:v>550</c:v>
                </c:pt>
                <c:pt idx="55">
                  <c:v>560</c:v>
                </c:pt>
                <c:pt idx="56">
                  <c:v>570</c:v>
                </c:pt>
                <c:pt idx="57">
                  <c:v>580</c:v>
                </c:pt>
                <c:pt idx="58">
                  <c:v>590</c:v>
                </c:pt>
                <c:pt idx="59">
                  <c:v>600</c:v>
                </c:pt>
                <c:pt idx="60">
                  <c:v>610</c:v>
                </c:pt>
                <c:pt idx="61">
                  <c:v>620</c:v>
                </c:pt>
                <c:pt idx="62">
                  <c:v>630</c:v>
                </c:pt>
                <c:pt idx="63">
                  <c:v>640</c:v>
                </c:pt>
                <c:pt idx="64">
                  <c:v>650</c:v>
                </c:pt>
                <c:pt idx="65">
                  <c:v>660</c:v>
                </c:pt>
                <c:pt idx="66">
                  <c:v>670</c:v>
                </c:pt>
                <c:pt idx="67">
                  <c:v>680</c:v>
                </c:pt>
                <c:pt idx="68">
                  <c:v>690</c:v>
                </c:pt>
                <c:pt idx="69">
                  <c:v>700</c:v>
                </c:pt>
                <c:pt idx="70">
                  <c:v>710</c:v>
                </c:pt>
                <c:pt idx="71">
                  <c:v>720</c:v>
                </c:pt>
                <c:pt idx="72">
                  <c:v>730</c:v>
                </c:pt>
                <c:pt idx="73">
                  <c:v>740</c:v>
                </c:pt>
                <c:pt idx="74">
                  <c:v>750</c:v>
                </c:pt>
                <c:pt idx="75">
                  <c:v>760</c:v>
                </c:pt>
                <c:pt idx="76">
                  <c:v>770</c:v>
                </c:pt>
                <c:pt idx="77">
                  <c:v>780</c:v>
                </c:pt>
                <c:pt idx="78">
                  <c:v>790</c:v>
                </c:pt>
                <c:pt idx="79">
                  <c:v>800</c:v>
                </c:pt>
                <c:pt idx="80">
                  <c:v>810</c:v>
                </c:pt>
                <c:pt idx="81">
                  <c:v>820</c:v>
                </c:pt>
                <c:pt idx="82">
                  <c:v>830</c:v>
                </c:pt>
                <c:pt idx="83">
                  <c:v>840</c:v>
                </c:pt>
                <c:pt idx="84">
                  <c:v>850</c:v>
                </c:pt>
                <c:pt idx="85">
                  <c:v>860</c:v>
                </c:pt>
                <c:pt idx="86">
                  <c:v>870</c:v>
                </c:pt>
                <c:pt idx="87">
                  <c:v>880</c:v>
                </c:pt>
                <c:pt idx="88">
                  <c:v>890</c:v>
                </c:pt>
                <c:pt idx="89">
                  <c:v>900</c:v>
                </c:pt>
                <c:pt idx="90">
                  <c:v>910</c:v>
                </c:pt>
                <c:pt idx="91">
                  <c:v>920</c:v>
                </c:pt>
                <c:pt idx="92">
                  <c:v>930</c:v>
                </c:pt>
                <c:pt idx="93">
                  <c:v>940</c:v>
                </c:pt>
                <c:pt idx="94">
                  <c:v>950</c:v>
                </c:pt>
                <c:pt idx="95">
                  <c:v>960</c:v>
                </c:pt>
                <c:pt idx="96">
                  <c:v>970</c:v>
                </c:pt>
                <c:pt idx="97">
                  <c:v>980</c:v>
                </c:pt>
                <c:pt idx="98">
                  <c:v>990</c:v>
                </c:pt>
                <c:pt idx="99">
                  <c:v>1000</c:v>
                </c:pt>
                <c:pt idx="100">
                  <c:v>1010</c:v>
                </c:pt>
                <c:pt idx="101">
                  <c:v>1020</c:v>
                </c:pt>
                <c:pt idx="102">
                  <c:v>1030</c:v>
                </c:pt>
                <c:pt idx="103">
                  <c:v>1040</c:v>
                </c:pt>
                <c:pt idx="104">
                  <c:v>1050</c:v>
                </c:pt>
                <c:pt idx="105">
                  <c:v>1060</c:v>
                </c:pt>
                <c:pt idx="106">
                  <c:v>1070</c:v>
                </c:pt>
                <c:pt idx="107">
                  <c:v>1080</c:v>
                </c:pt>
                <c:pt idx="108">
                  <c:v>1090</c:v>
                </c:pt>
                <c:pt idx="109">
                  <c:v>1100</c:v>
                </c:pt>
                <c:pt idx="110">
                  <c:v>1110</c:v>
                </c:pt>
                <c:pt idx="111">
                  <c:v>1120</c:v>
                </c:pt>
                <c:pt idx="112">
                  <c:v>1130</c:v>
                </c:pt>
                <c:pt idx="113">
                  <c:v>1140</c:v>
                </c:pt>
                <c:pt idx="114">
                  <c:v>1150</c:v>
                </c:pt>
                <c:pt idx="115">
                  <c:v>1160</c:v>
                </c:pt>
                <c:pt idx="116">
                  <c:v>1170</c:v>
                </c:pt>
                <c:pt idx="117">
                  <c:v>1180</c:v>
                </c:pt>
                <c:pt idx="118">
                  <c:v>1190</c:v>
                </c:pt>
                <c:pt idx="119">
                  <c:v>1200</c:v>
                </c:pt>
                <c:pt idx="120">
                  <c:v>1210</c:v>
                </c:pt>
                <c:pt idx="121">
                  <c:v>1220</c:v>
                </c:pt>
                <c:pt idx="122">
                  <c:v>1230</c:v>
                </c:pt>
                <c:pt idx="123">
                  <c:v>1240</c:v>
                </c:pt>
                <c:pt idx="124">
                  <c:v>1250</c:v>
                </c:pt>
                <c:pt idx="125">
                  <c:v>1260</c:v>
                </c:pt>
                <c:pt idx="126">
                  <c:v>1270</c:v>
                </c:pt>
                <c:pt idx="127">
                  <c:v>1280</c:v>
                </c:pt>
                <c:pt idx="128">
                  <c:v>1290</c:v>
                </c:pt>
                <c:pt idx="129">
                  <c:v>1300</c:v>
                </c:pt>
                <c:pt idx="130">
                  <c:v>1310</c:v>
                </c:pt>
                <c:pt idx="131">
                  <c:v>1320</c:v>
                </c:pt>
                <c:pt idx="132">
                  <c:v>1330</c:v>
                </c:pt>
                <c:pt idx="133">
                  <c:v>1340</c:v>
                </c:pt>
                <c:pt idx="134">
                  <c:v>1350</c:v>
                </c:pt>
                <c:pt idx="135">
                  <c:v>1360</c:v>
                </c:pt>
                <c:pt idx="136">
                  <c:v>1370</c:v>
                </c:pt>
                <c:pt idx="137">
                  <c:v>1380</c:v>
                </c:pt>
                <c:pt idx="138">
                  <c:v>1390</c:v>
                </c:pt>
                <c:pt idx="139">
                  <c:v>1400</c:v>
                </c:pt>
                <c:pt idx="140">
                  <c:v>1410</c:v>
                </c:pt>
                <c:pt idx="141">
                  <c:v>1420</c:v>
                </c:pt>
                <c:pt idx="142">
                  <c:v>1430</c:v>
                </c:pt>
                <c:pt idx="143">
                  <c:v>1440</c:v>
                </c:pt>
                <c:pt idx="144">
                  <c:v>1450</c:v>
                </c:pt>
                <c:pt idx="145">
                  <c:v>1460</c:v>
                </c:pt>
                <c:pt idx="146">
                  <c:v>1470</c:v>
                </c:pt>
                <c:pt idx="147">
                  <c:v>1480</c:v>
                </c:pt>
                <c:pt idx="148">
                  <c:v>1490</c:v>
                </c:pt>
                <c:pt idx="149">
                  <c:v>1500</c:v>
                </c:pt>
                <c:pt idx="150">
                  <c:v>1510</c:v>
                </c:pt>
                <c:pt idx="151">
                  <c:v>1520</c:v>
                </c:pt>
                <c:pt idx="152">
                  <c:v>1530</c:v>
                </c:pt>
                <c:pt idx="153">
                  <c:v>1540</c:v>
                </c:pt>
                <c:pt idx="154">
                  <c:v>1550</c:v>
                </c:pt>
                <c:pt idx="155">
                  <c:v>1560</c:v>
                </c:pt>
                <c:pt idx="156">
                  <c:v>1570</c:v>
                </c:pt>
                <c:pt idx="157">
                  <c:v>1580</c:v>
                </c:pt>
                <c:pt idx="158">
                  <c:v>1590</c:v>
                </c:pt>
                <c:pt idx="159">
                  <c:v>1600</c:v>
                </c:pt>
                <c:pt idx="160">
                  <c:v>1610</c:v>
                </c:pt>
                <c:pt idx="161">
                  <c:v>1620</c:v>
                </c:pt>
                <c:pt idx="162">
                  <c:v>1630</c:v>
                </c:pt>
                <c:pt idx="163">
                  <c:v>1640</c:v>
                </c:pt>
                <c:pt idx="164">
                  <c:v>1650</c:v>
                </c:pt>
                <c:pt idx="165">
                  <c:v>1660</c:v>
                </c:pt>
                <c:pt idx="166">
                  <c:v>1670</c:v>
                </c:pt>
                <c:pt idx="167">
                  <c:v>1680</c:v>
                </c:pt>
                <c:pt idx="168">
                  <c:v>1690</c:v>
                </c:pt>
                <c:pt idx="169">
                  <c:v>1700</c:v>
                </c:pt>
                <c:pt idx="170">
                  <c:v>1710</c:v>
                </c:pt>
                <c:pt idx="171">
                  <c:v>1720</c:v>
                </c:pt>
                <c:pt idx="172">
                  <c:v>1730</c:v>
                </c:pt>
                <c:pt idx="173">
                  <c:v>1740</c:v>
                </c:pt>
                <c:pt idx="174">
                  <c:v>1750</c:v>
                </c:pt>
                <c:pt idx="175">
                  <c:v>1760</c:v>
                </c:pt>
                <c:pt idx="176">
                  <c:v>1770</c:v>
                </c:pt>
                <c:pt idx="177">
                  <c:v>1780</c:v>
                </c:pt>
                <c:pt idx="178">
                  <c:v>1790</c:v>
                </c:pt>
                <c:pt idx="179">
                  <c:v>1800</c:v>
                </c:pt>
                <c:pt idx="180">
                  <c:v>1810</c:v>
                </c:pt>
                <c:pt idx="181">
                  <c:v>1820</c:v>
                </c:pt>
                <c:pt idx="182">
                  <c:v>1830</c:v>
                </c:pt>
                <c:pt idx="183">
                  <c:v>1840</c:v>
                </c:pt>
                <c:pt idx="184">
                  <c:v>1850</c:v>
                </c:pt>
                <c:pt idx="185">
                  <c:v>1860</c:v>
                </c:pt>
                <c:pt idx="186">
                  <c:v>1870</c:v>
                </c:pt>
                <c:pt idx="187">
                  <c:v>1880</c:v>
                </c:pt>
                <c:pt idx="188">
                  <c:v>1890</c:v>
                </c:pt>
                <c:pt idx="189">
                  <c:v>1900</c:v>
                </c:pt>
                <c:pt idx="190">
                  <c:v>1910</c:v>
                </c:pt>
                <c:pt idx="191">
                  <c:v>1920</c:v>
                </c:pt>
                <c:pt idx="192">
                  <c:v>1930</c:v>
                </c:pt>
                <c:pt idx="193">
                  <c:v>1940</c:v>
                </c:pt>
                <c:pt idx="194">
                  <c:v>1950</c:v>
                </c:pt>
                <c:pt idx="195">
                  <c:v>1960</c:v>
                </c:pt>
                <c:pt idx="196">
                  <c:v>1970</c:v>
                </c:pt>
                <c:pt idx="197">
                  <c:v>1980</c:v>
                </c:pt>
                <c:pt idx="198">
                  <c:v>1990</c:v>
                </c:pt>
                <c:pt idx="199">
                  <c:v>2000</c:v>
                </c:pt>
                <c:pt idx="200">
                  <c:v>2010</c:v>
                </c:pt>
                <c:pt idx="201">
                  <c:v>2020</c:v>
                </c:pt>
                <c:pt idx="202">
                  <c:v>2030</c:v>
                </c:pt>
                <c:pt idx="203">
                  <c:v>2040</c:v>
                </c:pt>
                <c:pt idx="204">
                  <c:v>2050</c:v>
                </c:pt>
                <c:pt idx="205">
                  <c:v>2060</c:v>
                </c:pt>
                <c:pt idx="206">
                  <c:v>2070</c:v>
                </c:pt>
                <c:pt idx="207">
                  <c:v>2080</c:v>
                </c:pt>
                <c:pt idx="208">
                  <c:v>2090</c:v>
                </c:pt>
                <c:pt idx="209">
                  <c:v>2100</c:v>
                </c:pt>
                <c:pt idx="210">
                  <c:v>2110</c:v>
                </c:pt>
                <c:pt idx="211">
                  <c:v>2120</c:v>
                </c:pt>
                <c:pt idx="212">
                  <c:v>2130</c:v>
                </c:pt>
                <c:pt idx="213">
                  <c:v>2140</c:v>
                </c:pt>
                <c:pt idx="214">
                  <c:v>2150</c:v>
                </c:pt>
                <c:pt idx="215">
                  <c:v>2160</c:v>
                </c:pt>
                <c:pt idx="216">
                  <c:v>2170</c:v>
                </c:pt>
                <c:pt idx="217">
                  <c:v>2180</c:v>
                </c:pt>
                <c:pt idx="218">
                  <c:v>2190</c:v>
                </c:pt>
                <c:pt idx="219">
                  <c:v>2200</c:v>
                </c:pt>
                <c:pt idx="220">
                  <c:v>2210</c:v>
                </c:pt>
                <c:pt idx="221">
                  <c:v>2220</c:v>
                </c:pt>
                <c:pt idx="222">
                  <c:v>2230</c:v>
                </c:pt>
                <c:pt idx="223">
                  <c:v>2240</c:v>
                </c:pt>
                <c:pt idx="224">
                  <c:v>2250</c:v>
                </c:pt>
                <c:pt idx="225">
                  <c:v>2260</c:v>
                </c:pt>
                <c:pt idx="226">
                  <c:v>2270</c:v>
                </c:pt>
                <c:pt idx="227">
                  <c:v>2280</c:v>
                </c:pt>
                <c:pt idx="228">
                  <c:v>2290</c:v>
                </c:pt>
                <c:pt idx="229">
                  <c:v>2300</c:v>
                </c:pt>
                <c:pt idx="230">
                  <c:v>2310</c:v>
                </c:pt>
                <c:pt idx="231">
                  <c:v>2320</c:v>
                </c:pt>
                <c:pt idx="232">
                  <c:v>2330</c:v>
                </c:pt>
                <c:pt idx="233">
                  <c:v>2340</c:v>
                </c:pt>
                <c:pt idx="234">
                  <c:v>2350</c:v>
                </c:pt>
                <c:pt idx="235">
                  <c:v>2360</c:v>
                </c:pt>
                <c:pt idx="236">
                  <c:v>2370</c:v>
                </c:pt>
                <c:pt idx="237">
                  <c:v>2380</c:v>
                </c:pt>
                <c:pt idx="238">
                  <c:v>2390</c:v>
                </c:pt>
                <c:pt idx="239">
                  <c:v>2400</c:v>
                </c:pt>
                <c:pt idx="240">
                  <c:v>2410</c:v>
                </c:pt>
                <c:pt idx="241">
                  <c:v>2420</c:v>
                </c:pt>
                <c:pt idx="242">
                  <c:v>2430</c:v>
                </c:pt>
                <c:pt idx="243">
                  <c:v>2440</c:v>
                </c:pt>
                <c:pt idx="244">
                  <c:v>2450</c:v>
                </c:pt>
                <c:pt idx="245">
                  <c:v>2460</c:v>
                </c:pt>
                <c:pt idx="246">
                  <c:v>2470</c:v>
                </c:pt>
                <c:pt idx="247">
                  <c:v>2480</c:v>
                </c:pt>
                <c:pt idx="248">
                  <c:v>2490</c:v>
                </c:pt>
                <c:pt idx="249">
                  <c:v>2500</c:v>
                </c:pt>
                <c:pt idx="250">
                  <c:v>2510</c:v>
                </c:pt>
                <c:pt idx="251">
                  <c:v>2520</c:v>
                </c:pt>
                <c:pt idx="252">
                  <c:v>2530</c:v>
                </c:pt>
                <c:pt idx="253">
                  <c:v>2540</c:v>
                </c:pt>
                <c:pt idx="254">
                  <c:v>2550</c:v>
                </c:pt>
                <c:pt idx="255">
                  <c:v>2560</c:v>
                </c:pt>
                <c:pt idx="256">
                  <c:v>2570</c:v>
                </c:pt>
                <c:pt idx="257">
                  <c:v>2580</c:v>
                </c:pt>
                <c:pt idx="258">
                  <c:v>2590</c:v>
                </c:pt>
                <c:pt idx="259">
                  <c:v>2600</c:v>
                </c:pt>
                <c:pt idx="260">
                  <c:v>2610</c:v>
                </c:pt>
                <c:pt idx="261">
                  <c:v>2620</c:v>
                </c:pt>
                <c:pt idx="262">
                  <c:v>2630</c:v>
                </c:pt>
                <c:pt idx="263">
                  <c:v>2640</c:v>
                </c:pt>
                <c:pt idx="264">
                  <c:v>2650</c:v>
                </c:pt>
                <c:pt idx="265">
                  <c:v>2660</c:v>
                </c:pt>
                <c:pt idx="266">
                  <c:v>2670</c:v>
                </c:pt>
                <c:pt idx="267">
                  <c:v>2680</c:v>
                </c:pt>
                <c:pt idx="268">
                  <c:v>2690</c:v>
                </c:pt>
                <c:pt idx="269">
                  <c:v>2700</c:v>
                </c:pt>
                <c:pt idx="270">
                  <c:v>2710</c:v>
                </c:pt>
                <c:pt idx="271">
                  <c:v>2720</c:v>
                </c:pt>
                <c:pt idx="272">
                  <c:v>2730</c:v>
                </c:pt>
                <c:pt idx="273">
                  <c:v>2740</c:v>
                </c:pt>
                <c:pt idx="274">
                  <c:v>2750</c:v>
                </c:pt>
                <c:pt idx="275">
                  <c:v>2760</c:v>
                </c:pt>
                <c:pt idx="276">
                  <c:v>2770</c:v>
                </c:pt>
                <c:pt idx="277">
                  <c:v>2780</c:v>
                </c:pt>
                <c:pt idx="278">
                  <c:v>2790</c:v>
                </c:pt>
                <c:pt idx="279">
                  <c:v>2800</c:v>
                </c:pt>
                <c:pt idx="280">
                  <c:v>2810</c:v>
                </c:pt>
                <c:pt idx="281">
                  <c:v>2820</c:v>
                </c:pt>
                <c:pt idx="282">
                  <c:v>2830</c:v>
                </c:pt>
                <c:pt idx="283">
                  <c:v>2840</c:v>
                </c:pt>
                <c:pt idx="284">
                  <c:v>2850</c:v>
                </c:pt>
                <c:pt idx="285">
                  <c:v>2860</c:v>
                </c:pt>
                <c:pt idx="286">
                  <c:v>2870</c:v>
                </c:pt>
                <c:pt idx="287">
                  <c:v>2880</c:v>
                </c:pt>
                <c:pt idx="288">
                  <c:v>2890</c:v>
                </c:pt>
                <c:pt idx="289">
                  <c:v>2900</c:v>
                </c:pt>
                <c:pt idx="290">
                  <c:v>2910</c:v>
                </c:pt>
                <c:pt idx="291">
                  <c:v>2920</c:v>
                </c:pt>
                <c:pt idx="292">
                  <c:v>2930</c:v>
                </c:pt>
                <c:pt idx="293">
                  <c:v>2940</c:v>
                </c:pt>
                <c:pt idx="294">
                  <c:v>2950</c:v>
                </c:pt>
                <c:pt idx="295">
                  <c:v>2960</c:v>
                </c:pt>
                <c:pt idx="296">
                  <c:v>2970</c:v>
                </c:pt>
                <c:pt idx="297">
                  <c:v>2980</c:v>
                </c:pt>
                <c:pt idx="298">
                  <c:v>2990</c:v>
                </c:pt>
                <c:pt idx="299">
                  <c:v>3000</c:v>
                </c:pt>
                <c:pt idx="300">
                  <c:v>3010</c:v>
                </c:pt>
                <c:pt idx="301">
                  <c:v>3020</c:v>
                </c:pt>
                <c:pt idx="302">
                  <c:v>3030</c:v>
                </c:pt>
                <c:pt idx="303">
                  <c:v>3040</c:v>
                </c:pt>
                <c:pt idx="304">
                  <c:v>3050</c:v>
                </c:pt>
                <c:pt idx="305">
                  <c:v>3060</c:v>
                </c:pt>
                <c:pt idx="306">
                  <c:v>3070</c:v>
                </c:pt>
                <c:pt idx="307">
                  <c:v>3080</c:v>
                </c:pt>
                <c:pt idx="308">
                  <c:v>3090</c:v>
                </c:pt>
                <c:pt idx="309">
                  <c:v>3100</c:v>
                </c:pt>
                <c:pt idx="310">
                  <c:v>3110</c:v>
                </c:pt>
                <c:pt idx="311">
                  <c:v>3120</c:v>
                </c:pt>
                <c:pt idx="312">
                  <c:v>3130</c:v>
                </c:pt>
                <c:pt idx="313">
                  <c:v>3140</c:v>
                </c:pt>
                <c:pt idx="314">
                  <c:v>3150</c:v>
                </c:pt>
                <c:pt idx="315">
                  <c:v>3160</c:v>
                </c:pt>
                <c:pt idx="316">
                  <c:v>3170</c:v>
                </c:pt>
                <c:pt idx="317">
                  <c:v>3180</c:v>
                </c:pt>
                <c:pt idx="318">
                  <c:v>3190</c:v>
                </c:pt>
                <c:pt idx="319">
                  <c:v>3200</c:v>
                </c:pt>
                <c:pt idx="320">
                  <c:v>3210</c:v>
                </c:pt>
                <c:pt idx="321">
                  <c:v>3220</c:v>
                </c:pt>
                <c:pt idx="322">
                  <c:v>3230</c:v>
                </c:pt>
                <c:pt idx="323">
                  <c:v>3240</c:v>
                </c:pt>
                <c:pt idx="324">
                  <c:v>3250</c:v>
                </c:pt>
                <c:pt idx="325">
                  <c:v>3260</c:v>
                </c:pt>
                <c:pt idx="326">
                  <c:v>3270</c:v>
                </c:pt>
                <c:pt idx="327">
                  <c:v>3280</c:v>
                </c:pt>
                <c:pt idx="328">
                  <c:v>3290</c:v>
                </c:pt>
                <c:pt idx="329">
                  <c:v>3300</c:v>
                </c:pt>
                <c:pt idx="330">
                  <c:v>3310</c:v>
                </c:pt>
                <c:pt idx="331">
                  <c:v>3320</c:v>
                </c:pt>
                <c:pt idx="332">
                  <c:v>3330</c:v>
                </c:pt>
                <c:pt idx="333">
                  <c:v>3340</c:v>
                </c:pt>
                <c:pt idx="334">
                  <c:v>3350</c:v>
                </c:pt>
                <c:pt idx="335">
                  <c:v>3360</c:v>
                </c:pt>
                <c:pt idx="336">
                  <c:v>3370</c:v>
                </c:pt>
                <c:pt idx="337">
                  <c:v>3380</c:v>
                </c:pt>
                <c:pt idx="338">
                  <c:v>3390</c:v>
                </c:pt>
                <c:pt idx="339">
                  <c:v>3400</c:v>
                </c:pt>
                <c:pt idx="340">
                  <c:v>3410</c:v>
                </c:pt>
                <c:pt idx="341">
                  <c:v>3420</c:v>
                </c:pt>
                <c:pt idx="342">
                  <c:v>3430</c:v>
                </c:pt>
                <c:pt idx="343">
                  <c:v>3440</c:v>
                </c:pt>
                <c:pt idx="344">
                  <c:v>3450</c:v>
                </c:pt>
                <c:pt idx="345">
                  <c:v>3460</c:v>
                </c:pt>
                <c:pt idx="346">
                  <c:v>3470</c:v>
                </c:pt>
                <c:pt idx="347">
                  <c:v>3480</c:v>
                </c:pt>
                <c:pt idx="348">
                  <c:v>3490</c:v>
                </c:pt>
                <c:pt idx="349">
                  <c:v>3500</c:v>
                </c:pt>
                <c:pt idx="350">
                  <c:v>3510</c:v>
                </c:pt>
                <c:pt idx="351">
                  <c:v>3520</c:v>
                </c:pt>
                <c:pt idx="352">
                  <c:v>3530</c:v>
                </c:pt>
                <c:pt idx="353">
                  <c:v>3540</c:v>
                </c:pt>
              </c:numCache>
            </c:numRef>
          </c:cat>
          <c:val>
            <c:numRef>
              <c:f>Sheet1!$B$2:$B$356</c:f>
              <c:numCache>
                <c:formatCode>General</c:formatCode>
                <c:ptCount val="3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2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5</c:v>
                </c:pt>
                <c:pt idx="92">
                  <c:v>6</c:v>
                </c:pt>
                <c:pt idx="93">
                  <c:v>6</c:v>
                </c:pt>
                <c:pt idx="94">
                  <c:v>6</c:v>
                </c:pt>
                <c:pt idx="95">
                  <c:v>6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1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1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2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6A-4704-9525-ABABDB1A43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6942559"/>
        <c:axId val="1982033663"/>
      </c:lineChart>
      <c:catAx>
        <c:axId val="18369425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82033663"/>
        <c:crosses val="autoZero"/>
        <c:auto val="1"/>
        <c:lblAlgn val="ctr"/>
        <c:lblOffset val="100"/>
        <c:noMultiLvlLbl val="0"/>
      </c:catAx>
      <c:valAx>
        <c:axId val="1982033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6942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'0.5'!$N$4</c:f>
              <c:strCache>
                <c:ptCount val="1"/>
                <c:pt idx="0">
                  <c:v>Match Count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6470"/>
              <c:layout>
                <c:manualLayout>
                  <c:x val="1.0551117255313646E-2"/>
                  <c:y val="-7.56782739791874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984-47F9-9DF6-31EFC7FCEF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'0.5'!$N$5:$N$6853</c:f>
              <c:numCache>
                <c:formatCode>General</c:formatCode>
                <c:ptCount val="684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1</c:v>
                </c:pt>
                <c:pt idx="1957">
                  <c:v>1</c:v>
                </c:pt>
                <c:pt idx="1958">
                  <c:v>1</c:v>
                </c:pt>
                <c:pt idx="1959">
                  <c:v>1</c:v>
                </c:pt>
                <c:pt idx="1960">
                  <c:v>1</c:v>
                </c:pt>
                <c:pt idx="1961">
                  <c:v>0</c:v>
                </c:pt>
                <c:pt idx="1962">
                  <c:v>1</c:v>
                </c:pt>
                <c:pt idx="1963">
                  <c:v>1</c:v>
                </c:pt>
                <c:pt idx="1964">
                  <c:v>1</c:v>
                </c:pt>
                <c:pt idx="1965">
                  <c:v>1</c:v>
                </c:pt>
                <c:pt idx="1966">
                  <c:v>1</c:v>
                </c:pt>
                <c:pt idx="1967">
                  <c:v>1</c:v>
                </c:pt>
                <c:pt idx="1968">
                  <c:v>1</c:v>
                </c:pt>
                <c:pt idx="1969">
                  <c:v>1</c:v>
                </c:pt>
                <c:pt idx="1970">
                  <c:v>1</c:v>
                </c:pt>
                <c:pt idx="1971">
                  <c:v>0</c:v>
                </c:pt>
                <c:pt idx="1972">
                  <c:v>0</c:v>
                </c:pt>
                <c:pt idx="1973">
                  <c:v>1</c:v>
                </c:pt>
                <c:pt idx="1974">
                  <c:v>1</c:v>
                </c:pt>
                <c:pt idx="1975">
                  <c:v>1</c:v>
                </c:pt>
                <c:pt idx="1976">
                  <c:v>1</c:v>
                </c:pt>
                <c:pt idx="1977">
                  <c:v>1</c:v>
                </c:pt>
                <c:pt idx="1978">
                  <c:v>1</c:v>
                </c:pt>
                <c:pt idx="1979">
                  <c:v>1</c:v>
                </c:pt>
                <c:pt idx="1980">
                  <c:v>1</c:v>
                </c:pt>
                <c:pt idx="1981">
                  <c:v>1</c:v>
                </c:pt>
                <c:pt idx="1982">
                  <c:v>1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1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1</c:v>
                </c:pt>
                <c:pt idx="2018">
                  <c:v>1</c:v>
                </c:pt>
                <c:pt idx="2019">
                  <c:v>0</c:v>
                </c:pt>
                <c:pt idx="2020">
                  <c:v>1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1</c:v>
                </c:pt>
                <c:pt idx="2026">
                  <c:v>1</c:v>
                </c:pt>
                <c:pt idx="2027">
                  <c:v>1</c:v>
                </c:pt>
                <c:pt idx="2028">
                  <c:v>1</c:v>
                </c:pt>
                <c:pt idx="2029">
                  <c:v>1</c:v>
                </c:pt>
                <c:pt idx="2030">
                  <c:v>0</c:v>
                </c:pt>
                <c:pt idx="2031">
                  <c:v>1</c:v>
                </c:pt>
                <c:pt idx="2032">
                  <c:v>0</c:v>
                </c:pt>
                <c:pt idx="2033">
                  <c:v>0</c:v>
                </c:pt>
                <c:pt idx="2034">
                  <c:v>1</c:v>
                </c:pt>
                <c:pt idx="2035">
                  <c:v>0</c:v>
                </c:pt>
                <c:pt idx="2036">
                  <c:v>0</c:v>
                </c:pt>
                <c:pt idx="2037">
                  <c:v>1</c:v>
                </c:pt>
                <c:pt idx="2038">
                  <c:v>1</c:v>
                </c:pt>
                <c:pt idx="2039">
                  <c:v>1</c:v>
                </c:pt>
                <c:pt idx="2040">
                  <c:v>1</c:v>
                </c:pt>
                <c:pt idx="2041">
                  <c:v>1</c:v>
                </c:pt>
                <c:pt idx="2042">
                  <c:v>1</c:v>
                </c:pt>
                <c:pt idx="2043">
                  <c:v>1</c:v>
                </c:pt>
                <c:pt idx="2044">
                  <c:v>0</c:v>
                </c:pt>
                <c:pt idx="2045">
                  <c:v>0</c:v>
                </c:pt>
                <c:pt idx="2046">
                  <c:v>1</c:v>
                </c:pt>
                <c:pt idx="2047">
                  <c:v>1</c:v>
                </c:pt>
                <c:pt idx="2048">
                  <c:v>1</c:v>
                </c:pt>
                <c:pt idx="2049">
                  <c:v>1</c:v>
                </c:pt>
                <c:pt idx="2050">
                  <c:v>1</c:v>
                </c:pt>
                <c:pt idx="2051">
                  <c:v>1</c:v>
                </c:pt>
                <c:pt idx="2052">
                  <c:v>1</c:v>
                </c:pt>
                <c:pt idx="2053">
                  <c:v>1</c:v>
                </c:pt>
                <c:pt idx="2054">
                  <c:v>1</c:v>
                </c:pt>
                <c:pt idx="2055">
                  <c:v>1</c:v>
                </c:pt>
                <c:pt idx="2056">
                  <c:v>1</c:v>
                </c:pt>
                <c:pt idx="2057">
                  <c:v>1</c:v>
                </c:pt>
                <c:pt idx="2058">
                  <c:v>1</c:v>
                </c:pt>
                <c:pt idx="2059">
                  <c:v>1</c:v>
                </c:pt>
                <c:pt idx="2060">
                  <c:v>1</c:v>
                </c:pt>
                <c:pt idx="2061">
                  <c:v>1</c:v>
                </c:pt>
                <c:pt idx="2062">
                  <c:v>1</c:v>
                </c:pt>
                <c:pt idx="2063">
                  <c:v>1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0</c:v>
                </c:pt>
                <c:pt idx="5439">
                  <c:v>0</c:v>
                </c:pt>
                <c:pt idx="5440">
                  <c:v>0</c:v>
                </c:pt>
                <c:pt idx="5441">
                  <c:v>0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0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0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0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</c:v>
                </c:pt>
                <c:pt idx="6041">
                  <c:v>0</c:v>
                </c:pt>
                <c:pt idx="6042">
                  <c:v>0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</c:v>
                </c:pt>
                <c:pt idx="6065">
                  <c:v>0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</c:v>
                </c:pt>
                <c:pt idx="6081">
                  <c:v>0</c:v>
                </c:pt>
                <c:pt idx="6082">
                  <c:v>0</c:v>
                </c:pt>
                <c:pt idx="6083">
                  <c:v>0</c:v>
                </c:pt>
                <c:pt idx="6084">
                  <c:v>0</c:v>
                </c:pt>
                <c:pt idx="6085">
                  <c:v>0</c:v>
                </c:pt>
                <c:pt idx="6086">
                  <c:v>0</c:v>
                </c:pt>
                <c:pt idx="6087">
                  <c:v>0</c:v>
                </c:pt>
                <c:pt idx="6088">
                  <c:v>0</c:v>
                </c:pt>
                <c:pt idx="6089">
                  <c:v>0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0</c:v>
                </c:pt>
                <c:pt idx="6107">
                  <c:v>0</c:v>
                </c:pt>
                <c:pt idx="6108">
                  <c:v>0</c:v>
                </c:pt>
                <c:pt idx="6109">
                  <c:v>0</c:v>
                </c:pt>
                <c:pt idx="6110">
                  <c:v>0</c:v>
                </c:pt>
                <c:pt idx="6111">
                  <c:v>0</c:v>
                </c:pt>
                <c:pt idx="6112">
                  <c:v>0</c:v>
                </c:pt>
                <c:pt idx="6113">
                  <c:v>0</c:v>
                </c:pt>
                <c:pt idx="6114">
                  <c:v>0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0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0</c:v>
                </c:pt>
                <c:pt idx="6183">
                  <c:v>0</c:v>
                </c:pt>
                <c:pt idx="6184">
                  <c:v>0</c:v>
                </c:pt>
                <c:pt idx="6185">
                  <c:v>0</c:v>
                </c:pt>
                <c:pt idx="6186">
                  <c:v>0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0</c:v>
                </c:pt>
                <c:pt idx="6199">
                  <c:v>0</c:v>
                </c:pt>
                <c:pt idx="6200">
                  <c:v>0</c:v>
                </c:pt>
                <c:pt idx="6201">
                  <c:v>0</c:v>
                </c:pt>
                <c:pt idx="6202">
                  <c:v>0</c:v>
                </c:pt>
                <c:pt idx="6203">
                  <c:v>0</c:v>
                </c:pt>
                <c:pt idx="6204">
                  <c:v>0</c:v>
                </c:pt>
                <c:pt idx="6205">
                  <c:v>0</c:v>
                </c:pt>
                <c:pt idx="6206">
                  <c:v>0</c:v>
                </c:pt>
                <c:pt idx="6207">
                  <c:v>0</c:v>
                </c:pt>
                <c:pt idx="6208">
                  <c:v>0</c:v>
                </c:pt>
                <c:pt idx="6209">
                  <c:v>0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0</c:v>
                </c:pt>
                <c:pt idx="6225">
                  <c:v>0</c:v>
                </c:pt>
                <c:pt idx="6226">
                  <c:v>0</c:v>
                </c:pt>
                <c:pt idx="6227">
                  <c:v>0</c:v>
                </c:pt>
                <c:pt idx="6228">
                  <c:v>0</c:v>
                </c:pt>
                <c:pt idx="6229">
                  <c:v>0</c:v>
                </c:pt>
                <c:pt idx="6230">
                  <c:v>0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</c:v>
                </c:pt>
                <c:pt idx="6270">
                  <c:v>0</c:v>
                </c:pt>
                <c:pt idx="6271">
                  <c:v>0</c:v>
                </c:pt>
                <c:pt idx="6272">
                  <c:v>0</c:v>
                </c:pt>
                <c:pt idx="6273">
                  <c:v>0</c:v>
                </c:pt>
                <c:pt idx="6274">
                  <c:v>0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</c:v>
                </c:pt>
                <c:pt idx="6279">
                  <c:v>0</c:v>
                </c:pt>
                <c:pt idx="6280">
                  <c:v>0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1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</c:v>
                </c:pt>
                <c:pt idx="6295">
                  <c:v>0</c:v>
                </c:pt>
                <c:pt idx="6296">
                  <c:v>0</c:v>
                </c:pt>
                <c:pt idx="6297">
                  <c:v>0</c:v>
                </c:pt>
                <c:pt idx="6298">
                  <c:v>0</c:v>
                </c:pt>
                <c:pt idx="6299">
                  <c:v>0</c:v>
                </c:pt>
                <c:pt idx="6300">
                  <c:v>0</c:v>
                </c:pt>
                <c:pt idx="6301">
                  <c:v>0</c:v>
                </c:pt>
                <c:pt idx="6302">
                  <c:v>0</c:v>
                </c:pt>
                <c:pt idx="6303">
                  <c:v>0</c:v>
                </c:pt>
                <c:pt idx="6304">
                  <c:v>0</c:v>
                </c:pt>
                <c:pt idx="6305">
                  <c:v>0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0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1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1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1</c:v>
                </c:pt>
                <c:pt idx="6464">
                  <c:v>1</c:v>
                </c:pt>
                <c:pt idx="6465">
                  <c:v>1</c:v>
                </c:pt>
                <c:pt idx="6466">
                  <c:v>1</c:v>
                </c:pt>
                <c:pt idx="6467">
                  <c:v>1</c:v>
                </c:pt>
                <c:pt idx="6468">
                  <c:v>0</c:v>
                </c:pt>
                <c:pt idx="6469">
                  <c:v>5</c:v>
                </c:pt>
                <c:pt idx="6470">
                  <c:v>44</c:v>
                </c:pt>
                <c:pt idx="6471">
                  <c:v>3</c:v>
                </c:pt>
                <c:pt idx="6472">
                  <c:v>0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1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0</c:v>
                </c:pt>
                <c:pt idx="6568">
                  <c:v>0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</c:v>
                </c:pt>
                <c:pt idx="6577">
                  <c:v>0</c:v>
                </c:pt>
                <c:pt idx="6578">
                  <c:v>0</c:v>
                </c:pt>
                <c:pt idx="6579">
                  <c:v>0</c:v>
                </c:pt>
                <c:pt idx="6580">
                  <c:v>0</c:v>
                </c:pt>
                <c:pt idx="6581">
                  <c:v>0</c:v>
                </c:pt>
                <c:pt idx="6582">
                  <c:v>0</c:v>
                </c:pt>
                <c:pt idx="6583">
                  <c:v>0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0</c:v>
                </c:pt>
                <c:pt idx="6593">
                  <c:v>0</c:v>
                </c:pt>
                <c:pt idx="6594">
                  <c:v>0</c:v>
                </c:pt>
                <c:pt idx="6595">
                  <c:v>0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</c:v>
                </c:pt>
                <c:pt idx="6607">
                  <c:v>0</c:v>
                </c:pt>
                <c:pt idx="6608">
                  <c:v>0</c:v>
                </c:pt>
                <c:pt idx="6609">
                  <c:v>0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0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0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0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0</c:v>
                </c:pt>
                <c:pt idx="6685">
                  <c:v>0</c:v>
                </c:pt>
                <c:pt idx="6686">
                  <c:v>0</c:v>
                </c:pt>
                <c:pt idx="6687">
                  <c:v>0</c:v>
                </c:pt>
                <c:pt idx="6688">
                  <c:v>0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</c:v>
                </c:pt>
                <c:pt idx="6701">
                  <c:v>0</c:v>
                </c:pt>
                <c:pt idx="6702">
                  <c:v>0</c:v>
                </c:pt>
                <c:pt idx="6703">
                  <c:v>0</c:v>
                </c:pt>
                <c:pt idx="6704">
                  <c:v>0</c:v>
                </c:pt>
                <c:pt idx="6705">
                  <c:v>0</c:v>
                </c:pt>
                <c:pt idx="6706">
                  <c:v>0</c:v>
                </c:pt>
                <c:pt idx="6707">
                  <c:v>0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0</c:v>
                </c:pt>
                <c:pt idx="6713">
                  <c:v>0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0</c:v>
                </c:pt>
                <c:pt idx="6734">
                  <c:v>0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0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0</c:v>
                </c:pt>
                <c:pt idx="6847">
                  <c:v>0</c:v>
                </c:pt>
                <c:pt idx="684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84-47F9-9DF6-31EFC7FCE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1738080"/>
        <c:axId val="1343884736"/>
      </c:lineChart>
      <c:catAx>
        <c:axId val="16717380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43884736"/>
        <c:crosses val="autoZero"/>
        <c:auto val="1"/>
        <c:lblAlgn val="ctr"/>
        <c:lblOffset val="100"/>
        <c:noMultiLvlLbl val="0"/>
      </c:catAx>
      <c:valAx>
        <c:axId val="134388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7173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813862439682529E-2"/>
          <c:y val="0.14550917258954893"/>
          <c:w val="0.94358541425574494"/>
          <c:h val="0.76148670780062899"/>
        </c:manualLayout>
      </c:layout>
      <c:lineChart>
        <c:grouping val="standard"/>
        <c:varyColors val="0"/>
        <c:ser>
          <c:idx val="1"/>
          <c:order val="0"/>
          <c:tx>
            <c:strRef>
              <c:f>'0.5'!$J$4</c:f>
              <c:strCache>
                <c:ptCount val="1"/>
                <c:pt idx="0">
                  <c:v>Match Count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646"/>
              <c:layout>
                <c:manualLayout>
                  <c:x val="-1.3066997918640001E-16"/>
                  <c:y val="-8.95464244447636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34E-4D0C-8F88-F96ED3F275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'0.5'!$J$5:$J$688</c:f>
              <c:numCache>
                <c:formatCode>General</c:formatCode>
                <c:ptCount val="68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1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5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4E-4D0C-8F88-F96ED3F27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36000064"/>
        <c:axId val="1536154864"/>
      </c:lineChart>
      <c:catAx>
        <c:axId val="1736000064"/>
        <c:scaling>
          <c:orientation val="minMax"/>
        </c:scaling>
        <c:delete val="1"/>
        <c:axPos val="b"/>
        <c:majorTickMark val="none"/>
        <c:minorTickMark val="none"/>
        <c:tickLblPos val="nextTo"/>
        <c:crossAx val="1536154864"/>
        <c:crosses val="autoZero"/>
        <c:auto val="1"/>
        <c:lblAlgn val="ctr"/>
        <c:lblOffset val="100"/>
        <c:noMultiLvlLbl val="0"/>
      </c:catAx>
      <c:valAx>
        <c:axId val="1536154864"/>
        <c:scaling>
          <c:orientation val="minMax"/>
          <c:max val="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600006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'0.5'!$F$4</c:f>
              <c:strCache>
                <c:ptCount val="1"/>
                <c:pt idx="0">
                  <c:v>Match Count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'0.5'!$F$5:$F$460</c:f>
              <c:numCache>
                <c:formatCode>General</c:formatCode>
                <c:ptCount val="4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1</c:v>
                </c:pt>
                <c:pt idx="131">
                  <c:v>1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1</c:v>
                </c:pt>
                <c:pt idx="136">
                  <c:v>1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1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29-479F-8046-89B5024E2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33481376"/>
        <c:axId val="1536152368"/>
      </c:lineChart>
      <c:catAx>
        <c:axId val="1733481376"/>
        <c:scaling>
          <c:orientation val="minMax"/>
        </c:scaling>
        <c:delete val="1"/>
        <c:axPos val="b"/>
        <c:majorTickMark val="none"/>
        <c:minorTickMark val="none"/>
        <c:tickLblPos val="nextTo"/>
        <c:crossAx val="1536152368"/>
        <c:crosses val="autoZero"/>
        <c:auto val="1"/>
        <c:lblAlgn val="ctr"/>
        <c:lblOffset val="100"/>
        <c:noMultiLvlLbl val="0"/>
      </c:catAx>
      <c:valAx>
        <c:axId val="1536152368"/>
        <c:scaling>
          <c:orientation val="minMax"/>
          <c:max val="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348137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760400763880902E-2"/>
          <c:y val="7.5046296296296264E-2"/>
          <c:w val="0.94363887868164176"/>
          <c:h val="0.79581000291630211"/>
        </c:manualLayout>
      </c:layout>
      <c:lineChart>
        <c:grouping val="standard"/>
        <c:varyColors val="0"/>
        <c:ser>
          <c:idx val="1"/>
          <c:order val="0"/>
          <c:tx>
            <c:strRef>
              <c:f>'0.5'!$B$4</c:f>
              <c:strCache>
                <c:ptCount val="1"/>
                <c:pt idx="0">
                  <c:v>Match Count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'0.5'!$B$5:$B$232</c:f>
              <c:numCache>
                <c:formatCode>General</c:formatCode>
                <c:ptCount val="2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1</c:v>
                </c:pt>
                <c:pt idx="66">
                  <c:v>0</c:v>
                </c:pt>
                <c:pt idx="67">
                  <c:v>1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1D-4EF1-BE6D-7ED8C8B59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41129648"/>
        <c:axId val="1343888480"/>
      </c:lineChart>
      <c:catAx>
        <c:axId val="1541129648"/>
        <c:scaling>
          <c:orientation val="minMax"/>
        </c:scaling>
        <c:delete val="1"/>
        <c:axPos val="b"/>
        <c:majorTickMark val="none"/>
        <c:minorTickMark val="none"/>
        <c:tickLblPos val="nextTo"/>
        <c:crossAx val="1343888480"/>
        <c:crosses val="autoZero"/>
        <c:auto val="1"/>
        <c:lblAlgn val="ctr"/>
        <c:lblOffset val="100"/>
        <c:noMultiLvlLbl val="0"/>
      </c:catAx>
      <c:valAx>
        <c:axId val="1343888480"/>
        <c:scaling>
          <c:orientation val="minMax"/>
          <c:max val="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41129648"/>
        <c:crosses val="autoZero"/>
        <c:crossBetween val="between"/>
        <c:maj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Non-Threaded vs Threaded </a:t>
            </a:r>
            <a:r>
              <a:rPr lang="ko-KR"/>
              <a:t>처리속도 비교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Thread속도비교!$B$2</c:f>
              <c:strCache>
                <c:ptCount val="1"/>
                <c:pt idx="0">
                  <c:v>Threaded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Thread속도비교!$A$3:$A$6</c:f>
              <c:strCache>
                <c:ptCount val="4"/>
                <c:pt idx="0">
                  <c:v>1min</c:v>
                </c:pt>
                <c:pt idx="1">
                  <c:v>2min</c:v>
                </c:pt>
                <c:pt idx="2">
                  <c:v>3min</c:v>
                </c:pt>
                <c:pt idx="3">
                  <c:v>5min</c:v>
                </c:pt>
              </c:strCache>
            </c:strRef>
          </c:cat>
          <c:val>
            <c:numRef>
              <c:f>Thread속도비교!$B$3:$B$6</c:f>
              <c:numCache>
                <c:formatCode>General</c:formatCode>
                <c:ptCount val="4"/>
                <c:pt idx="0">
                  <c:v>11</c:v>
                </c:pt>
                <c:pt idx="1">
                  <c:v>29</c:v>
                </c:pt>
                <c:pt idx="2">
                  <c:v>42</c:v>
                </c:pt>
                <c:pt idx="3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0C-45B9-AA28-9DE41FAE41C3}"/>
            </c:ext>
          </c:extLst>
        </c:ser>
        <c:ser>
          <c:idx val="1"/>
          <c:order val="1"/>
          <c:tx>
            <c:strRef>
              <c:f>Thread속도비교!$C$2</c:f>
              <c:strCache>
                <c:ptCount val="1"/>
                <c:pt idx="0">
                  <c:v>Non-Threaded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Thread속도비교!$A$3:$A$6</c:f>
              <c:strCache>
                <c:ptCount val="4"/>
                <c:pt idx="0">
                  <c:v>1min</c:v>
                </c:pt>
                <c:pt idx="1">
                  <c:v>2min</c:v>
                </c:pt>
                <c:pt idx="2">
                  <c:v>3min</c:v>
                </c:pt>
                <c:pt idx="3">
                  <c:v>5min</c:v>
                </c:pt>
              </c:strCache>
            </c:strRef>
          </c:cat>
          <c:val>
            <c:numRef>
              <c:f>Thread속도비교!$C$3:$C$6</c:f>
              <c:numCache>
                <c:formatCode>General</c:formatCode>
                <c:ptCount val="4"/>
                <c:pt idx="0">
                  <c:v>28</c:v>
                </c:pt>
                <c:pt idx="1">
                  <c:v>86</c:v>
                </c:pt>
                <c:pt idx="2">
                  <c:v>126</c:v>
                </c:pt>
                <c:pt idx="3">
                  <c:v>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0C-45B9-AA28-9DE41FAE41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2965504"/>
        <c:axId val="1739213536"/>
      </c:barChart>
      <c:lineChart>
        <c:grouping val="stacked"/>
        <c:varyColors val="0"/>
        <c:ser>
          <c:idx val="2"/>
          <c:order val="2"/>
          <c:tx>
            <c:strRef>
              <c:f>Thread속도비교!$D$2</c:f>
              <c:strCache>
                <c:ptCount val="1"/>
                <c:pt idx="0">
                  <c:v>총 비교 프레임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3F3B4613-9797-4AE0-A575-E69F38C49004}" type="VALUE">
                      <a:rPr lang="en-US" altLang="ko-KR"/>
                      <a:pPr/>
                      <a:t>[값]</a:t>
                    </a:fld>
                    <a:r>
                      <a:rPr lang="en-US" altLang="ko-KR" dirty="0"/>
                      <a:t> </a:t>
                    </a:r>
                    <a:r>
                      <a:rPr lang="en-US" altLang="ko-KR" sz="1400" b="0" i="0" u="none" strike="noStrike" kern="1200" baseline="0" dirty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</a:rPr>
                      <a:t>frame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C0C-45B9-AA28-9DE41FAE41C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2F89C6F-43F7-4A63-88C9-96643FE2B60C}" type="VALUE">
                      <a:rPr lang="en-US" altLang="ko-KR"/>
                      <a:pPr/>
                      <a:t>[값]</a:t>
                    </a:fld>
                    <a:r>
                      <a:rPr lang="en-US" altLang="ko-KR" dirty="0"/>
                      <a:t> </a:t>
                    </a:r>
                    <a:r>
                      <a:rPr lang="en-US" altLang="ko-KR" sz="1400" b="0" i="0" u="none" strike="noStrike" kern="1200" baseline="0" dirty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</a:rPr>
                      <a:t>frame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C0C-45B9-AA28-9DE41FAE41C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0DCDAA1-A08A-4A49-A62D-9F5CB6AE2F99}" type="VALUE">
                      <a:rPr lang="en-US" altLang="ko-KR"/>
                      <a:pPr/>
                      <a:t>[값]</a:t>
                    </a:fld>
                    <a:r>
                      <a:rPr lang="en-US" altLang="ko-KR" dirty="0"/>
                      <a:t> </a:t>
                    </a:r>
                    <a:r>
                      <a:rPr lang="en-US" altLang="ko-KR" sz="1400" b="0" i="0" u="none" strike="noStrike" kern="1200" baseline="0" dirty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</a:rPr>
                      <a:t>frame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FC0C-45B9-AA28-9DE41FAE41C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813C257-0586-4674-BB00-CDC108AB6E8B}" type="VALUE">
                      <a:rPr lang="en-US" altLang="ko-KR"/>
                      <a:pPr/>
                      <a:t>[값]</a:t>
                    </a:fld>
                    <a:r>
                      <a:rPr lang="en-US" altLang="ko-KR"/>
                      <a:t> </a:t>
                    </a:r>
                    <a:r>
                      <a:rPr lang="en-US" altLang="ko-KR" baseline="0"/>
                      <a:t> frame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C0C-45B9-AA28-9DE41FAE41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Thread속도비교!$A$3:$A$6</c:f>
              <c:strCache>
                <c:ptCount val="4"/>
                <c:pt idx="0">
                  <c:v>1min</c:v>
                </c:pt>
                <c:pt idx="1">
                  <c:v>2min</c:v>
                </c:pt>
                <c:pt idx="2">
                  <c:v>3min</c:v>
                </c:pt>
                <c:pt idx="3">
                  <c:v>5min</c:v>
                </c:pt>
              </c:strCache>
            </c:strRef>
          </c:cat>
          <c:val>
            <c:numRef>
              <c:f>Thread속도비교!$D$3:$D$6</c:f>
              <c:numCache>
                <c:formatCode>General</c:formatCode>
                <c:ptCount val="4"/>
                <c:pt idx="0">
                  <c:v>202</c:v>
                </c:pt>
                <c:pt idx="1">
                  <c:v>354</c:v>
                </c:pt>
                <c:pt idx="2">
                  <c:v>612</c:v>
                </c:pt>
                <c:pt idx="3">
                  <c:v>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C0C-45B9-AA28-9DE41FAE41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3736143"/>
        <c:axId val="1999058303"/>
      </c:lineChart>
      <c:catAx>
        <c:axId val="173296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9213536"/>
        <c:crosses val="autoZero"/>
        <c:auto val="1"/>
        <c:lblAlgn val="ctr"/>
        <c:lblOffset val="100"/>
        <c:noMultiLvlLbl val="0"/>
      </c:catAx>
      <c:valAx>
        <c:axId val="173921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2965504"/>
        <c:crosses val="autoZero"/>
        <c:crossBetween val="between"/>
      </c:valAx>
      <c:valAx>
        <c:axId val="199905830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3736143"/>
        <c:crosses val="max"/>
        <c:crossBetween val="between"/>
      </c:valAx>
      <c:catAx>
        <c:axId val="185373614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9905830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06572-4CE8-4E6D-88A0-4EA00ADD6DBF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B44E1-5A2A-449B-8435-F161F9CC2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830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106 </a:t>
            </a:r>
            <a:r>
              <a:rPr lang="ko-KR" altLang="en-US" dirty="0"/>
              <a:t>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B44E1-5A2A-449B-8435-F161F9CC26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906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106 </a:t>
            </a:r>
            <a:r>
              <a:rPr lang="ko-KR" altLang="en-US" dirty="0"/>
              <a:t>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B44E1-5A2A-449B-8435-F161F9CC26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182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frame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B44E1-5A2A-449B-8435-F161F9CC26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107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(sec)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B44E1-5A2A-449B-8435-F161F9CC26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67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B44E1-5A2A-449B-8435-F161F9CC26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31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7B97-5A15-4130-8A86-18D8D2626DA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206E-4981-4184-82AD-ABAB7E157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6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7B97-5A15-4130-8A86-18D8D2626DA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206E-4981-4184-82AD-ABAB7E157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3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7B97-5A15-4130-8A86-18D8D2626DA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206E-4981-4184-82AD-ABAB7E157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30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7B97-5A15-4130-8A86-18D8D2626DA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206E-4981-4184-82AD-ABAB7E157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86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7B97-5A15-4130-8A86-18D8D2626DA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206E-4981-4184-82AD-ABAB7E1575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3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7B97-5A15-4130-8A86-18D8D2626DA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206E-4981-4184-82AD-ABAB7E157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37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7B97-5A15-4130-8A86-18D8D2626DA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206E-4981-4184-82AD-ABAB7E157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89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7B97-5A15-4130-8A86-18D8D2626DA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206E-4981-4184-82AD-ABAB7E157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40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7B97-5A15-4130-8A86-18D8D2626DA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206E-4981-4184-82AD-ABAB7E157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06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7B97-5A15-4130-8A86-18D8D2626DA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206E-4981-4184-82AD-ABAB7E1575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0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7B97-5A15-4130-8A86-18D8D2626DA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206E-4981-4184-82AD-ABAB7E157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95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87B97-5A15-4130-8A86-18D8D2626DA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7206E-4981-4184-82AD-ABAB7E157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55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youtu.be/e81ad5MpfQ0?t=106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g"/><Relationship Id="rId4" Type="http://schemas.openxmlformats.org/officeDocument/2006/relationships/hyperlink" Target="https://youtu.be/e81ad5MpfQ0?t=106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HkPbhLBNP-g&amp;feature=youtu.be&amp;t=214" TargetMode="External"/><Relationship Id="rId3" Type="http://schemas.openxmlformats.org/officeDocument/2006/relationships/image" Target="../media/image3.jpe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9084A4F-CFD7-4216-9EA8-725B5302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48940"/>
            <a:ext cx="10972800" cy="960120"/>
          </a:xfrm>
        </p:spPr>
        <p:txBody>
          <a:bodyPr/>
          <a:lstStyle/>
          <a:p>
            <a:r>
              <a:rPr lang="en-US" altLang="ko-KR" dirty="0"/>
              <a:t>Thumbnail Finder Demo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29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8F723236-FCF3-45E3-9EC4-7D5C48A093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2921417"/>
              </p:ext>
            </p:extLst>
          </p:nvPr>
        </p:nvGraphicFramePr>
        <p:xfrm>
          <a:off x="3339549" y="1461052"/>
          <a:ext cx="8242850" cy="4857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EEFD17E-B7A3-48CE-869D-BA37B1A16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1" y="1684405"/>
            <a:ext cx="3197088" cy="2397816"/>
          </a:xfrm>
          <a:prstGeom prst="rect">
            <a:avLst/>
          </a:prstGeom>
        </p:spPr>
      </p:pic>
      <p:sp>
        <p:nvSpPr>
          <p:cNvPr id="6" name="제목 29">
            <a:extLst>
              <a:ext uri="{FF2B5EF4-FFF2-40B4-BE49-F238E27FC236}">
                <a16:creationId xmlns:a16="http://schemas.microsoft.com/office/drawing/2014/main" id="{AF799CE6-A02A-4714-927E-3BEC2399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954" y="623239"/>
            <a:ext cx="7669108" cy="492305"/>
          </a:xfrm>
        </p:spPr>
        <p:txBody>
          <a:bodyPr>
            <a:noAutofit/>
          </a:bodyPr>
          <a:lstStyle/>
          <a:p>
            <a:pPr algn="l"/>
            <a:r>
              <a:rPr lang="en-US" altLang="ko-KR" sz="2800" dirty="0"/>
              <a:t>Demo #1</a:t>
            </a:r>
            <a:endParaRPr lang="ko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260921-3AD2-40BF-83FB-8D28D5DD8476}"/>
              </a:ext>
            </a:extLst>
          </p:cNvPr>
          <p:cNvSpPr/>
          <p:nvPr/>
        </p:nvSpPr>
        <p:spPr>
          <a:xfrm>
            <a:off x="8012800" y="2518779"/>
            <a:ext cx="1342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88,  106 sec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ABEE4DB-5BAE-4EA2-BEBD-0E357A2A0606}"/>
              </a:ext>
            </a:extLst>
          </p:cNvPr>
          <p:cNvSpPr/>
          <p:nvPr/>
        </p:nvSpPr>
        <p:spPr>
          <a:xfrm>
            <a:off x="7809806" y="2630159"/>
            <a:ext cx="208720" cy="185597"/>
          </a:xfrm>
          <a:prstGeom prst="ellipse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CE52A3-DC74-47DE-A02C-56CA34EC321F}"/>
              </a:ext>
            </a:extLst>
          </p:cNvPr>
          <p:cNvSpPr/>
          <p:nvPr/>
        </p:nvSpPr>
        <p:spPr>
          <a:xfrm>
            <a:off x="278970" y="4082221"/>
            <a:ext cx="292407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>
                <a:hlinkClick r:id="rId5"/>
              </a:rPr>
              <a:t>https://youtu.be/e81ad5MpfQ0?t=106</a:t>
            </a:r>
            <a:r>
              <a:rPr lang="ko-KR" altLang="en-US" sz="1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098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BB7AA353-384E-425D-9B06-62D72570BD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58624"/>
              </p:ext>
            </p:extLst>
          </p:nvPr>
        </p:nvGraphicFramePr>
        <p:xfrm>
          <a:off x="3440800" y="1588051"/>
          <a:ext cx="8287374" cy="4646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제목 29">
            <a:extLst>
              <a:ext uri="{FF2B5EF4-FFF2-40B4-BE49-F238E27FC236}">
                <a16:creationId xmlns:a16="http://schemas.microsoft.com/office/drawing/2014/main" id="{AF799CE6-A02A-4714-927E-3BEC2399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954" y="623239"/>
            <a:ext cx="7669108" cy="492305"/>
          </a:xfrm>
        </p:spPr>
        <p:txBody>
          <a:bodyPr>
            <a:noAutofit/>
          </a:bodyPr>
          <a:lstStyle/>
          <a:p>
            <a:pPr algn="l"/>
            <a:r>
              <a:rPr lang="en-US" altLang="ko-KR" sz="2800" dirty="0"/>
              <a:t>Demo #2</a:t>
            </a:r>
            <a:endParaRPr lang="ko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260921-3AD2-40BF-83FB-8D28D5DD8476}"/>
              </a:ext>
            </a:extLst>
          </p:cNvPr>
          <p:cNvSpPr/>
          <p:nvPr/>
        </p:nvSpPr>
        <p:spPr>
          <a:xfrm>
            <a:off x="5955400" y="2463089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6,  30 sec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ABEE4DB-5BAE-4EA2-BEBD-0E357A2A0606}"/>
              </a:ext>
            </a:extLst>
          </p:cNvPr>
          <p:cNvSpPr/>
          <p:nvPr/>
        </p:nvSpPr>
        <p:spPr>
          <a:xfrm>
            <a:off x="5639460" y="2574469"/>
            <a:ext cx="243486" cy="257952"/>
          </a:xfrm>
          <a:prstGeom prst="ellipse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CE52A3-DC74-47DE-A02C-56CA34EC321F}"/>
              </a:ext>
            </a:extLst>
          </p:cNvPr>
          <p:cNvSpPr/>
          <p:nvPr/>
        </p:nvSpPr>
        <p:spPr>
          <a:xfrm>
            <a:off x="278970" y="4082221"/>
            <a:ext cx="292407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>
                <a:hlinkClick r:id="rId4"/>
              </a:rPr>
              <a:t>https://youtu.be/e81ad5MpfQ0?t=106</a:t>
            </a:r>
            <a:r>
              <a:rPr lang="ko-KR" altLang="en-US" sz="13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EA912B-A63A-43A0-A248-D55E6185C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70" y="1588052"/>
            <a:ext cx="2924070" cy="219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3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https://i.ytimg.com/vi/HkPbhLBNP-g/hqdefault.jpg">
            <a:extLst>
              <a:ext uri="{FF2B5EF4-FFF2-40B4-BE49-F238E27FC236}">
                <a16:creationId xmlns:a16="http://schemas.microsoft.com/office/drawing/2014/main" id="{4A2E2D84-1757-4EAC-AB64-C7F1DD322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183" y="914098"/>
            <a:ext cx="3923831" cy="280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AE28D070-3476-4936-965B-A1DA13D895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706287"/>
              </p:ext>
            </p:extLst>
          </p:nvPr>
        </p:nvGraphicFramePr>
        <p:xfrm>
          <a:off x="337930" y="1082443"/>
          <a:ext cx="7221984" cy="177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05CB2191-14C2-4B05-980C-FDB1445578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3587111"/>
              </p:ext>
            </p:extLst>
          </p:nvPr>
        </p:nvGraphicFramePr>
        <p:xfrm>
          <a:off x="434985" y="2688142"/>
          <a:ext cx="7127288" cy="125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C4A7C3CA-86C6-42A6-850C-180AF761FB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9040390"/>
              </p:ext>
            </p:extLst>
          </p:nvPr>
        </p:nvGraphicFramePr>
        <p:xfrm>
          <a:off x="422683" y="3990135"/>
          <a:ext cx="7127287" cy="125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2FB2E7E6-A527-4756-8FE2-48D99B6572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7133725"/>
              </p:ext>
            </p:extLst>
          </p:nvPr>
        </p:nvGraphicFramePr>
        <p:xfrm>
          <a:off x="422681" y="5326974"/>
          <a:ext cx="7127289" cy="1204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DEBEA278-03A2-469E-9EFE-0EEE06E76CD2}"/>
              </a:ext>
            </a:extLst>
          </p:cNvPr>
          <p:cNvSpPr/>
          <p:nvPr/>
        </p:nvSpPr>
        <p:spPr>
          <a:xfrm>
            <a:off x="702439" y="5354772"/>
            <a:ext cx="2549096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1400" dirty="0"/>
              <a:t>FPS </a:t>
            </a:r>
            <a:r>
              <a:rPr lang="ko-KR" altLang="en-US" sz="1400" dirty="0"/>
              <a:t>인 경우</a:t>
            </a:r>
            <a:r>
              <a:rPr lang="en-US" altLang="ko-KR" sz="1400" dirty="0"/>
              <a:t>(1</a:t>
            </a:r>
            <a:r>
              <a:rPr lang="ko-KR" altLang="en-US" sz="1400" dirty="0"/>
              <a:t>초에 한번 검사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47BB521-2DBB-4368-9C87-7C506BB90B70}"/>
              </a:ext>
            </a:extLst>
          </p:cNvPr>
          <p:cNvSpPr/>
          <p:nvPr/>
        </p:nvSpPr>
        <p:spPr>
          <a:xfrm>
            <a:off x="6957392" y="1255572"/>
            <a:ext cx="208720" cy="185597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435DD1-46DB-4704-9998-708EE02BD4CA}"/>
              </a:ext>
            </a:extLst>
          </p:cNvPr>
          <p:cNvSpPr/>
          <p:nvPr/>
        </p:nvSpPr>
        <p:spPr>
          <a:xfrm>
            <a:off x="4698170" y="4431412"/>
            <a:ext cx="213180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잘못된 결과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335098-054E-4227-A05F-8699BF1C4C15}"/>
              </a:ext>
            </a:extLst>
          </p:cNvPr>
          <p:cNvSpPr/>
          <p:nvPr/>
        </p:nvSpPr>
        <p:spPr>
          <a:xfrm>
            <a:off x="4698170" y="5894885"/>
            <a:ext cx="213180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잘못된 결과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05017E-B02F-4F3F-BD36-97983F85F1E8}"/>
              </a:ext>
            </a:extLst>
          </p:cNvPr>
          <p:cNvSpPr/>
          <p:nvPr/>
        </p:nvSpPr>
        <p:spPr>
          <a:xfrm>
            <a:off x="4845723" y="2957537"/>
            <a:ext cx="196437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정상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결과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971C08-D113-4B12-82D2-F3D7293C0DD2}"/>
              </a:ext>
            </a:extLst>
          </p:cNvPr>
          <p:cNvSpPr/>
          <p:nvPr/>
        </p:nvSpPr>
        <p:spPr>
          <a:xfrm>
            <a:off x="4875540" y="1210539"/>
            <a:ext cx="190097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정상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결과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04FB912-BC23-43A8-99E7-C4B8FCDF3DB4}"/>
              </a:ext>
            </a:extLst>
          </p:cNvPr>
          <p:cNvSpPr/>
          <p:nvPr/>
        </p:nvSpPr>
        <p:spPr>
          <a:xfrm>
            <a:off x="6920949" y="3097622"/>
            <a:ext cx="208720" cy="185597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CE5E279-4B53-4FBD-AC16-67748616E3A4}"/>
              </a:ext>
            </a:extLst>
          </p:cNvPr>
          <p:cNvSpPr/>
          <p:nvPr/>
        </p:nvSpPr>
        <p:spPr>
          <a:xfrm>
            <a:off x="2532127" y="4846586"/>
            <a:ext cx="208720" cy="185597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E277E94-88A0-40E2-BD6D-88E5F5BD0F7E}"/>
              </a:ext>
            </a:extLst>
          </p:cNvPr>
          <p:cNvSpPr/>
          <p:nvPr/>
        </p:nvSpPr>
        <p:spPr>
          <a:xfrm>
            <a:off x="2541611" y="6137854"/>
            <a:ext cx="208720" cy="185597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416DE5-F89E-40D0-BBEC-C64FCDA0B70B}"/>
              </a:ext>
            </a:extLst>
          </p:cNvPr>
          <p:cNvSpPr/>
          <p:nvPr/>
        </p:nvSpPr>
        <p:spPr>
          <a:xfrm>
            <a:off x="702439" y="4098140"/>
            <a:ext cx="1433406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1400" dirty="0"/>
              <a:t>FPS / 2 </a:t>
            </a:r>
            <a:r>
              <a:rPr lang="ko-KR" altLang="en-US" sz="1400" dirty="0"/>
              <a:t>인 경우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EA7156-314B-43CC-8289-1BC9A309BB89}"/>
              </a:ext>
            </a:extLst>
          </p:cNvPr>
          <p:cNvSpPr/>
          <p:nvPr/>
        </p:nvSpPr>
        <p:spPr>
          <a:xfrm>
            <a:off x="682561" y="2801827"/>
            <a:ext cx="1433406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1400" dirty="0"/>
              <a:t>FPS / 3 </a:t>
            </a:r>
            <a:r>
              <a:rPr lang="ko-KR" altLang="en-US" sz="1400" dirty="0"/>
              <a:t>인 경우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BB97E9-9E5B-4125-AA5E-6744E3E733D8}"/>
              </a:ext>
            </a:extLst>
          </p:cNvPr>
          <p:cNvSpPr/>
          <p:nvPr/>
        </p:nvSpPr>
        <p:spPr>
          <a:xfrm>
            <a:off x="712378" y="1194481"/>
            <a:ext cx="2130711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ko-KR" altLang="en-US" sz="1400" dirty="0"/>
              <a:t>모든 </a:t>
            </a:r>
            <a:r>
              <a:rPr lang="en-US" altLang="ko-KR" sz="1400" dirty="0"/>
              <a:t>Frame </a:t>
            </a:r>
            <a:r>
              <a:rPr lang="ko-KR" altLang="en-US" sz="1400" dirty="0"/>
              <a:t>검사한 경우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7F6A69-412B-4035-91DC-25747CA6777A}"/>
              </a:ext>
            </a:extLst>
          </p:cNvPr>
          <p:cNvSpPr/>
          <p:nvPr/>
        </p:nvSpPr>
        <p:spPr>
          <a:xfrm>
            <a:off x="7753087" y="3677195"/>
            <a:ext cx="41539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hlinkClick r:id="rId8"/>
              </a:rPr>
              <a:t>https://www.youtube.com/watch?v=HkPbhLBNP-g&amp;feature=youtu.be&amp;t=214</a:t>
            </a:r>
            <a:r>
              <a:rPr lang="ko-KR" altLang="en-US" sz="1000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9DEE80-7787-42B0-9BD6-02B788109F02}"/>
              </a:ext>
            </a:extLst>
          </p:cNvPr>
          <p:cNvSpPr txBox="1"/>
          <p:nvPr/>
        </p:nvSpPr>
        <p:spPr>
          <a:xfrm>
            <a:off x="7640055" y="4087860"/>
            <a:ext cx="4116960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+mn-ea"/>
              </a:rPr>
              <a:t>검사 주기가 길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수록 영상 분석 시간은 줄어드나 </a:t>
            </a:r>
            <a:r>
              <a:rPr lang="en-US" altLang="ko-KR" dirty="0">
                <a:latin typeface="+mn-ea"/>
              </a:rPr>
              <a:t>Thumbnail</a:t>
            </a:r>
            <a:r>
              <a:rPr lang="ko-KR" altLang="en-US" dirty="0">
                <a:latin typeface="+mn-ea"/>
              </a:rPr>
              <a:t>이 영상속에 짧게 존재 할 경우 검출이 안되는 경우가 생김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latin typeface="+mn-ea"/>
              </a:rPr>
              <a:t>0.33</a:t>
            </a:r>
            <a:r>
              <a:rPr lang="ko-KR" altLang="en-US" dirty="0">
                <a:latin typeface="+mn-ea"/>
              </a:rPr>
              <a:t>초 마다 검사 시 대부분의 영상에서 정상 결과를 가져옴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이를 기본 검사 주기로 사용함</a:t>
            </a:r>
            <a:r>
              <a:rPr lang="en-US" altLang="ko-KR" dirty="0">
                <a:latin typeface="+mn-ea"/>
              </a:rPr>
              <a:t>.</a:t>
            </a:r>
            <a:endParaRPr lang="ko-KR" altLang="en-US" b="1" u="sng" dirty="0">
              <a:latin typeface="+mn-ea"/>
            </a:endParaRPr>
          </a:p>
        </p:txBody>
      </p:sp>
      <p:sp>
        <p:nvSpPr>
          <p:cNvPr id="30" name="제목 29">
            <a:extLst>
              <a:ext uri="{FF2B5EF4-FFF2-40B4-BE49-F238E27FC236}">
                <a16:creationId xmlns:a16="http://schemas.microsoft.com/office/drawing/2014/main" id="{0CD51CAB-B464-4EFF-8711-A80500EC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75" y="563603"/>
            <a:ext cx="7669108" cy="492305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Thumbnail</a:t>
            </a:r>
            <a:r>
              <a:rPr lang="ko-KR" altLang="en-US" sz="2800" dirty="0"/>
              <a:t>에 대한 </a:t>
            </a:r>
            <a:r>
              <a:rPr lang="en-US" altLang="ko-KR" sz="2800" dirty="0"/>
              <a:t>Frame Matching</a:t>
            </a:r>
            <a:r>
              <a:rPr lang="ko-KR" altLang="en-US" sz="2800" dirty="0"/>
              <a:t> 주기 선정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496C51C-775A-4FE8-9FE1-9FC34C585B85}"/>
              </a:ext>
            </a:extLst>
          </p:cNvPr>
          <p:cNvSpPr/>
          <p:nvPr/>
        </p:nvSpPr>
        <p:spPr>
          <a:xfrm>
            <a:off x="7285954" y="2505513"/>
            <a:ext cx="550279" cy="276999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en-US" altLang="ko-KR" sz="1200" dirty="0"/>
              <a:t>frame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6248F6A-B786-4824-A194-D5D0F53CD6CE}"/>
              </a:ext>
            </a:extLst>
          </p:cNvPr>
          <p:cNvSpPr/>
          <p:nvPr/>
        </p:nvSpPr>
        <p:spPr>
          <a:xfrm>
            <a:off x="141029" y="858991"/>
            <a:ext cx="497252" cy="276999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en-US" altLang="ko-KR" sz="1200" dirty="0"/>
              <a:t>count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4831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F2923DEE-DE55-4250-941C-316ADD08A1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644122"/>
              </p:ext>
            </p:extLst>
          </p:nvPr>
        </p:nvGraphicFramePr>
        <p:xfrm>
          <a:off x="632539" y="1421130"/>
          <a:ext cx="10857096" cy="4015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제목 29">
            <a:extLst>
              <a:ext uri="{FF2B5EF4-FFF2-40B4-BE49-F238E27FC236}">
                <a16:creationId xmlns:a16="http://schemas.microsoft.com/office/drawing/2014/main" id="{A9E5F881-1680-42E8-877F-C4ABD52E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954" y="623239"/>
            <a:ext cx="7669108" cy="492305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영상 분석 성능 비교 </a:t>
            </a:r>
            <a:r>
              <a:rPr lang="en-US" altLang="ko-KR" sz="2800" dirty="0"/>
              <a:t>– Thread vs Non-Thread</a:t>
            </a:r>
            <a:endParaRPr lang="ko-KR" altLang="en-US" sz="2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DF95D9-6123-4808-AB2A-A0C912C47F70}"/>
              </a:ext>
            </a:extLst>
          </p:cNvPr>
          <p:cNvSpPr/>
          <p:nvPr/>
        </p:nvSpPr>
        <p:spPr>
          <a:xfrm>
            <a:off x="632539" y="1516875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+mn-ea"/>
              </a:rPr>
              <a:t>(sec)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91AFF-9CCC-4752-9B43-A17BFAA88220}"/>
              </a:ext>
            </a:extLst>
          </p:cNvPr>
          <p:cNvSpPr txBox="1"/>
          <p:nvPr/>
        </p:nvSpPr>
        <p:spPr>
          <a:xfrm>
            <a:off x="881966" y="5690399"/>
            <a:ext cx="10734239" cy="769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200" b="1" dirty="0">
                <a:latin typeface="+mn-ea"/>
              </a:rPr>
              <a:t>1 frame </a:t>
            </a:r>
            <a:r>
              <a:rPr lang="ko-KR" altLang="en-US" sz="2200" b="1" dirty="0">
                <a:latin typeface="+mn-ea"/>
              </a:rPr>
              <a:t>당 </a:t>
            </a:r>
            <a:r>
              <a:rPr lang="en-US" altLang="ko-KR" sz="2200" b="1" dirty="0">
                <a:latin typeface="+mn-ea"/>
              </a:rPr>
              <a:t>Thread</a:t>
            </a:r>
            <a:r>
              <a:rPr lang="ko-KR" altLang="en-US" sz="2200" b="1" dirty="0">
                <a:latin typeface="+mn-ea"/>
              </a:rPr>
              <a:t> 사용시 </a:t>
            </a:r>
            <a:r>
              <a:rPr lang="en-US" altLang="ko-KR" sz="2200" b="1" dirty="0">
                <a:latin typeface="+mn-ea"/>
              </a:rPr>
              <a:t>0.08 </a:t>
            </a:r>
            <a:r>
              <a:rPr lang="ko-KR" altLang="en-US" sz="2200" b="1" dirty="0">
                <a:latin typeface="+mn-ea"/>
              </a:rPr>
              <a:t>초 </a:t>
            </a:r>
            <a:r>
              <a:rPr lang="en-US" altLang="ko-KR" sz="2200" b="1" dirty="0">
                <a:latin typeface="+mn-ea"/>
              </a:rPr>
              <a:t>, looping </a:t>
            </a:r>
            <a:r>
              <a:rPr lang="ko-KR" altLang="en-US" sz="2200" b="1" dirty="0">
                <a:latin typeface="+mn-ea"/>
              </a:rPr>
              <a:t>방식 시 </a:t>
            </a:r>
            <a:r>
              <a:rPr lang="en-US" altLang="ko-KR" sz="2200" b="1" dirty="0">
                <a:latin typeface="+mn-ea"/>
              </a:rPr>
              <a:t>0.22 </a:t>
            </a:r>
            <a:r>
              <a:rPr lang="ko-KR" altLang="en-US" sz="2200" b="1" dirty="0">
                <a:latin typeface="+mn-ea"/>
              </a:rPr>
              <a:t>초 소요</a:t>
            </a:r>
            <a:endParaRPr lang="en-US" altLang="ko-KR" sz="2200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200" b="1" dirty="0">
                <a:latin typeface="+mn-ea"/>
              </a:rPr>
              <a:t>Frame </a:t>
            </a:r>
            <a:r>
              <a:rPr lang="ko-KR" altLang="en-US" sz="2200" b="1" dirty="0">
                <a:latin typeface="+mn-ea"/>
              </a:rPr>
              <a:t>검사를 </a:t>
            </a:r>
            <a:r>
              <a:rPr lang="en-US" altLang="ko-KR" sz="2200" b="1" dirty="0">
                <a:latin typeface="+mn-ea"/>
              </a:rPr>
              <a:t>Multi-Thread </a:t>
            </a:r>
            <a:r>
              <a:rPr lang="ko-KR" altLang="en-US" sz="2200" b="1" dirty="0">
                <a:latin typeface="+mn-ea"/>
              </a:rPr>
              <a:t>방식으로 동시 수행하여 분석 속도 개선</a:t>
            </a:r>
            <a:endParaRPr lang="ko-KR" altLang="en-US" sz="2200" b="1" u="sng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9048A2-F609-4CB8-AAAF-B7D1E2AE9C0F}"/>
              </a:ext>
            </a:extLst>
          </p:cNvPr>
          <p:cNvSpPr/>
          <p:nvPr/>
        </p:nvSpPr>
        <p:spPr>
          <a:xfrm>
            <a:off x="10939417" y="1644936"/>
            <a:ext cx="676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+mn-ea"/>
              </a:rPr>
              <a:t>(frame)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877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:a16="http://schemas.microsoft.com/office/drawing/2014/main" id="{01EC7E5F-5104-4C2F-AE2F-8C4D398D7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48" y="624318"/>
            <a:ext cx="10510415" cy="5907536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204FEEA4-F947-44FA-B124-5E3550397346}"/>
              </a:ext>
            </a:extLst>
          </p:cNvPr>
          <p:cNvSpPr/>
          <p:nvPr/>
        </p:nvSpPr>
        <p:spPr>
          <a:xfrm>
            <a:off x="2754226" y="2339873"/>
            <a:ext cx="5421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JSON</a:t>
            </a:r>
            <a:endParaRPr lang="ko-KR" altLang="en-US" sz="12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0479BE4-FE4B-4502-87AF-F0064D21563B}"/>
              </a:ext>
            </a:extLst>
          </p:cNvPr>
          <p:cNvCxnSpPr>
            <a:cxnSpLocks/>
          </p:cNvCxnSpPr>
          <p:nvPr/>
        </p:nvCxnSpPr>
        <p:spPr>
          <a:xfrm>
            <a:off x="8000999" y="2175877"/>
            <a:ext cx="0" cy="30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네이버TV - Google Play 앱">
            <a:extLst>
              <a:ext uri="{FF2B5EF4-FFF2-40B4-BE49-F238E27FC236}">
                <a16:creationId xmlns:a16="http://schemas.microsoft.com/office/drawing/2014/main" id="{F2F8CB21-C8EC-45D5-8EE1-BD4C533A4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731" y="4315654"/>
            <a:ext cx="1749281" cy="85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95114B93-9DD9-4E24-8BF0-89A4530AC2DA}"/>
              </a:ext>
            </a:extLst>
          </p:cNvPr>
          <p:cNvCxnSpPr>
            <a:stCxn id="1028" idx="1"/>
          </p:cNvCxnSpPr>
          <p:nvPr/>
        </p:nvCxnSpPr>
        <p:spPr>
          <a:xfrm flipH="1" flipV="1">
            <a:off x="9044608" y="2812774"/>
            <a:ext cx="840123" cy="19299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제목 29">
            <a:extLst>
              <a:ext uri="{FF2B5EF4-FFF2-40B4-BE49-F238E27FC236}">
                <a16:creationId xmlns:a16="http://schemas.microsoft.com/office/drawing/2014/main" id="{F86F9FDD-C0A6-4CBB-BCC2-D3C9EA1C03A8}"/>
              </a:ext>
            </a:extLst>
          </p:cNvPr>
          <p:cNvSpPr txBox="1">
            <a:spLocks/>
          </p:cNvSpPr>
          <p:nvPr/>
        </p:nvSpPr>
        <p:spPr>
          <a:xfrm>
            <a:off x="0" y="5301329"/>
            <a:ext cx="3007700" cy="1159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800" i="1" dirty="0"/>
              <a:t>Thumbnail Finder</a:t>
            </a:r>
            <a:br>
              <a:rPr lang="en-US" altLang="ko-KR" sz="2800" dirty="0"/>
            </a:br>
            <a:r>
              <a:rPr lang="ko-KR" altLang="en-US" sz="2800" dirty="0"/>
              <a:t>구성도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138890576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651</TotalTime>
  <Words>239</Words>
  <Application>Microsoft Office PowerPoint</Application>
  <PresentationFormat>와이드스크린</PresentationFormat>
  <Paragraphs>48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Tw Cen MT</vt:lpstr>
      <vt:lpstr>Wingdings</vt:lpstr>
      <vt:lpstr>Wingdings 3</vt:lpstr>
      <vt:lpstr>New_Simple01</vt:lpstr>
      <vt:lpstr>Thumbnail Finder Demo</vt:lpstr>
      <vt:lpstr>Demo #1</vt:lpstr>
      <vt:lpstr>Demo #2</vt:lpstr>
      <vt:lpstr>Thumbnail에 대한 Frame Matching 주기 선정 </vt:lpstr>
      <vt:lpstr>영상 분석 성능 비교 – Thread vs Non-Thread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예상질문</dc:title>
  <dc:creator>Sangjun Shin</dc:creator>
  <cp:lastModifiedBy>Sangjun Shin</cp:lastModifiedBy>
  <cp:revision>29</cp:revision>
  <dcterms:created xsi:type="dcterms:W3CDTF">2020-11-06T13:38:29Z</dcterms:created>
  <dcterms:modified xsi:type="dcterms:W3CDTF">2020-11-07T00:35:28Z</dcterms:modified>
</cp:coreProperties>
</file>