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 id="2147483753" r:id="rId2"/>
  </p:sldMasterIdLst>
  <p:notesMasterIdLst>
    <p:notesMasterId r:id="rId15"/>
  </p:notesMasterIdLst>
  <p:handoutMasterIdLst>
    <p:handoutMasterId r:id="rId16"/>
  </p:handoutMasterIdLst>
  <p:sldIdLst>
    <p:sldId id="710" r:id="rId3"/>
    <p:sldId id="1227" r:id="rId4"/>
    <p:sldId id="1228" r:id="rId5"/>
    <p:sldId id="1232" r:id="rId6"/>
    <p:sldId id="1233" r:id="rId7"/>
    <p:sldId id="1230" r:id="rId8"/>
    <p:sldId id="1231" r:id="rId9"/>
    <p:sldId id="1236" r:id="rId10"/>
    <p:sldId id="1234" r:id="rId11"/>
    <p:sldId id="1235" r:id="rId12"/>
    <p:sldId id="863" r:id="rId13"/>
    <p:sldId id="1237" r:id="rId14"/>
  </p:sldIdLst>
  <p:sldSz cx="12192000" cy="6858000"/>
  <p:notesSz cx="6858000" cy="9144000"/>
  <p:defaultTex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D34E524A-D6EF-4CBC-A13A-51C3740B0549}">
          <p14:sldIdLst>
            <p14:sldId id="710"/>
            <p14:sldId id="1227"/>
          </p14:sldIdLst>
        </p14:section>
        <p14:section name="Content" id="{61E24837-BB6C-3448-9CD3-EE5028C70A9D}">
          <p14:sldIdLst>
            <p14:sldId id="1228"/>
            <p14:sldId id="1232"/>
            <p14:sldId id="1233"/>
            <p14:sldId id="1230"/>
            <p14:sldId id="1231"/>
            <p14:sldId id="1236"/>
            <p14:sldId id="1234"/>
            <p14:sldId id="1235"/>
            <p14:sldId id="863"/>
            <p14:sldId id="1237"/>
          </p14:sldIdLst>
        </p14:section>
      </p14:sectionLst>
    </p:ext>
    <p:ext uri="{EFAFB233-063F-42B5-8137-9DF3F51BA10A}">
      <p15:sldGuideLst xmlns:p15="http://schemas.microsoft.com/office/powerpoint/2012/main">
        <p15:guide id="1" orient="horz" pos="2251" userDrawn="1">
          <p15:clr>
            <a:srgbClr val="A4A3A4"/>
          </p15:clr>
        </p15:guide>
        <p15:guide id="3" orient="horz" pos="3159" userDrawn="1">
          <p15:clr>
            <a:srgbClr val="A4A3A4"/>
          </p15:clr>
        </p15:guide>
        <p15:guide id="5" orient="horz" pos="981" userDrawn="1">
          <p15:clr>
            <a:srgbClr val="A4A3A4"/>
          </p15:clr>
        </p15:guide>
        <p15:guide id="6" pos="3840" userDrawn="1">
          <p15:clr>
            <a:srgbClr val="A4A3A4"/>
          </p15:clr>
        </p15:guide>
        <p15:guide id="7" pos="575" userDrawn="1">
          <p15:clr>
            <a:srgbClr val="A4A3A4"/>
          </p15:clr>
        </p15:guide>
        <p15:guide id="8" pos="7105" userDrawn="1">
          <p15:clr>
            <a:srgbClr val="A4A3A4"/>
          </p15:clr>
        </p15:guide>
        <p15:guide id="9" pos="7408" userDrawn="1">
          <p15:clr>
            <a:srgbClr val="A4A3A4"/>
          </p15:clr>
        </p15:guide>
        <p15:guide id="10" pos="303" userDrawn="1">
          <p15:clr>
            <a:srgbClr val="A4A3A4"/>
          </p15:clr>
        </p15:guide>
        <p15:guide id="11" pos="1965" userDrawn="1">
          <p15:clr>
            <a:srgbClr val="A4A3A4"/>
          </p15:clr>
        </p15:guide>
        <p15:guide id="12" pos="5715" userDrawn="1">
          <p15:clr>
            <a:srgbClr val="A4A3A4"/>
          </p15:clr>
        </p15:guide>
        <p15:guide id="13" pos="4384" userDrawn="1">
          <p15:clr>
            <a:srgbClr val="A4A3A4"/>
          </p15:clr>
        </p15:guide>
        <p15:guide id="14" orient="horz" pos="3295" userDrawn="1">
          <p15:clr>
            <a:srgbClr val="A4A3A4"/>
          </p15:clr>
        </p15:guide>
        <p15:guide id="15"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6D6A"/>
    <a:srgbClr val="393937"/>
    <a:srgbClr val="2E8F46"/>
    <a:srgbClr val="484846"/>
    <a:srgbClr val="4A9C5E"/>
    <a:srgbClr val="A1DDAA"/>
    <a:srgbClr val="42B56B"/>
    <a:srgbClr val="E54F40"/>
    <a:srgbClr val="0097C9"/>
    <a:srgbClr val="ED8C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D5454A-9203-4AA3-8579-227009A85FCC}" v="53" dt="2025-04-09T19:20:40.17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17" autoAdjust="0"/>
    <p:restoredTop sz="79416" autoAdjust="0"/>
  </p:normalViewPr>
  <p:slideViewPr>
    <p:cSldViewPr>
      <p:cViewPr varScale="1">
        <p:scale>
          <a:sx n="81" d="100"/>
          <a:sy n="81" d="100"/>
        </p:scale>
        <p:origin x="1044" y="42"/>
      </p:cViewPr>
      <p:guideLst>
        <p:guide orient="horz" pos="2251"/>
        <p:guide orient="horz" pos="3159"/>
        <p:guide orient="horz" pos="981"/>
        <p:guide pos="3840"/>
        <p:guide pos="575"/>
        <p:guide pos="7105"/>
        <p:guide pos="7408"/>
        <p:guide pos="303"/>
        <p:guide pos="1965"/>
        <p:guide pos="5715"/>
        <p:guide pos="4384"/>
        <p:guide orient="horz" pos="3295"/>
        <p:guide orient="horz" pos="2160"/>
      </p:guideLst>
    </p:cSldViewPr>
  </p:slideViewPr>
  <p:outlineViewPr>
    <p:cViewPr>
      <p:scale>
        <a:sx n="33" d="100"/>
        <a:sy n="33" d="100"/>
      </p:scale>
      <p:origin x="0" y="-51270"/>
    </p:cViewPr>
  </p:outlineViewPr>
  <p:notesTextViewPr>
    <p:cViewPr>
      <p:scale>
        <a:sx n="150" d="100"/>
        <a:sy n="150" d="100"/>
      </p:scale>
      <p:origin x="0" y="0"/>
    </p:cViewPr>
  </p:notesTextViewPr>
  <p:sorterViewPr>
    <p:cViewPr>
      <p:scale>
        <a:sx n="66" d="100"/>
        <a:sy n="66" d="100"/>
      </p:scale>
      <p:origin x="0" y="0"/>
    </p:cViewPr>
  </p:sorterViewPr>
  <p:notesViewPr>
    <p:cSldViewPr>
      <p:cViewPr varScale="1">
        <p:scale>
          <a:sx n="94" d="100"/>
          <a:sy n="94" d="100"/>
        </p:scale>
        <p:origin x="4040"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renzo Forcucci" userId="34111b14efcb4e80" providerId="LiveId" clId="{F9D5454A-9203-4AA3-8579-227009A85FCC}"/>
    <pc:docChg chg="undo custSel addSld delSld modSld sldOrd modMainMaster delSection modSection">
      <pc:chgData name="Lorenzo Forcucci" userId="34111b14efcb4e80" providerId="LiveId" clId="{F9D5454A-9203-4AA3-8579-227009A85FCC}" dt="2025-04-09T19:24:20.295" v="612" actId="20577"/>
      <pc:docMkLst>
        <pc:docMk/>
      </pc:docMkLst>
      <pc:sldChg chg="addSp delSp modSp mod modNotesTx">
        <pc:chgData name="Lorenzo Forcucci" userId="34111b14efcb4e80" providerId="LiveId" clId="{F9D5454A-9203-4AA3-8579-227009A85FCC}" dt="2025-04-09T19:22:44.441" v="609" actId="14100"/>
        <pc:sldMkLst>
          <pc:docMk/>
          <pc:sldMk cId="2630028062" sldId="710"/>
        </pc:sldMkLst>
        <pc:spChg chg="mod">
          <ac:chgData name="Lorenzo Forcucci" userId="34111b14efcb4e80" providerId="LiveId" clId="{F9D5454A-9203-4AA3-8579-227009A85FCC}" dt="2025-04-09T18:00:55.246" v="407" actId="14100"/>
          <ac:spMkLst>
            <pc:docMk/>
            <pc:sldMk cId="2630028062" sldId="710"/>
            <ac:spMk id="2" creationId="{00000000-0000-0000-0000-000000000000}"/>
          </ac:spMkLst>
        </pc:spChg>
        <pc:spChg chg="mod">
          <ac:chgData name="Lorenzo Forcucci" userId="34111b14efcb4e80" providerId="LiveId" clId="{F9D5454A-9203-4AA3-8579-227009A85FCC}" dt="2025-04-09T18:00:54.486" v="406" actId="14100"/>
          <ac:spMkLst>
            <pc:docMk/>
            <pc:sldMk cId="2630028062" sldId="710"/>
            <ac:spMk id="3" creationId="{00000000-0000-0000-0000-000000000000}"/>
          </ac:spMkLst>
        </pc:spChg>
        <pc:spChg chg="add mod">
          <ac:chgData name="Lorenzo Forcucci" userId="34111b14efcb4e80" providerId="LiveId" clId="{F9D5454A-9203-4AA3-8579-227009A85FCC}" dt="2025-04-09T19:22:44.441" v="609" actId="14100"/>
          <ac:spMkLst>
            <pc:docMk/>
            <pc:sldMk cId="2630028062" sldId="710"/>
            <ac:spMk id="7" creationId="{C04E36BA-4EC2-A04D-FCD6-24680D8D4EFB}"/>
          </ac:spMkLst>
        </pc:spChg>
        <pc:graphicFrameChg chg="add del mod">
          <ac:chgData name="Lorenzo Forcucci" userId="34111b14efcb4e80" providerId="LiveId" clId="{F9D5454A-9203-4AA3-8579-227009A85FCC}" dt="2025-04-09T18:00:14.267" v="398" actId="478"/>
          <ac:graphicFrameMkLst>
            <pc:docMk/>
            <pc:sldMk cId="2630028062" sldId="710"/>
            <ac:graphicFrameMk id="4" creationId="{B1028BC3-3ACF-34F4-5301-5E4458236C90}"/>
          </ac:graphicFrameMkLst>
        </pc:graphicFrameChg>
        <pc:picChg chg="add mod">
          <ac:chgData name="Lorenzo Forcucci" userId="34111b14efcb4e80" providerId="LiveId" clId="{F9D5454A-9203-4AA3-8579-227009A85FCC}" dt="2025-04-09T19:22:09.535" v="604" actId="1076"/>
          <ac:picMkLst>
            <pc:docMk/>
            <pc:sldMk cId="2630028062" sldId="710"/>
            <ac:picMk id="6" creationId="{AD67FAA0-FE7E-D226-22B3-FF537899EE1A}"/>
          </ac:picMkLst>
        </pc:picChg>
      </pc:sldChg>
      <pc:sldChg chg="addSp delSp modSp mod ord">
        <pc:chgData name="Lorenzo Forcucci" userId="34111b14efcb4e80" providerId="LiveId" clId="{F9D5454A-9203-4AA3-8579-227009A85FCC}" dt="2025-04-09T19:20:00.955" v="568" actId="20577"/>
        <pc:sldMkLst>
          <pc:docMk/>
          <pc:sldMk cId="61602988" sldId="863"/>
        </pc:sldMkLst>
        <pc:spChg chg="add mod">
          <ac:chgData name="Lorenzo Forcucci" userId="34111b14efcb4e80" providerId="LiveId" clId="{F9D5454A-9203-4AA3-8579-227009A85FCC}" dt="2025-04-09T19:20:00.955" v="568" actId="20577"/>
          <ac:spMkLst>
            <pc:docMk/>
            <pc:sldMk cId="61602988" sldId="863"/>
            <ac:spMk id="3" creationId="{63E79765-0C37-3B68-52B3-B6308D7A4DC6}"/>
          </ac:spMkLst>
        </pc:spChg>
        <pc:spChg chg="del">
          <ac:chgData name="Lorenzo Forcucci" userId="34111b14efcb4e80" providerId="LiveId" clId="{F9D5454A-9203-4AA3-8579-227009A85FCC}" dt="2025-04-09T19:16:18.137" v="537" actId="478"/>
          <ac:spMkLst>
            <pc:docMk/>
            <pc:sldMk cId="61602988" sldId="863"/>
            <ac:spMk id="4" creationId="{00000000-0000-0000-0000-000000000000}"/>
          </ac:spMkLst>
        </pc:spChg>
        <pc:spChg chg="add del mod">
          <ac:chgData name="Lorenzo Forcucci" userId="34111b14efcb4e80" providerId="LiveId" clId="{F9D5454A-9203-4AA3-8579-227009A85FCC}" dt="2025-04-09T19:16:22.450" v="538" actId="478"/>
          <ac:spMkLst>
            <pc:docMk/>
            <pc:sldMk cId="61602988" sldId="863"/>
            <ac:spMk id="6" creationId="{157D74E9-4D1C-C00D-61E0-F68C3054560E}"/>
          </ac:spMkLst>
        </pc:spChg>
        <pc:spChg chg="del">
          <ac:chgData name="Lorenzo Forcucci" userId="34111b14efcb4e80" providerId="LiveId" clId="{F9D5454A-9203-4AA3-8579-227009A85FCC}" dt="2025-04-09T19:16:13.201" v="536" actId="478"/>
          <ac:spMkLst>
            <pc:docMk/>
            <pc:sldMk cId="61602988" sldId="863"/>
            <ac:spMk id="61" creationId="{00000000-0000-0000-0000-000000000000}"/>
          </ac:spMkLst>
        </pc:spChg>
        <pc:spChg chg="del">
          <ac:chgData name="Lorenzo Forcucci" userId="34111b14efcb4e80" providerId="LiveId" clId="{F9D5454A-9203-4AA3-8579-227009A85FCC}" dt="2025-04-09T19:16:13.201" v="536" actId="478"/>
          <ac:spMkLst>
            <pc:docMk/>
            <pc:sldMk cId="61602988" sldId="863"/>
            <ac:spMk id="63" creationId="{00000000-0000-0000-0000-000000000000}"/>
          </ac:spMkLst>
        </pc:spChg>
        <pc:spChg chg="del">
          <ac:chgData name="Lorenzo Forcucci" userId="34111b14efcb4e80" providerId="LiveId" clId="{F9D5454A-9203-4AA3-8579-227009A85FCC}" dt="2025-04-09T19:16:13.201" v="536" actId="478"/>
          <ac:spMkLst>
            <pc:docMk/>
            <pc:sldMk cId="61602988" sldId="863"/>
            <ac:spMk id="65" creationId="{00000000-0000-0000-0000-000000000000}"/>
          </ac:spMkLst>
        </pc:spChg>
        <pc:grpChg chg="del">
          <ac:chgData name="Lorenzo Forcucci" userId="34111b14efcb4e80" providerId="LiveId" clId="{F9D5454A-9203-4AA3-8579-227009A85FCC}" dt="2025-04-09T19:16:06.848" v="535" actId="478"/>
          <ac:grpSpMkLst>
            <pc:docMk/>
            <pc:sldMk cId="61602988" sldId="863"/>
            <ac:grpSpMk id="73" creationId="{00000000-0000-0000-0000-000000000000}"/>
          </ac:grpSpMkLst>
        </pc:grpChg>
        <pc:picChg chg="del">
          <ac:chgData name="Lorenzo Forcucci" userId="34111b14efcb4e80" providerId="LiveId" clId="{F9D5454A-9203-4AA3-8579-227009A85FCC}" dt="2025-04-09T19:16:03.142" v="534" actId="478"/>
          <ac:picMkLst>
            <pc:docMk/>
            <pc:sldMk cId="61602988" sldId="863"/>
            <ac:picMk id="7" creationId="{72DCFF56-7C83-43D0-A01F-17BF9AA4494D}"/>
          </ac:picMkLst>
        </pc:picChg>
      </pc:sldChg>
      <pc:sldChg chg="del">
        <pc:chgData name="Lorenzo Forcucci" userId="34111b14efcb4e80" providerId="LiveId" clId="{F9D5454A-9203-4AA3-8579-227009A85FCC}" dt="2025-04-09T19:17:06.010" v="552" actId="18676"/>
        <pc:sldMkLst>
          <pc:docMk/>
          <pc:sldMk cId="4064790990" sldId="1091"/>
        </pc:sldMkLst>
      </pc:sldChg>
      <pc:sldChg chg="del">
        <pc:chgData name="Lorenzo Forcucci" userId="34111b14efcb4e80" providerId="LiveId" clId="{F9D5454A-9203-4AA3-8579-227009A85FCC}" dt="2025-04-09T19:17:06.010" v="552" actId="18676"/>
        <pc:sldMkLst>
          <pc:docMk/>
          <pc:sldMk cId="4289989012" sldId="1196"/>
        </pc:sldMkLst>
      </pc:sldChg>
      <pc:sldChg chg="del">
        <pc:chgData name="Lorenzo Forcucci" userId="34111b14efcb4e80" providerId="LiveId" clId="{F9D5454A-9203-4AA3-8579-227009A85FCC}" dt="2025-04-09T19:17:06.010" v="552" actId="18676"/>
        <pc:sldMkLst>
          <pc:docMk/>
          <pc:sldMk cId="3575431137" sldId="1198"/>
        </pc:sldMkLst>
      </pc:sldChg>
      <pc:sldChg chg="del">
        <pc:chgData name="Lorenzo Forcucci" userId="34111b14efcb4e80" providerId="LiveId" clId="{F9D5454A-9203-4AA3-8579-227009A85FCC}" dt="2025-04-09T19:17:06.010" v="552" actId="18676"/>
        <pc:sldMkLst>
          <pc:docMk/>
          <pc:sldMk cId="951079801" sldId="1199"/>
        </pc:sldMkLst>
      </pc:sldChg>
      <pc:sldChg chg="del">
        <pc:chgData name="Lorenzo Forcucci" userId="34111b14efcb4e80" providerId="LiveId" clId="{F9D5454A-9203-4AA3-8579-227009A85FCC}" dt="2025-04-09T19:17:06.010" v="552" actId="18676"/>
        <pc:sldMkLst>
          <pc:docMk/>
          <pc:sldMk cId="67225386" sldId="1200"/>
        </pc:sldMkLst>
      </pc:sldChg>
      <pc:sldChg chg="del">
        <pc:chgData name="Lorenzo Forcucci" userId="34111b14efcb4e80" providerId="LiveId" clId="{F9D5454A-9203-4AA3-8579-227009A85FCC}" dt="2025-04-09T19:17:06.010" v="552" actId="18676"/>
        <pc:sldMkLst>
          <pc:docMk/>
          <pc:sldMk cId="1155445340" sldId="1201"/>
        </pc:sldMkLst>
      </pc:sldChg>
      <pc:sldChg chg="del">
        <pc:chgData name="Lorenzo Forcucci" userId="34111b14efcb4e80" providerId="LiveId" clId="{F9D5454A-9203-4AA3-8579-227009A85FCC}" dt="2025-04-09T19:17:06.010" v="552" actId="18676"/>
        <pc:sldMkLst>
          <pc:docMk/>
          <pc:sldMk cId="1200417700" sldId="1202"/>
        </pc:sldMkLst>
      </pc:sldChg>
      <pc:sldChg chg="del">
        <pc:chgData name="Lorenzo Forcucci" userId="34111b14efcb4e80" providerId="LiveId" clId="{F9D5454A-9203-4AA3-8579-227009A85FCC}" dt="2025-04-09T19:17:06.010" v="552" actId="18676"/>
        <pc:sldMkLst>
          <pc:docMk/>
          <pc:sldMk cId="1168238079" sldId="1203"/>
        </pc:sldMkLst>
      </pc:sldChg>
      <pc:sldChg chg="del">
        <pc:chgData name="Lorenzo Forcucci" userId="34111b14efcb4e80" providerId="LiveId" clId="{F9D5454A-9203-4AA3-8579-227009A85FCC}" dt="2025-04-09T19:17:06.010" v="552" actId="18676"/>
        <pc:sldMkLst>
          <pc:docMk/>
          <pc:sldMk cId="2137168879" sldId="1204"/>
        </pc:sldMkLst>
      </pc:sldChg>
      <pc:sldChg chg="del">
        <pc:chgData name="Lorenzo Forcucci" userId="34111b14efcb4e80" providerId="LiveId" clId="{F9D5454A-9203-4AA3-8579-227009A85FCC}" dt="2025-04-09T19:17:06.010" v="552" actId="18676"/>
        <pc:sldMkLst>
          <pc:docMk/>
          <pc:sldMk cId="3880224492" sldId="1205"/>
        </pc:sldMkLst>
      </pc:sldChg>
      <pc:sldChg chg="del">
        <pc:chgData name="Lorenzo Forcucci" userId="34111b14efcb4e80" providerId="LiveId" clId="{F9D5454A-9203-4AA3-8579-227009A85FCC}" dt="2025-04-09T19:17:06.010" v="552" actId="18676"/>
        <pc:sldMkLst>
          <pc:docMk/>
          <pc:sldMk cId="2308019268" sldId="1207"/>
        </pc:sldMkLst>
      </pc:sldChg>
      <pc:sldChg chg="del">
        <pc:chgData name="Lorenzo Forcucci" userId="34111b14efcb4e80" providerId="LiveId" clId="{F9D5454A-9203-4AA3-8579-227009A85FCC}" dt="2025-04-09T19:17:06.010" v="552" actId="18676"/>
        <pc:sldMkLst>
          <pc:docMk/>
          <pc:sldMk cId="4175222161" sldId="1208"/>
        </pc:sldMkLst>
      </pc:sldChg>
      <pc:sldChg chg="del">
        <pc:chgData name="Lorenzo Forcucci" userId="34111b14efcb4e80" providerId="LiveId" clId="{F9D5454A-9203-4AA3-8579-227009A85FCC}" dt="2025-04-09T19:17:06.010" v="552" actId="18676"/>
        <pc:sldMkLst>
          <pc:docMk/>
          <pc:sldMk cId="2971184384" sldId="1209"/>
        </pc:sldMkLst>
      </pc:sldChg>
      <pc:sldChg chg="del">
        <pc:chgData name="Lorenzo Forcucci" userId="34111b14efcb4e80" providerId="LiveId" clId="{F9D5454A-9203-4AA3-8579-227009A85FCC}" dt="2025-04-09T19:17:06.010" v="552" actId="18676"/>
        <pc:sldMkLst>
          <pc:docMk/>
          <pc:sldMk cId="3439508999" sldId="1212"/>
        </pc:sldMkLst>
      </pc:sldChg>
      <pc:sldChg chg="del">
        <pc:chgData name="Lorenzo Forcucci" userId="34111b14efcb4e80" providerId="LiveId" clId="{F9D5454A-9203-4AA3-8579-227009A85FCC}" dt="2025-04-09T19:17:06.010" v="552" actId="18676"/>
        <pc:sldMkLst>
          <pc:docMk/>
          <pc:sldMk cId="3164107915" sldId="1213"/>
        </pc:sldMkLst>
      </pc:sldChg>
      <pc:sldChg chg="del">
        <pc:chgData name="Lorenzo Forcucci" userId="34111b14efcb4e80" providerId="LiveId" clId="{F9D5454A-9203-4AA3-8579-227009A85FCC}" dt="2025-04-09T19:17:06.010" v="552" actId="18676"/>
        <pc:sldMkLst>
          <pc:docMk/>
          <pc:sldMk cId="1873853509" sldId="1214"/>
        </pc:sldMkLst>
      </pc:sldChg>
      <pc:sldChg chg="del">
        <pc:chgData name="Lorenzo Forcucci" userId="34111b14efcb4e80" providerId="LiveId" clId="{F9D5454A-9203-4AA3-8579-227009A85FCC}" dt="2025-04-09T19:17:06.010" v="552" actId="18676"/>
        <pc:sldMkLst>
          <pc:docMk/>
          <pc:sldMk cId="3473766354" sldId="1215"/>
        </pc:sldMkLst>
      </pc:sldChg>
      <pc:sldChg chg="del">
        <pc:chgData name="Lorenzo Forcucci" userId="34111b14efcb4e80" providerId="LiveId" clId="{F9D5454A-9203-4AA3-8579-227009A85FCC}" dt="2025-04-09T19:17:06.010" v="552" actId="18676"/>
        <pc:sldMkLst>
          <pc:docMk/>
          <pc:sldMk cId="573387834" sldId="1216"/>
        </pc:sldMkLst>
      </pc:sldChg>
      <pc:sldChg chg="del">
        <pc:chgData name="Lorenzo Forcucci" userId="34111b14efcb4e80" providerId="LiveId" clId="{F9D5454A-9203-4AA3-8579-227009A85FCC}" dt="2025-04-09T19:17:06.010" v="552" actId="18676"/>
        <pc:sldMkLst>
          <pc:docMk/>
          <pc:sldMk cId="3305242316" sldId="1217"/>
        </pc:sldMkLst>
      </pc:sldChg>
      <pc:sldChg chg="del">
        <pc:chgData name="Lorenzo Forcucci" userId="34111b14efcb4e80" providerId="LiveId" clId="{F9D5454A-9203-4AA3-8579-227009A85FCC}" dt="2025-04-09T19:17:06.010" v="552" actId="18676"/>
        <pc:sldMkLst>
          <pc:docMk/>
          <pc:sldMk cId="2854252566" sldId="1218"/>
        </pc:sldMkLst>
      </pc:sldChg>
      <pc:sldChg chg="del">
        <pc:chgData name="Lorenzo Forcucci" userId="34111b14efcb4e80" providerId="LiveId" clId="{F9D5454A-9203-4AA3-8579-227009A85FCC}" dt="2025-04-09T19:17:06.010" v="552" actId="18676"/>
        <pc:sldMkLst>
          <pc:docMk/>
          <pc:sldMk cId="1404701689" sldId="1220"/>
        </pc:sldMkLst>
      </pc:sldChg>
      <pc:sldChg chg="del">
        <pc:chgData name="Lorenzo Forcucci" userId="34111b14efcb4e80" providerId="LiveId" clId="{F9D5454A-9203-4AA3-8579-227009A85FCC}" dt="2025-04-09T19:17:06.010" v="552" actId="18676"/>
        <pc:sldMkLst>
          <pc:docMk/>
          <pc:sldMk cId="1327482943" sldId="1221"/>
        </pc:sldMkLst>
      </pc:sldChg>
      <pc:sldChg chg="del">
        <pc:chgData name="Lorenzo Forcucci" userId="34111b14efcb4e80" providerId="LiveId" clId="{F9D5454A-9203-4AA3-8579-227009A85FCC}" dt="2025-04-09T19:17:06.010" v="552" actId="18676"/>
        <pc:sldMkLst>
          <pc:docMk/>
          <pc:sldMk cId="3282412469" sldId="1223"/>
        </pc:sldMkLst>
      </pc:sldChg>
      <pc:sldChg chg="del">
        <pc:chgData name="Lorenzo Forcucci" userId="34111b14efcb4e80" providerId="LiveId" clId="{F9D5454A-9203-4AA3-8579-227009A85FCC}" dt="2025-04-09T19:17:06.010" v="552" actId="18676"/>
        <pc:sldMkLst>
          <pc:docMk/>
          <pc:sldMk cId="564836572" sldId="1224"/>
        </pc:sldMkLst>
      </pc:sldChg>
      <pc:sldChg chg="del">
        <pc:chgData name="Lorenzo Forcucci" userId="34111b14efcb4e80" providerId="LiveId" clId="{F9D5454A-9203-4AA3-8579-227009A85FCC}" dt="2025-04-09T19:17:06.010" v="552" actId="18676"/>
        <pc:sldMkLst>
          <pc:docMk/>
          <pc:sldMk cId="933102819" sldId="1226"/>
        </pc:sldMkLst>
      </pc:sldChg>
      <pc:sldChg chg="delSp modSp mod modNotesTx">
        <pc:chgData name="Lorenzo Forcucci" userId="34111b14efcb4e80" providerId="LiveId" clId="{F9D5454A-9203-4AA3-8579-227009A85FCC}" dt="2025-04-09T19:23:16.438" v="610" actId="1076"/>
        <pc:sldMkLst>
          <pc:docMk/>
          <pc:sldMk cId="4276590121" sldId="1227"/>
        </pc:sldMkLst>
        <pc:spChg chg="mod">
          <ac:chgData name="Lorenzo Forcucci" userId="34111b14efcb4e80" providerId="LiveId" clId="{F9D5454A-9203-4AA3-8579-227009A85FCC}" dt="2025-04-09T19:23:16.438" v="610" actId="1076"/>
          <ac:spMkLst>
            <pc:docMk/>
            <pc:sldMk cId="4276590121" sldId="1227"/>
            <ac:spMk id="9" creationId="{ED86A8BB-C67D-9266-4331-7B8E5B877E68}"/>
          </ac:spMkLst>
        </pc:spChg>
        <pc:spChg chg="del">
          <ac:chgData name="Lorenzo Forcucci" userId="34111b14efcb4e80" providerId="LiveId" clId="{F9D5454A-9203-4AA3-8579-227009A85FCC}" dt="2025-04-09T19:14:46.053" v="523" actId="478"/>
          <ac:spMkLst>
            <pc:docMk/>
            <pc:sldMk cId="4276590121" sldId="1227"/>
            <ac:spMk id="13" creationId="{D7C86335-CEBB-E26C-7F8C-F08CA87E8B8B}"/>
          </ac:spMkLst>
        </pc:spChg>
        <pc:graphicFrameChg chg="mod">
          <ac:chgData name="Lorenzo Forcucci" userId="34111b14efcb4e80" providerId="LiveId" clId="{F9D5454A-9203-4AA3-8579-227009A85FCC}" dt="2025-04-09T19:11:19.388" v="513" actId="20577"/>
          <ac:graphicFrameMkLst>
            <pc:docMk/>
            <pc:sldMk cId="4276590121" sldId="1227"/>
            <ac:graphicFrameMk id="3" creationId="{F982346F-3B6E-43B3-2F18-1D47EF4E93DE}"/>
          </ac:graphicFrameMkLst>
        </pc:graphicFrameChg>
      </pc:sldChg>
      <pc:sldChg chg="delSp mod ord">
        <pc:chgData name="Lorenzo Forcucci" userId="34111b14efcb4e80" providerId="LiveId" clId="{F9D5454A-9203-4AA3-8579-227009A85FCC}" dt="2025-04-09T19:17:19.494" v="558"/>
        <pc:sldMkLst>
          <pc:docMk/>
          <pc:sldMk cId="2766892560" sldId="1228"/>
        </pc:sldMkLst>
        <pc:spChg chg="del">
          <ac:chgData name="Lorenzo Forcucci" userId="34111b14efcb4e80" providerId="LiveId" clId="{F9D5454A-9203-4AA3-8579-227009A85FCC}" dt="2025-04-09T19:14:52.484" v="524" actId="478"/>
          <ac:spMkLst>
            <pc:docMk/>
            <pc:sldMk cId="2766892560" sldId="1228"/>
            <ac:spMk id="19" creationId="{67D0E405-FABE-9A91-A617-D981867CA3F0}"/>
          </ac:spMkLst>
        </pc:spChg>
      </pc:sldChg>
      <pc:sldChg chg="delSp mod ord">
        <pc:chgData name="Lorenzo Forcucci" userId="34111b14efcb4e80" providerId="LiveId" clId="{F9D5454A-9203-4AA3-8579-227009A85FCC}" dt="2025-04-09T19:19:35.347" v="562" actId="478"/>
        <pc:sldMkLst>
          <pc:docMk/>
          <pc:sldMk cId="3638296389" sldId="1230"/>
        </pc:sldMkLst>
        <pc:spChg chg="del">
          <ac:chgData name="Lorenzo Forcucci" userId="34111b14efcb4e80" providerId="LiveId" clId="{F9D5454A-9203-4AA3-8579-227009A85FCC}" dt="2025-04-09T19:19:35.347" v="562" actId="478"/>
          <ac:spMkLst>
            <pc:docMk/>
            <pc:sldMk cId="3638296389" sldId="1230"/>
            <ac:spMk id="2" creationId="{5B90184B-D129-1FEF-5E42-7D88EFBA40C2}"/>
          </ac:spMkLst>
        </pc:spChg>
      </pc:sldChg>
      <pc:sldChg chg="delSp modSp mod ord modNotesTx">
        <pc:chgData name="Lorenzo Forcucci" userId="34111b14efcb4e80" providerId="LiveId" clId="{F9D5454A-9203-4AA3-8579-227009A85FCC}" dt="2025-04-09T19:19:38.962" v="563" actId="478"/>
        <pc:sldMkLst>
          <pc:docMk/>
          <pc:sldMk cId="1085285640" sldId="1231"/>
        </pc:sldMkLst>
        <pc:spChg chg="del">
          <ac:chgData name="Lorenzo Forcucci" userId="34111b14efcb4e80" providerId="LiveId" clId="{F9D5454A-9203-4AA3-8579-227009A85FCC}" dt="2025-04-09T19:19:38.962" v="563" actId="478"/>
          <ac:spMkLst>
            <pc:docMk/>
            <pc:sldMk cId="1085285640" sldId="1231"/>
            <ac:spMk id="2" creationId="{3C97C33E-B1DA-CB9C-FAC1-FF8627A92EEF}"/>
          </ac:spMkLst>
        </pc:spChg>
        <pc:spChg chg="mod">
          <ac:chgData name="Lorenzo Forcucci" userId="34111b14efcb4e80" providerId="LiveId" clId="{F9D5454A-9203-4AA3-8579-227009A85FCC}" dt="2025-04-09T19:09:00.572" v="482" actId="15"/>
          <ac:spMkLst>
            <pc:docMk/>
            <pc:sldMk cId="1085285640" sldId="1231"/>
            <ac:spMk id="10" creationId="{211CA13A-CFB4-FC08-6D63-21A5DC09E44A}"/>
          </ac:spMkLst>
        </pc:spChg>
        <pc:spChg chg="mod">
          <ac:chgData name="Lorenzo Forcucci" userId="34111b14efcb4e80" providerId="LiveId" clId="{F9D5454A-9203-4AA3-8579-227009A85FCC}" dt="2025-04-09T18:55:49.724" v="411" actId="20577"/>
          <ac:spMkLst>
            <pc:docMk/>
            <pc:sldMk cId="1085285640" sldId="1231"/>
            <ac:spMk id="15" creationId="{CFDFB0A3-250B-6A23-CF4D-05B9EC387BB9}"/>
          </ac:spMkLst>
        </pc:spChg>
        <pc:picChg chg="del">
          <ac:chgData name="Lorenzo Forcucci" userId="34111b14efcb4e80" providerId="LiveId" clId="{F9D5454A-9203-4AA3-8579-227009A85FCC}" dt="2025-04-09T18:56:20.481" v="433" actId="478"/>
          <ac:picMkLst>
            <pc:docMk/>
            <pc:sldMk cId="1085285640" sldId="1231"/>
            <ac:picMk id="4" creationId="{2B41E0B1-FC83-DC8C-B458-64CD9042C3E4}"/>
          </ac:picMkLst>
        </pc:picChg>
      </pc:sldChg>
      <pc:sldChg chg="delSp modSp mod ord">
        <pc:chgData name="Lorenzo Forcucci" userId="34111b14efcb4e80" providerId="LiveId" clId="{F9D5454A-9203-4AA3-8579-227009A85FCC}" dt="2025-04-09T19:17:19.494" v="558"/>
        <pc:sldMkLst>
          <pc:docMk/>
          <pc:sldMk cId="1476788525" sldId="1232"/>
        </pc:sldMkLst>
        <pc:spChg chg="del">
          <ac:chgData name="Lorenzo Forcucci" userId="34111b14efcb4e80" providerId="LiveId" clId="{F9D5454A-9203-4AA3-8579-227009A85FCC}" dt="2025-04-09T19:14:56.063" v="525" actId="478"/>
          <ac:spMkLst>
            <pc:docMk/>
            <pc:sldMk cId="1476788525" sldId="1232"/>
            <ac:spMk id="4" creationId="{FDDEDC47-81F1-EA8F-13F0-ED28B953E479}"/>
          </ac:spMkLst>
        </pc:spChg>
        <pc:picChg chg="mod">
          <ac:chgData name="Lorenzo Forcucci" userId="34111b14efcb4e80" providerId="LiveId" clId="{F9D5454A-9203-4AA3-8579-227009A85FCC}" dt="2025-04-09T19:15:03.317" v="526" actId="14100"/>
          <ac:picMkLst>
            <pc:docMk/>
            <pc:sldMk cId="1476788525" sldId="1232"/>
            <ac:picMk id="3" creationId="{B64A0CF6-ACF3-A4D8-BB9B-76AB93BA06AA}"/>
          </ac:picMkLst>
        </pc:picChg>
      </pc:sldChg>
      <pc:sldChg chg="delSp modSp mod ord">
        <pc:chgData name="Lorenzo Forcucci" userId="34111b14efcb4e80" providerId="LiveId" clId="{F9D5454A-9203-4AA3-8579-227009A85FCC}" dt="2025-04-09T19:19:33.328" v="561" actId="478"/>
        <pc:sldMkLst>
          <pc:docMk/>
          <pc:sldMk cId="1684029642" sldId="1233"/>
        </pc:sldMkLst>
        <pc:spChg chg="del">
          <ac:chgData name="Lorenzo Forcucci" userId="34111b14efcb4e80" providerId="LiveId" clId="{F9D5454A-9203-4AA3-8579-227009A85FCC}" dt="2025-04-09T19:19:33.328" v="561" actId="478"/>
          <ac:spMkLst>
            <pc:docMk/>
            <pc:sldMk cId="1684029642" sldId="1233"/>
            <ac:spMk id="8" creationId="{DD6E958B-E3C6-DFC5-12DA-FF5A721D9CE6}"/>
          </ac:spMkLst>
        </pc:spChg>
        <pc:picChg chg="mod">
          <ac:chgData name="Lorenzo Forcucci" userId="34111b14efcb4e80" providerId="LiveId" clId="{F9D5454A-9203-4AA3-8579-227009A85FCC}" dt="2025-04-09T19:15:15.319" v="530" actId="1035"/>
          <ac:picMkLst>
            <pc:docMk/>
            <pc:sldMk cId="1684029642" sldId="1233"/>
            <ac:picMk id="12" creationId="{6CB0E136-88D6-79A1-CD5A-BA010D1E83B6}"/>
          </ac:picMkLst>
        </pc:picChg>
      </pc:sldChg>
      <pc:sldChg chg="delSp modSp mod ord">
        <pc:chgData name="Lorenzo Forcucci" userId="34111b14efcb4e80" providerId="LiveId" clId="{F9D5454A-9203-4AA3-8579-227009A85FCC}" dt="2025-04-09T19:19:44.727" v="565" actId="478"/>
        <pc:sldMkLst>
          <pc:docMk/>
          <pc:sldMk cId="2100931985" sldId="1234"/>
        </pc:sldMkLst>
        <pc:spChg chg="del">
          <ac:chgData name="Lorenzo Forcucci" userId="34111b14efcb4e80" providerId="LiveId" clId="{F9D5454A-9203-4AA3-8579-227009A85FCC}" dt="2025-04-09T19:19:44.727" v="565" actId="478"/>
          <ac:spMkLst>
            <pc:docMk/>
            <pc:sldMk cId="2100931985" sldId="1234"/>
            <ac:spMk id="2" creationId="{39727630-FE7E-FDB1-15E4-03C2BF172C7E}"/>
          </ac:spMkLst>
        </pc:spChg>
        <pc:graphicFrameChg chg="mod modGraphic">
          <ac:chgData name="Lorenzo Forcucci" userId="34111b14efcb4e80" providerId="LiveId" clId="{F9D5454A-9203-4AA3-8579-227009A85FCC}" dt="2025-04-09T17:54:53.347" v="305" actId="207"/>
          <ac:graphicFrameMkLst>
            <pc:docMk/>
            <pc:sldMk cId="2100931985" sldId="1234"/>
            <ac:graphicFrameMk id="7" creationId="{DF092C66-A37F-2601-1408-2CF6DA8D7C40}"/>
          </ac:graphicFrameMkLst>
        </pc:graphicFrameChg>
      </pc:sldChg>
      <pc:sldChg chg="delSp modSp add mod ord modNotesTx">
        <pc:chgData name="Lorenzo Forcucci" userId="34111b14efcb4e80" providerId="LiveId" clId="{F9D5454A-9203-4AA3-8579-227009A85FCC}" dt="2025-04-09T19:19:47.931" v="566" actId="478"/>
        <pc:sldMkLst>
          <pc:docMk/>
          <pc:sldMk cId="263310686" sldId="1235"/>
        </pc:sldMkLst>
        <pc:spChg chg="del">
          <ac:chgData name="Lorenzo Forcucci" userId="34111b14efcb4e80" providerId="LiveId" clId="{F9D5454A-9203-4AA3-8579-227009A85FCC}" dt="2025-04-09T19:19:47.931" v="566" actId="478"/>
          <ac:spMkLst>
            <pc:docMk/>
            <pc:sldMk cId="263310686" sldId="1235"/>
            <ac:spMk id="2" creationId="{7BD4D171-5936-9E43-6E78-A6FEE35D81F9}"/>
          </ac:spMkLst>
        </pc:spChg>
        <pc:spChg chg="mod">
          <ac:chgData name="Lorenzo Forcucci" userId="34111b14efcb4e80" providerId="LiveId" clId="{F9D5454A-9203-4AA3-8579-227009A85FCC}" dt="2025-04-09T17:56:50.486" v="385" actId="20577"/>
          <ac:spMkLst>
            <pc:docMk/>
            <pc:sldMk cId="263310686" sldId="1235"/>
            <ac:spMk id="10" creationId="{0BFCCC8E-2940-453D-0EB5-39CD5EC53178}"/>
          </ac:spMkLst>
        </pc:spChg>
        <pc:spChg chg="mod">
          <ac:chgData name="Lorenzo Forcucci" userId="34111b14efcb4e80" providerId="LiveId" clId="{F9D5454A-9203-4AA3-8579-227009A85FCC}" dt="2025-04-09T17:42:14.736" v="150" actId="20577"/>
          <ac:spMkLst>
            <pc:docMk/>
            <pc:sldMk cId="263310686" sldId="1235"/>
            <ac:spMk id="15" creationId="{929BDDFB-384B-9349-B4D8-65F28621ACCF}"/>
          </ac:spMkLst>
        </pc:spChg>
        <pc:picChg chg="del">
          <ac:chgData name="Lorenzo Forcucci" userId="34111b14efcb4e80" providerId="LiveId" clId="{F9D5454A-9203-4AA3-8579-227009A85FCC}" dt="2025-04-09T17:42:19.478" v="151" actId="478"/>
          <ac:picMkLst>
            <pc:docMk/>
            <pc:sldMk cId="263310686" sldId="1235"/>
            <ac:picMk id="4" creationId="{769E4706-76D9-B916-520B-021396287999}"/>
          </ac:picMkLst>
        </pc:picChg>
      </pc:sldChg>
      <pc:sldChg chg="delSp modSp add mod ord modNotesTx">
        <pc:chgData name="Lorenzo Forcucci" userId="34111b14efcb4e80" providerId="LiveId" clId="{F9D5454A-9203-4AA3-8579-227009A85FCC}" dt="2025-04-09T19:24:20.295" v="612" actId="20577"/>
        <pc:sldMkLst>
          <pc:docMk/>
          <pc:sldMk cId="2599047547" sldId="1236"/>
        </pc:sldMkLst>
        <pc:spChg chg="del">
          <ac:chgData name="Lorenzo Forcucci" userId="34111b14efcb4e80" providerId="LiveId" clId="{F9D5454A-9203-4AA3-8579-227009A85FCC}" dt="2025-04-09T19:19:41.898" v="564" actId="478"/>
          <ac:spMkLst>
            <pc:docMk/>
            <pc:sldMk cId="2599047547" sldId="1236"/>
            <ac:spMk id="2" creationId="{CBD2F76C-C787-4219-03DF-8FDB8F7CA79D}"/>
          </ac:spMkLst>
        </pc:spChg>
        <pc:spChg chg="mod">
          <ac:chgData name="Lorenzo Forcucci" userId="34111b14efcb4e80" providerId="LiveId" clId="{F9D5454A-9203-4AA3-8579-227009A85FCC}" dt="2025-04-09T19:24:20.295" v="612" actId="20577"/>
          <ac:spMkLst>
            <pc:docMk/>
            <pc:sldMk cId="2599047547" sldId="1236"/>
            <ac:spMk id="15" creationId="{1F2E64E6-58A1-2767-5EF0-42C45B3B0BF4}"/>
          </ac:spMkLst>
        </pc:spChg>
        <pc:picChg chg="mod">
          <ac:chgData name="Lorenzo Forcucci" userId="34111b14efcb4e80" providerId="LiveId" clId="{F9D5454A-9203-4AA3-8579-227009A85FCC}" dt="2025-04-09T19:15:29.027" v="531" actId="14100"/>
          <ac:picMkLst>
            <pc:docMk/>
            <pc:sldMk cId="2599047547" sldId="1236"/>
            <ac:picMk id="4" creationId="{D4B66AF9-06D5-7841-40B9-930CAE04DE87}"/>
          </ac:picMkLst>
        </pc:picChg>
      </pc:sldChg>
      <pc:sldChg chg="delSp modSp add mod ord modClrScheme chgLayout modNotesTx">
        <pc:chgData name="Lorenzo Forcucci" userId="34111b14efcb4e80" providerId="LiveId" clId="{F9D5454A-9203-4AA3-8579-227009A85FCC}" dt="2025-04-09T19:17:19.494" v="558"/>
        <pc:sldMkLst>
          <pc:docMk/>
          <pc:sldMk cId="1100345466" sldId="1237"/>
        </pc:sldMkLst>
        <pc:spChg chg="del mod ord">
          <ac:chgData name="Lorenzo Forcucci" userId="34111b14efcb4e80" providerId="LiveId" clId="{F9D5454A-9203-4AA3-8579-227009A85FCC}" dt="2025-04-09T19:12:48.618" v="519" actId="478"/>
          <ac:spMkLst>
            <pc:docMk/>
            <pc:sldMk cId="1100345466" sldId="1237"/>
            <ac:spMk id="2" creationId="{870D59A2-16FF-7B7E-3E4C-612E11573F32}"/>
          </ac:spMkLst>
        </pc:spChg>
        <pc:spChg chg="del mod ord">
          <ac:chgData name="Lorenzo Forcucci" userId="34111b14efcb4e80" providerId="LiveId" clId="{F9D5454A-9203-4AA3-8579-227009A85FCC}" dt="2025-04-09T19:12:38.569" v="516" actId="478"/>
          <ac:spMkLst>
            <pc:docMk/>
            <pc:sldMk cId="1100345466" sldId="1237"/>
            <ac:spMk id="10" creationId="{BF05722B-5A3C-9432-1B01-70B9C1C3A9C3}"/>
          </ac:spMkLst>
        </pc:spChg>
        <pc:spChg chg="del mod ord">
          <ac:chgData name="Lorenzo Forcucci" userId="34111b14efcb4e80" providerId="LiveId" clId="{F9D5454A-9203-4AA3-8579-227009A85FCC}" dt="2025-04-09T19:12:45.059" v="518" actId="478"/>
          <ac:spMkLst>
            <pc:docMk/>
            <pc:sldMk cId="1100345466" sldId="1237"/>
            <ac:spMk id="11" creationId="{C16B32B5-B117-1EBB-480A-FDE48BEB7CB8}"/>
          </ac:spMkLst>
        </pc:spChg>
        <pc:spChg chg="del mod ord">
          <ac:chgData name="Lorenzo Forcucci" userId="34111b14efcb4e80" providerId="LiveId" clId="{F9D5454A-9203-4AA3-8579-227009A85FCC}" dt="2025-04-09T19:12:41.695" v="517" actId="478"/>
          <ac:spMkLst>
            <pc:docMk/>
            <pc:sldMk cId="1100345466" sldId="1237"/>
            <ac:spMk id="15" creationId="{4E8844F6-3668-A7AB-7E7B-95CFAD393439}"/>
          </ac:spMkLst>
        </pc:spChg>
      </pc:sldChg>
      <pc:sldMasterChg chg="modSldLayout">
        <pc:chgData name="Lorenzo Forcucci" userId="34111b14efcb4e80" providerId="LiveId" clId="{F9D5454A-9203-4AA3-8579-227009A85FCC}" dt="2025-04-09T19:14:22.739" v="522" actId="478"/>
        <pc:sldMasterMkLst>
          <pc:docMk/>
          <pc:sldMasterMk cId="3974763103" sldId="2147483698"/>
        </pc:sldMasterMkLst>
        <pc:sldLayoutChg chg="addSp delSp modSp mod">
          <pc:chgData name="Lorenzo Forcucci" userId="34111b14efcb4e80" providerId="LiveId" clId="{F9D5454A-9203-4AA3-8579-227009A85FCC}" dt="2025-04-09T19:14:22.739" v="522" actId="478"/>
          <pc:sldLayoutMkLst>
            <pc:docMk/>
            <pc:sldMasterMk cId="3974763103" sldId="2147483698"/>
            <pc:sldLayoutMk cId="2092589653" sldId="2147483772"/>
          </pc:sldLayoutMkLst>
          <pc:spChg chg="add mod">
            <ac:chgData name="Lorenzo Forcucci" userId="34111b14efcb4e80" providerId="LiveId" clId="{F9D5454A-9203-4AA3-8579-227009A85FCC}" dt="2025-04-09T19:14:16.637" v="521"/>
            <ac:spMkLst>
              <pc:docMk/>
              <pc:sldMasterMk cId="3974763103" sldId="2147483698"/>
              <pc:sldLayoutMk cId="2092589653" sldId="2147483772"/>
              <ac:spMk id="4" creationId="{97812CCA-4904-1AB4-D4F9-A114CA64C90B}"/>
            </ac:spMkLst>
          </pc:spChg>
          <pc:spChg chg="mod">
            <ac:chgData name="Lorenzo Forcucci" userId="34111b14efcb4e80" providerId="LiveId" clId="{F9D5454A-9203-4AA3-8579-227009A85FCC}" dt="2025-04-09T17:49:21.891" v="301" actId="207"/>
            <ac:spMkLst>
              <pc:docMk/>
              <pc:sldMasterMk cId="3974763103" sldId="2147483698"/>
              <pc:sldLayoutMk cId="2092589653" sldId="2147483772"/>
              <ac:spMk id="5" creationId="{35BDFB61-D242-7285-C2CA-82D083D8A8A1}"/>
            </ac:spMkLst>
          </pc:spChg>
          <pc:spChg chg="add mod">
            <ac:chgData name="Lorenzo Forcucci" userId="34111b14efcb4e80" providerId="LiveId" clId="{F9D5454A-9203-4AA3-8579-227009A85FCC}" dt="2025-04-09T19:14:16.637" v="521"/>
            <ac:spMkLst>
              <pc:docMk/>
              <pc:sldMasterMk cId="3974763103" sldId="2147483698"/>
              <pc:sldLayoutMk cId="2092589653" sldId="2147483772"/>
              <ac:spMk id="6" creationId="{9F8DA2EB-F53C-530C-340C-7871AC3E1745}"/>
            </ac:spMkLst>
          </pc:spChg>
          <pc:spChg chg="add mod">
            <ac:chgData name="Lorenzo Forcucci" userId="34111b14efcb4e80" providerId="LiveId" clId="{F9D5454A-9203-4AA3-8579-227009A85FCC}" dt="2025-04-09T19:14:16.637" v="521"/>
            <ac:spMkLst>
              <pc:docMk/>
              <pc:sldMasterMk cId="3974763103" sldId="2147483698"/>
              <pc:sldLayoutMk cId="2092589653" sldId="2147483772"/>
              <ac:spMk id="7" creationId="{E8BF0252-8303-1CC0-0C82-D4E729AE5639}"/>
            </ac:spMkLst>
          </pc:spChg>
          <pc:spChg chg="add mod">
            <ac:chgData name="Lorenzo Forcucci" userId="34111b14efcb4e80" providerId="LiveId" clId="{F9D5454A-9203-4AA3-8579-227009A85FCC}" dt="2025-04-09T19:14:16.637" v="521"/>
            <ac:spMkLst>
              <pc:docMk/>
              <pc:sldMasterMk cId="3974763103" sldId="2147483698"/>
              <pc:sldLayoutMk cId="2092589653" sldId="2147483772"/>
              <ac:spMk id="8" creationId="{2F531638-B1E3-A944-1BF3-4FFB5692910C}"/>
            </ac:spMkLst>
          </pc:spChg>
          <pc:spChg chg="del">
            <ac:chgData name="Lorenzo Forcucci" userId="34111b14efcb4e80" providerId="LiveId" clId="{F9D5454A-9203-4AA3-8579-227009A85FCC}" dt="2025-04-09T19:14:22.739" v="522" actId="478"/>
            <ac:spMkLst>
              <pc:docMk/>
              <pc:sldMasterMk cId="3974763103" sldId="2147483698"/>
              <pc:sldLayoutMk cId="2092589653" sldId="2147483772"/>
              <ac:spMk id="16" creationId="{00000000-0000-0000-0000-000000000000}"/>
            </ac:spMkLst>
          </pc:spChg>
          <pc:grpChg chg="del">
            <ac:chgData name="Lorenzo Forcucci" userId="34111b14efcb4e80" providerId="LiveId" clId="{F9D5454A-9203-4AA3-8579-227009A85FCC}" dt="2025-04-09T19:14:22.739" v="522" actId="478"/>
            <ac:grpSpMkLst>
              <pc:docMk/>
              <pc:sldMasterMk cId="3974763103" sldId="2147483698"/>
              <pc:sldLayoutMk cId="2092589653" sldId="2147483772"/>
              <ac:grpSpMk id="13" creationId="{00000000-0000-0000-0000-000000000000}"/>
            </ac:grpSpMkLst>
          </pc:grpChg>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C32B05-62EA-407A-B21C-2310C7945705}" type="doc">
      <dgm:prSet loTypeId="urn:microsoft.com/office/officeart/2018/5/layout/CenteredIconLabelDescriptionList" loCatId="icon" qsTypeId="urn:microsoft.com/office/officeart/2005/8/quickstyle/simple1" qsCatId="simple" csTypeId="urn:microsoft.com/office/officeart/2005/8/colors/accent2_2" csCatId="accent2" phldr="1"/>
      <dgm:spPr/>
      <dgm:t>
        <a:bodyPr/>
        <a:lstStyle/>
        <a:p>
          <a:endParaRPr lang="en-US"/>
        </a:p>
      </dgm:t>
    </dgm:pt>
    <dgm:pt modelId="{42D71409-67F9-455C-8C6D-716D284AAA6B}">
      <dgm:prSet phldrT="[Text]"/>
      <dgm:spPr/>
      <dgm:t>
        <a:bodyPr/>
        <a:lstStyle/>
        <a:p>
          <a:pPr>
            <a:lnSpc>
              <a:spcPct val="100000"/>
            </a:lnSpc>
            <a:defRPr b="1"/>
          </a:pPr>
          <a:r>
            <a:rPr lang="en-US"/>
            <a:t>Exploratory Data Analysis</a:t>
          </a:r>
        </a:p>
      </dgm:t>
    </dgm:pt>
    <dgm:pt modelId="{51680ED1-AF6E-4B28-AE94-92B0EFB0DF7D}" type="parTrans" cxnId="{2AA9C11F-1F1D-428E-801A-47EAA766C99D}">
      <dgm:prSet/>
      <dgm:spPr/>
      <dgm:t>
        <a:bodyPr/>
        <a:lstStyle/>
        <a:p>
          <a:endParaRPr lang="en-US" sz="1800"/>
        </a:p>
      </dgm:t>
    </dgm:pt>
    <dgm:pt modelId="{478B7D3C-9FB4-4BC6-90AC-49960560DECD}" type="sibTrans" cxnId="{2AA9C11F-1F1D-428E-801A-47EAA766C99D}">
      <dgm:prSet/>
      <dgm:spPr/>
      <dgm:t>
        <a:bodyPr/>
        <a:lstStyle/>
        <a:p>
          <a:endParaRPr lang="en-US"/>
        </a:p>
      </dgm:t>
    </dgm:pt>
    <dgm:pt modelId="{F66099B6-DBBD-4AB0-82D2-877B80F846F7}">
      <dgm:prSet phldrT="[Text]"/>
      <dgm:spPr/>
      <dgm:t>
        <a:bodyPr/>
        <a:lstStyle/>
        <a:p>
          <a:pPr>
            <a:lnSpc>
              <a:spcPct val="100000"/>
            </a:lnSpc>
            <a:defRPr b="1"/>
          </a:pPr>
          <a:r>
            <a:rPr lang="en-US" dirty="0"/>
            <a:t>Data Visualization</a:t>
          </a:r>
        </a:p>
      </dgm:t>
    </dgm:pt>
    <dgm:pt modelId="{B09C8BFB-F41C-4AC4-AB94-F216E3081C2D}" type="parTrans" cxnId="{B4F3EA32-CE64-4A92-9BAE-BC57E5392B05}">
      <dgm:prSet/>
      <dgm:spPr/>
      <dgm:t>
        <a:bodyPr/>
        <a:lstStyle/>
        <a:p>
          <a:endParaRPr lang="en-US" sz="1800"/>
        </a:p>
      </dgm:t>
    </dgm:pt>
    <dgm:pt modelId="{BC531B32-9B0E-482E-BF91-65C61F17168D}" type="sibTrans" cxnId="{B4F3EA32-CE64-4A92-9BAE-BC57E5392B05}">
      <dgm:prSet/>
      <dgm:spPr/>
      <dgm:t>
        <a:bodyPr/>
        <a:lstStyle/>
        <a:p>
          <a:endParaRPr lang="en-US"/>
        </a:p>
      </dgm:t>
    </dgm:pt>
    <dgm:pt modelId="{EE62A4F6-4AC4-435B-990E-81A71CE8CAC7}">
      <dgm:prSet phldrT="[Text]"/>
      <dgm:spPr/>
      <dgm:t>
        <a:bodyPr/>
        <a:lstStyle/>
        <a:p>
          <a:pPr>
            <a:lnSpc>
              <a:spcPct val="100000"/>
            </a:lnSpc>
            <a:defRPr b="1"/>
          </a:pPr>
          <a:r>
            <a:rPr lang="en-US"/>
            <a:t>Pre Processing</a:t>
          </a:r>
        </a:p>
      </dgm:t>
    </dgm:pt>
    <dgm:pt modelId="{F287B947-7343-4FA2-B288-B23A59FFAE31}" type="parTrans" cxnId="{3A2CECA6-0C5B-46BB-B7C6-7D37E9D210BD}">
      <dgm:prSet/>
      <dgm:spPr/>
      <dgm:t>
        <a:bodyPr/>
        <a:lstStyle/>
        <a:p>
          <a:endParaRPr lang="en-US" sz="1800"/>
        </a:p>
      </dgm:t>
    </dgm:pt>
    <dgm:pt modelId="{389F9A93-0231-4877-8C41-5D5B8DD7AAC0}" type="sibTrans" cxnId="{3A2CECA6-0C5B-46BB-B7C6-7D37E9D210BD}">
      <dgm:prSet/>
      <dgm:spPr/>
      <dgm:t>
        <a:bodyPr/>
        <a:lstStyle/>
        <a:p>
          <a:endParaRPr lang="en-US"/>
        </a:p>
      </dgm:t>
    </dgm:pt>
    <dgm:pt modelId="{B6D9DE15-697B-42C2-B6A1-CE31260EED93}">
      <dgm:prSet phldrT="[Text]"/>
      <dgm:spPr/>
      <dgm:t>
        <a:bodyPr/>
        <a:lstStyle/>
        <a:p>
          <a:pPr>
            <a:lnSpc>
              <a:spcPct val="100000"/>
            </a:lnSpc>
            <a:defRPr b="1"/>
          </a:pPr>
          <a:r>
            <a:rPr lang="en-US"/>
            <a:t>Modeling</a:t>
          </a:r>
        </a:p>
      </dgm:t>
    </dgm:pt>
    <dgm:pt modelId="{EAC9FC21-5112-4CCF-8070-06ED15ED24ED}" type="parTrans" cxnId="{40513FB0-F94C-499F-9A0B-9E0341D0A0C2}">
      <dgm:prSet/>
      <dgm:spPr/>
      <dgm:t>
        <a:bodyPr/>
        <a:lstStyle/>
        <a:p>
          <a:endParaRPr lang="en-US" sz="1800"/>
        </a:p>
      </dgm:t>
    </dgm:pt>
    <dgm:pt modelId="{B605B681-1ACB-4650-8600-F9223ABDDC16}" type="sibTrans" cxnId="{40513FB0-F94C-499F-9A0B-9E0341D0A0C2}">
      <dgm:prSet/>
      <dgm:spPr/>
      <dgm:t>
        <a:bodyPr/>
        <a:lstStyle/>
        <a:p>
          <a:endParaRPr lang="en-US"/>
        </a:p>
      </dgm:t>
    </dgm:pt>
    <dgm:pt modelId="{8EA7219F-BDB2-48EB-9EEB-3133522D132E}">
      <dgm:prSet phldrT="[Text]" custT="1"/>
      <dgm:spPr/>
      <dgm:t>
        <a:bodyPr/>
        <a:lstStyle/>
        <a:p>
          <a:pPr>
            <a:lnSpc>
              <a:spcPct val="100000"/>
            </a:lnSpc>
          </a:pPr>
          <a:r>
            <a:rPr lang="en-US" sz="1400" b="1" dirty="0" err="1">
              <a:solidFill>
                <a:schemeClr val="accent4"/>
              </a:solidFill>
            </a:rPr>
            <a:t>Visualizzazione</a:t>
          </a:r>
          <a:r>
            <a:rPr lang="en-US" sz="1400" b="1" dirty="0">
              <a:solidFill>
                <a:schemeClr val="accent4"/>
              </a:solidFill>
            </a:rPr>
            <a:t> </a:t>
          </a:r>
          <a:r>
            <a:rPr lang="en-US" sz="1400" b="1" dirty="0" err="1">
              <a:solidFill>
                <a:schemeClr val="accent4"/>
              </a:solidFill>
            </a:rPr>
            <a:t>delle</a:t>
          </a:r>
          <a:r>
            <a:rPr lang="en-US" sz="1400" b="1" dirty="0">
              <a:solidFill>
                <a:schemeClr val="accent4"/>
              </a:solidFill>
            </a:rPr>
            <a:t> </a:t>
          </a:r>
          <a:r>
            <a:rPr lang="en-US" sz="1400" b="1" dirty="0" err="1">
              <a:solidFill>
                <a:schemeClr val="accent4"/>
              </a:solidFill>
            </a:rPr>
            <a:t>distribuzioni</a:t>
          </a:r>
          <a:r>
            <a:rPr lang="en-US" sz="1400" b="1" dirty="0">
              <a:solidFill>
                <a:schemeClr val="accent4"/>
              </a:solidFill>
            </a:rPr>
            <a:t> </a:t>
          </a:r>
          <a:r>
            <a:rPr lang="en-US" sz="1400" b="1" dirty="0" err="1">
              <a:solidFill>
                <a:schemeClr val="accent4"/>
              </a:solidFill>
            </a:rPr>
            <a:t>delle</a:t>
          </a:r>
          <a:r>
            <a:rPr lang="en-US" sz="1400" b="1" dirty="0">
              <a:solidFill>
                <a:schemeClr val="accent4"/>
              </a:solidFill>
            </a:rPr>
            <a:t> </a:t>
          </a:r>
          <a:r>
            <a:rPr lang="en-US" sz="1400" b="1" dirty="0" err="1">
              <a:solidFill>
                <a:schemeClr val="accent4"/>
              </a:solidFill>
            </a:rPr>
            <a:t>variabili</a:t>
          </a:r>
          <a:endParaRPr lang="en-US" sz="1400" b="1" dirty="0">
            <a:solidFill>
              <a:schemeClr val="accent4"/>
            </a:solidFill>
          </a:endParaRPr>
        </a:p>
      </dgm:t>
    </dgm:pt>
    <dgm:pt modelId="{C94B7947-85DC-4B21-BB99-DF8438356F98}" type="sibTrans" cxnId="{58AD7EEF-D408-406B-87EE-4691D4C30668}">
      <dgm:prSet/>
      <dgm:spPr/>
      <dgm:t>
        <a:bodyPr/>
        <a:lstStyle/>
        <a:p>
          <a:endParaRPr lang="en-US"/>
        </a:p>
      </dgm:t>
    </dgm:pt>
    <dgm:pt modelId="{3EE8403A-CB7C-4815-85BD-AEBCAEB71B37}" type="parTrans" cxnId="{58AD7EEF-D408-406B-87EE-4691D4C30668}">
      <dgm:prSet/>
      <dgm:spPr/>
      <dgm:t>
        <a:bodyPr/>
        <a:lstStyle/>
        <a:p>
          <a:endParaRPr lang="en-US" sz="1800"/>
        </a:p>
      </dgm:t>
    </dgm:pt>
    <dgm:pt modelId="{F62C221B-CB89-4F5C-9AD7-42C62A08D5B0}">
      <dgm:prSet phldrT="[Text]"/>
      <dgm:spPr/>
      <dgm:t>
        <a:bodyPr/>
        <a:lstStyle/>
        <a:p>
          <a:pPr>
            <a:lnSpc>
              <a:spcPct val="100000"/>
            </a:lnSpc>
          </a:pPr>
          <a:r>
            <a:rPr lang="en-GB" b="1" dirty="0" err="1">
              <a:solidFill>
                <a:schemeClr val="accent4"/>
              </a:solidFill>
            </a:rPr>
            <a:t>Diagrammi</a:t>
          </a:r>
          <a:r>
            <a:rPr lang="en-GB" b="1" dirty="0">
              <a:solidFill>
                <a:schemeClr val="accent4"/>
              </a:solidFill>
            </a:rPr>
            <a:t> sui Trends
</a:t>
          </a:r>
          <a:r>
            <a:rPr lang="en-GB" b="1" dirty="0" err="1">
              <a:solidFill>
                <a:schemeClr val="accent4"/>
              </a:solidFill>
            </a:rPr>
            <a:t>Grafici</a:t>
          </a:r>
          <a:r>
            <a:rPr lang="en-GB" b="1" dirty="0">
              <a:solidFill>
                <a:schemeClr val="accent4"/>
              </a:solidFill>
            </a:rPr>
            <a:t> </a:t>
          </a:r>
          <a:r>
            <a:rPr lang="en-GB" b="1" dirty="0" err="1">
              <a:solidFill>
                <a:schemeClr val="accent4"/>
              </a:solidFill>
            </a:rPr>
            <a:t>delle</a:t>
          </a:r>
          <a:r>
            <a:rPr lang="en-GB" b="1" dirty="0">
              <a:solidFill>
                <a:schemeClr val="accent4"/>
              </a:solidFill>
            </a:rPr>
            <a:t> </a:t>
          </a:r>
          <a:r>
            <a:rPr lang="en-GB" b="1" dirty="0" err="1">
              <a:solidFill>
                <a:schemeClr val="accent4"/>
              </a:solidFill>
            </a:rPr>
            <a:t>Distribuzioni</a:t>
          </a:r>
          <a:r>
            <a:rPr lang="en-GB" b="1" dirty="0">
              <a:solidFill>
                <a:schemeClr val="accent4"/>
              </a:solidFill>
            </a:rPr>
            <a:t>
</a:t>
          </a:r>
          <a:r>
            <a:rPr lang="en-GB" b="1" dirty="0" err="1">
              <a:solidFill>
                <a:schemeClr val="accent4"/>
              </a:solidFill>
            </a:rPr>
            <a:t>Analisi</a:t>
          </a:r>
          <a:r>
            <a:rPr lang="en-GB" b="1" dirty="0">
              <a:solidFill>
                <a:schemeClr val="accent4"/>
              </a:solidFill>
            </a:rPr>
            <a:t> </a:t>
          </a:r>
          <a:r>
            <a:rPr lang="en-GB" b="1" dirty="0" err="1">
              <a:solidFill>
                <a:schemeClr val="accent4"/>
              </a:solidFill>
            </a:rPr>
            <a:t>delle</a:t>
          </a:r>
          <a:r>
            <a:rPr lang="en-GB" b="1" dirty="0">
              <a:solidFill>
                <a:schemeClr val="accent4"/>
              </a:solidFill>
            </a:rPr>
            <a:t> </a:t>
          </a:r>
          <a:r>
            <a:rPr lang="en-GB" b="1" dirty="0" err="1">
              <a:solidFill>
                <a:schemeClr val="accent4"/>
              </a:solidFill>
            </a:rPr>
            <a:t>Relazioni</a:t>
          </a:r>
          <a:endParaRPr lang="en-GB" b="1" dirty="0">
            <a:solidFill>
              <a:schemeClr val="accent4"/>
            </a:solidFill>
          </a:endParaRPr>
        </a:p>
        <a:p>
          <a:pPr>
            <a:lnSpc>
              <a:spcPct val="100000"/>
            </a:lnSpc>
          </a:pPr>
          <a:r>
            <a:rPr lang="en-GB" b="1" dirty="0" err="1">
              <a:solidFill>
                <a:schemeClr val="accent4"/>
              </a:solidFill>
            </a:rPr>
            <a:t>Confronto</a:t>
          </a:r>
          <a:r>
            <a:rPr lang="en-GB" b="1" dirty="0">
              <a:solidFill>
                <a:schemeClr val="accent4"/>
              </a:solidFill>
            </a:rPr>
            <a:t> </a:t>
          </a:r>
          <a:r>
            <a:rPr lang="en-GB" b="1" dirty="0" err="1">
              <a:solidFill>
                <a:schemeClr val="accent4"/>
              </a:solidFill>
            </a:rPr>
            <a:t>dei</a:t>
          </a:r>
          <a:r>
            <a:rPr lang="en-GB" b="1" dirty="0">
              <a:solidFill>
                <a:schemeClr val="accent4"/>
              </a:solidFill>
            </a:rPr>
            <a:t> </a:t>
          </a:r>
          <a:r>
            <a:rPr lang="en-GB" b="1" dirty="0" err="1">
              <a:solidFill>
                <a:schemeClr val="accent4"/>
              </a:solidFill>
            </a:rPr>
            <a:t>Modelli</a:t>
          </a:r>
          <a:endParaRPr lang="en-US" b="1" dirty="0">
            <a:solidFill>
              <a:schemeClr val="accent4"/>
            </a:solidFill>
          </a:endParaRPr>
        </a:p>
      </dgm:t>
    </dgm:pt>
    <dgm:pt modelId="{6FEF0617-5A4E-4EB8-86C5-E8BA565C4193}" type="parTrans" cxnId="{96AB80BA-5440-46A0-A4F4-EE26CF9F8BCC}">
      <dgm:prSet/>
      <dgm:spPr/>
      <dgm:t>
        <a:bodyPr/>
        <a:lstStyle/>
        <a:p>
          <a:endParaRPr lang="en-US" sz="1800"/>
        </a:p>
      </dgm:t>
    </dgm:pt>
    <dgm:pt modelId="{E4AD7A85-047A-45F9-87D5-25136C2A1D07}" type="sibTrans" cxnId="{96AB80BA-5440-46A0-A4F4-EE26CF9F8BCC}">
      <dgm:prSet/>
      <dgm:spPr/>
      <dgm:t>
        <a:bodyPr/>
        <a:lstStyle/>
        <a:p>
          <a:endParaRPr lang="en-US"/>
        </a:p>
      </dgm:t>
    </dgm:pt>
    <dgm:pt modelId="{4E81AA48-43F8-48E2-BF67-4FFEF4564508}">
      <dgm:prSet phldrT="[Text]"/>
      <dgm:spPr/>
      <dgm:t>
        <a:bodyPr/>
        <a:lstStyle/>
        <a:p>
          <a:pPr>
            <a:lnSpc>
              <a:spcPct val="100000"/>
            </a:lnSpc>
          </a:pPr>
          <a:r>
            <a:rPr lang="en-GB" b="1" dirty="0" err="1">
              <a:solidFill>
                <a:schemeClr val="accent4"/>
              </a:solidFill>
            </a:rPr>
            <a:t>Gestione</a:t>
          </a:r>
          <a:r>
            <a:rPr lang="en-GB" b="1" dirty="0">
              <a:solidFill>
                <a:schemeClr val="accent4"/>
              </a:solidFill>
            </a:rPr>
            <a:t> </a:t>
          </a:r>
          <a:r>
            <a:rPr lang="en-GB" b="1" dirty="0" err="1">
              <a:solidFill>
                <a:schemeClr val="accent4"/>
              </a:solidFill>
            </a:rPr>
            <a:t>dei</a:t>
          </a:r>
          <a:r>
            <a:rPr lang="en-GB" b="1" dirty="0">
              <a:solidFill>
                <a:schemeClr val="accent4"/>
              </a:solidFill>
            </a:rPr>
            <a:t> missing values
</a:t>
          </a:r>
          <a:r>
            <a:rPr lang="en-GB" b="1" dirty="0" err="1">
              <a:solidFill>
                <a:schemeClr val="accent4"/>
              </a:solidFill>
            </a:rPr>
            <a:t>Standardizzazione</a:t>
          </a:r>
          <a:r>
            <a:rPr lang="en-GB" b="1" dirty="0">
              <a:solidFill>
                <a:schemeClr val="accent4"/>
              </a:solidFill>
            </a:rPr>
            <a:t>
</a:t>
          </a:r>
          <a:r>
            <a:rPr lang="en-GB" b="1" dirty="0" err="1">
              <a:solidFill>
                <a:schemeClr val="accent4"/>
              </a:solidFill>
            </a:rPr>
            <a:t>Eventuale</a:t>
          </a:r>
          <a:r>
            <a:rPr lang="en-GB" b="1" dirty="0">
              <a:solidFill>
                <a:schemeClr val="accent4"/>
              </a:solidFill>
            </a:rPr>
            <a:t> </a:t>
          </a:r>
          <a:r>
            <a:rPr lang="en-GB" b="1" dirty="0" err="1">
              <a:solidFill>
                <a:schemeClr val="accent4"/>
              </a:solidFill>
            </a:rPr>
            <a:t>riduzione</a:t>
          </a:r>
          <a:r>
            <a:rPr lang="en-GB" b="1" dirty="0">
              <a:solidFill>
                <a:schemeClr val="accent4"/>
              </a:solidFill>
            </a:rPr>
            <a:t> </a:t>
          </a:r>
          <a:r>
            <a:rPr lang="en-GB" b="1" dirty="0" err="1">
              <a:solidFill>
                <a:schemeClr val="accent4"/>
              </a:solidFill>
            </a:rPr>
            <a:t>delle</a:t>
          </a:r>
          <a:r>
            <a:rPr lang="en-GB" b="1" dirty="0">
              <a:solidFill>
                <a:schemeClr val="accent4"/>
              </a:solidFill>
            </a:rPr>
            <a:t> </a:t>
          </a:r>
          <a:r>
            <a:rPr lang="en-GB" b="1" dirty="0" err="1">
              <a:solidFill>
                <a:schemeClr val="accent4"/>
              </a:solidFill>
            </a:rPr>
            <a:t>dimensioni</a:t>
          </a:r>
          <a:endParaRPr lang="en-US" b="1" dirty="0">
            <a:solidFill>
              <a:schemeClr val="accent4"/>
            </a:solidFill>
          </a:endParaRPr>
        </a:p>
      </dgm:t>
    </dgm:pt>
    <dgm:pt modelId="{3596A762-323C-41C6-B71C-94CE38B3580F}" type="parTrans" cxnId="{AE97D491-ABF6-4C8E-BC17-2A849EF167A5}">
      <dgm:prSet/>
      <dgm:spPr/>
      <dgm:t>
        <a:bodyPr/>
        <a:lstStyle/>
        <a:p>
          <a:endParaRPr lang="en-US" sz="1800"/>
        </a:p>
      </dgm:t>
    </dgm:pt>
    <dgm:pt modelId="{41F8E5AA-2B23-4552-9EC7-32DFD7405E2C}" type="sibTrans" cxnId="{AE97D491-ABF6-4C8E-BC17-2A849EF167A5}">
      <dgm:prSet/>
      <dgm:spPr/>
      <dgm:t>
        <a:bodyPr/>
        <a:lstStyle/>
        <a:p>
          <a:endParaRPr lang="en-US"/>
        </a:p>
      </dgm:t>
    </dgm:pt>
    <dgm:pt modelId="{D5B8448E-4BAF-496D-8F55-2505697E089F}">
      <dgm:prSet phldrT="[Text]"/>
      <dgm:spPr/>
      <dgm:t>
        <a:bodyPr/>
        <a:lstStyle/>
        <a:p>
          <a:pPr>
            <a:lnSpc>
              <a:spcPct val="100000"/>
            </a:lnSpc>
          </a:pPr>
          <a:r>
            <a:rPr lang="en-GB" b="1" dirty="0" err="1">
              <a:solidFill>
                <a:schemeClr val="accent4"/>
              </a:solidFill>
            </a:rPr>
            <a:t>Selezione</a:t>
          </a:r>
          <a:r>
            <a:rPr lang="en-GB" b="1" dirty="0">
              <a:solidFill>
                <a:schemeClr val="accent4"/>
              </a:solidFill>
            </a:rPr>
            <a:t> </a:t>
          </a:r>
          <a:r>
            <a:rPr lang="en-GB" b="1" dirty="0" err="1">
              <a:solidFill>
                <a:schemeClr val="accent4"/>
              </a:solidFill>
            </a:rPr>
            <a:t>dei</a:t>
          </a:r>
          <a:r>
            <a:rPr lang="en-GB" b="1" dirty="0">
              <a:solidFill>
                <a:schemeClr val="accent4"/>
              </a:solidFill>
            </a:rPr>
            <a:t> </a:t>
          </a:r>
          <a:r>
            <a:rPr lang="en-GB" b="1" dirty="0" err="1">
              <a:solidFill>
                <a:schemeClr val="accent4"/>
              </a:solidFill>
            </a:rPr>
            <a:t>modelli</a:t>
          </a:r>
          <a:r>
            <a:rPr lang="en-GB" b="1" dirty="0">
              <a:solidFill>
                <a:schemeClr val="accent4"/>
              </a:solidFill>
            </a:rPr>
            <a:t>
</a:t>
          </a:r>
          <a:r>
            <a:rPr lang="en-GB" b="1" dirty="0" err="1">
              <a:solidFill>
                <a:schemeClr val="accent4"/>
              </a:solidFill>
            </a:rPr>
            <a:t>Addestramento</a:t>
          </a:r>
          <a:r>
            <a:rPr lang="en-GB" b="1" dirty="0">
              <a:solidFill>
                <a:schemeClr val="accent4"/>
              </a:solidFill>
            </a:rPr>
            <a:t> </a:t>
          </a:r>
          <a:r>
            <a:rPr lang="en-GB" b="1" dirty="0" err="1">
              <a:solidFill>
                <a:schemeClr val="accent4"/>
              </a:solidFill>
            </a:rPr>
            <a:t>dei</a:t>
          </a:r>
          <a:r>
            <a:rPr lang="en-GB" b="1" dirty="0">
              <a:solidFill>
                <a:schemeClr val="accent4"/>
              </a:solidFill>
            </a:rPr>
            <a:t> </a:t>
          </a:r>
          <a:r>
            <a:rPr lang="en-GB" b="1" dirty="0" err="1">
              <a:solidFill>
                <a:schemeClr val="accent4"/>
              </a:solidFill>
            </a:rPr>
            <a:t>modelli</a:t>
          </a:r>
          <a:r>
            <a:rPr lang="en-GB" b="1" dirty="0">
              <a:solidFill>
                <a:schemeClr val="accent4"/>
              </a:solidFill>
            </a:rPr>
            <a:t> </a:t>
          </a:r>
          <a:r>
            <a:rPr lang="en-GB" b="1" dirty="0" err="1">
              <a:solidFill>
                <a:schemeClr val="accent4"/>
              </a:solidFill>
            </a:rPr>
            <a:t>sul</a:t>
          </a:r>
          <a:r>
            <a:rPr lang="en-GB" b="1" dirty="0">
              <a:solidFill>
                <a:schemeClr val="accent4"/>
              </a:solidFill>
            </a:rPr>
            <a:t> dataset
Testing e </a:t>
          </a:r>
          <a:r>
            <a:rPr lang="en-GB" b="1" dirty="0" err="1">
              <a:solidFill>
                <a:schemeClr val="accent4"/>
              </a:solidFill>
            </a:rPr>
            <a:t>valutazione</a:t>
          </a:r>
          <a:r>
            <a:rPr lang="en-GB" b="1" dirty="0">
              <a:solidFill>
                <a:schemeClr val="accent4"/>
              </a:solidFill>
            </a:rPr>
            <a:t> </a:t>
          </a:r>
          <a:r>
            <a:rPr lang="en-GB" b="1" dirty="0" err="1">
              <a:solidFill>
                <a:schemeClr val="accent4"/>
              </a:solidFill>
            </a:rPr>
            <a:t>delle</a:t>
          </a:r>
          <a:r>
            <a:rPr lang="en-GB" b="1" dirty="0">
              <a:solidFill>
                <a:schemeClr val="accent4"/>
              </a:solidFill>
            </a:rPr>
            <a:t> performance</a:t>
          </a:r>
          <a:endParaRPr lang="en-US" b="1" dirty="0">
            <a:solidFill>
              <a:schemeClr val="accent4"/>
            </a:solidFill>
          </a:endParaRPr>
        </a:p>
      </dgm:t>
    </dgm:pt>
    <dgm:pt modelId="{7FEA3593-85D0-41CC-850A-1A09189AEA5C}" type="parTrans" cxnId="{EBD1357E-FAD7-43F6-BCBE-BDD8D16E665C}">
      <dgm:prSet/>
      <dgm:spPr/>
      <dgm:t>
        <a:bodyPr/>
        <a:lstStyle/>
        <a:p>
          <a:endParaRPr lang="en-US" sz="1800"/>
        </a:p>
      </dgm:t>
    </dgm:pt>
    <dgm:pt modelId="{581CC484-59E8-4C23-B0F5-5094B76834F3}" type="sibTrans" cxnId="{EBD1357E-FAD7-43F6-BCBE-BDD8D16E665C}">
      <dgm:prSet/>
      <dgm:spPr/>
      <dgm:t>
        <a:bodyPr/>
        <a:lstStyle/>
        <a:p>
          <a:endParaRPr lang="en-US"/>
        </a:p>
      </dgm:t>
    </dgm:pt>
    <dgm:pt modelId="{3E162360-4D9B-4839-8C57-E18A4C42CFAC}">
      <dgm:prSet phldrT="[Text]"/>
      <dgm:spPr/>
      <dgm:t>
        <a:bodyPr/>
        <a:lstStyle/>
        <a:p>
          <a:pPr>
            <a:lnSpc>
              <a:spcPct val="100000"/>
            </a:lnSpc>
          </a:pPr>
          <a:endParaRPr lang="en-US" dirty="0"/>
        </a:p>
      </dgm:t>
    </dgm:pt>
    <dgm:pt modelId="{482C50A3-9572-4B50-9A88-3E76DD79AFBD}" type="parTrans" cxnId="{77325589-358D-4C12-BFAA-B02F4E91CC38}">
      <dgm:prSet/>
      <dgm:spPr/>
      <dgm:t>
        <a:bodyPr/>
        <a:lstStyle/>
        <a:p>
          <a:endParaRPr lang="en-US" sz="1800"/>
        </a:p>
      </dgm:t>
    </dgm:pt>
    <dgm:pt modelId="{FD25F2B6-32F5-48F1-B5F2-684B98395520}" type="sibTrans" cxnId="{77325589-358D-4C12-BFAA-B02F4E91CC38}">
      <dgm:prSet/>
      <dgm:spPr/>
      <dgm:t>
        <a:bodyPr/>
        <a:lstStyle/>
        <a:p>
          <a:endParaRPr lang="en-US"/>
        </a:p>
      </dgm:t>
    </dgm:pt>
    <dgm:pt modelId="{856117A4-CEF7-3D46-87CE-6E8266FB8EE6}">
      <dgm:prSet phldrT="[Text]" custT="1"/>
      <dgm:spPr/>
      <dgm:t>
        <a:bodyPr/>
        <a:lstStyle/>
        <a:p>
          <a:pPr>
            <a:lnSpc>
              <a:spcPct val="100000"/>
            </a:lnSpc>
          </a:pPr>
          <a:r>
            <a:rPr lang="en-GB" sz="1400" b="1" dirty="0" err="1">
              <a:solidFill>
                <a:schemeClr val="accent4"/>
              </a:solidFill>
            </a:rPr>
            <a:t>Analisi</a:t>
          </a:r>
          <a:r>
            <a:rPr lang="en-GB" sz="1400" b="1" dirty="0">
              <a:solidFill>
                <a:schemeClr val="accent4"/>
              </a:solidFill>
            </a:rPr>
            <a:t> </a:t>
          </a:r>
          <a:r>
            <a:rPr lang="en-GB" sz="1400" b="1" dirty="0" err="1">
              <a:solidFill>
                <a:schemeClr val="accent4"/>
              </a:solidFill>
            </a:rPr>
            <a:t>dei</a:t>
          </a:r>
          <a:r>
            <a:rPr lang="en-GB" sz="1400" b="1" dirty="0">
              <a:solidFill>
                <a:schemeClr val="accent4"/>
              </a:solidFill>
            </a:rPr>
            <a:t> pattern</a:t>
          </a:r>
          <a:endParaRPr lang="en-US" sz="1400" b="1" dirty="0">
            <a:solidFill>
              <a:schemeClr val="accent4"/>
            </a:solidFill>
          </a:endParaRPr>
        </a:p>
      </dgm:t>
    </dgm:pt>
    <dgm:pt modelId="{E74FFAE1-1956-4C40-BD4F-62481C9DFB8E}" type="parTrans" cxnId="{5960936F-992F-8E47-9F67-9F53E138A5A8}">
      <dgm:prSet/>
      <dgm:spPr/>
      <dgm:t>
        <a:bodyPr/>
        <a:lstStyle/>
        <a:p>
          <a:endParaRPr lang="en-GB" sz="1800"/>
        </a:p>
      </dgm:t>
    </dgm:pt>
    <dgm:pt modelId="{5E37ECAF-97BB-6F4F-B265-6AA7B95E6C06}" type="sibTrans" cxnId="{5960936F-992F-8E47-9F67-9F53E138A5A8}">
      <dgm:prSet/>
      <dgm:spPr/>
      <dgm:t>
        <a:bodyPr/>
        <a:lstStyle/>
        <a:p>
          <a:endParaRPr lang="en-GB"/>
        </a:p>
      </dgm:t>
    </dgm:pt>
    <dgm:pt modelId="{37E14F4D-BF1E-094F-B5AB-C39078724EDB}">
      <dgm:prSet phldrT="[Text]" custT="1"/>
      <dgm:spPr/>
      <dgm:t>
        <a:bodyPr/>
        <a:lstStyle/>
        <a:p>
          <a:pPr>
            <a:lnSpc>
              <a:spcPct val="100000"/>
            </a:lnSpc>
          </a:pPr>
          <a:r>
            <a:rPr lang="en-GB" sz="1400" b="1" dirty="0" err="1">
              <a:solidFill>
                <a:schemeClr val="accent4"/>
              </a:solidFill>
            </a:rPr>
            <a:t>Identificazione</a:t>
          </a:r>
          <a:r>
            <a:rPr lang="en-GB" sz="1400" b="1" dirty="0">
              <a:solidFill>
                <a:schemeClr val="accent4"/>
              </a:solidFill>
            </a:rPr>
            <a:t> di </a:t>
          </a:r>
          <a:r>
            <a:rPr lang="en-GB" sz="1400" b="1" dirty="0" err="1">
              <a:solidFill>
                <a:schemeClr val="accent4"/>
              </a:solidFill>
            </a:rPr>
            <a:t>eventuali</a:t>
          </a:r>
          <a:r>
            <a:rPr lang="en-GB" sz="1400" b="1" dirty="0">
              <a:solidFill>
                <a:schemeClr val="accent4"/>
              </a:solidFill>
            </a:rPr>
            <a:t> outlier</a:t>
          </a:r>
          <a:endParaRPr lang="en-US" sz="1400" b="1" dirty="0">
            <a:solidFill>
              <a:schemeClr val="accent4"/>
            </a:solidFill>
          </a:endParaRPr>
        </a:p>
      </dgm:t>
    </dgm:pt>
    <dgm:pt modelId="{4E65AF8A-1963-3B40-8517-3146CA45E83C}" type="parTrans" cxnId="{DE940E4A-C1A7-354D-B2F9-7A0C74B50437}">
      <dgm:prSet/>
      <dgm:spPr/>
      <dgm:t>
        <a:bodyPr/>
        <a:lstStyle/>
        <a:p>
          <a:endParaRPr lang="en-GB" sz="1800"/>
        </a:p>
      </dgm:t>
    </dgm:pt>
    <dgm:pt modelId="{D6293CEA-0095-B944-9EC4-363B7B502352}" type="sibTrans" cxnId="{DE940E4A-C1A7-354D-B2F9-7A0C74B50437}">
      <dgm:prSet/>
      <dgm:spPr/>
      <dgm:t>
        <a:bodyPr/>
        <a:lstStyle/>
        <a:p>
          <a:endParaRPr lang="en-GB"/>
        </a:p>
      </dgm:t>
    </dgm:pt>
    <dgm:pt modelId="{2E115D4F-C8A4-C649-B968-A33B2ED213BD}">
      <dgm:prSet phldrT="[Text]" custT="1"/>
      <dgm:spPr/>
      <dgm:t>
        <a:bodyPr/>
        <a:lstStyle/>
        <a:p>
          <a:pPr>
            <a:lnSpc>
              <a:spcPct val="100000"/>
            </a:lnSpc>
          </a:pPr>
          <a:r>
            <a:rPr lang="en-US" sz="1400" b="1" dirty="0" err="1">
              <a:solidFill>
                <a:schemeClr val="accent4"/>
              </a:solidFill>
            </a:rPr>
            <a:t>Caricamento</a:t>
          </a:r>
          <a:r>
            <a:rPr lang="en-US" sz="1400" b="1" dirty="0">
              <a:solidFill>
                <a:schemeClr val="accent4"/>
              </a:solidFill>
            </a:rPr>
            <a:t> e </a:t>
          </a:r>
          <a:r>
            <a:rPr lang="en-US" sz="1400" b="1" dirty="0" err="1">
              <a:solidFill>
                <a:schemeClr val="accent4"/>
              </a:solidFill>
            </a:rPr>
            <a:t>sintesi</a:t>
          </a:r>
          <a:r>
            <a:rPr lang="en-US" sz="1400" b="1" dirty="0">
              <a:solidFill>
                <a:schemeClr val="accent4"/>
              </a:solidFill>
            </a:rPr>
            <a:t> del dataset</a:t>
          </a:r>
        </a:p>
      </dgm:t>
    </dgm:pt>
    <dgm:pt modelId="{464628E8-3F89-BB47-A7EF-42A53F23C988}" type="parTrans" cxnId="{D604424D-AA6B-304E-8612-65CA9BF09A9F}">
      <dgm:prSet/>
      <dgm:spPr/>
      <dgm:t>
        <a:bodyPr/>
        <a:lstStyle/>
        <a:p>
          <a:endParaRPr lang="en-GB" sz="1800"/>
        </a:p>
      </dgm:t>
    </dgm:pt>
    <dgm:pt modelId="{D524FEC4-3041-714D-9240-19A5E64BD7A3}" type="sibTrans" cxnId="{D604424D-AA6B-304E-8612-65CA9BF09A9F}">
      <dgm:prSet/>
      <dgm:spPr/>
      <dgm:t>
        <a:bodyPr/>
        <a:lstStyle/>
        <a:p>
          <a:endParaRPr lang="en-GB"/>
        </a:p>
      </dgm:t>
    </dgm:pt>
    <dgm:pt modelId="{B3834367-18D0-EE45-B167-D73DEE3F4E8E}">
      <dgm:prSet phldrT="[Text]" custT="1"/>
      <dgm:spPr/>
      <dgm:t>
        <a:bodyPr/>
        <a:lstStyle/>
        <a:p>
          <a:pPr>
            <a:lnSpc>
              <a:spcPct val="100000"/>
            </a:lnSpc>
          </a:pPr>
          <a:r>
            <a:rPr lang="en-US" sz="1400" b="1" dirty="0" err="1">
              <a:solidFill>
                <a:schemeClr val="accent4"/>
              </a:solidFill>
            </a:rPr>
            <a:t>Identificazione</a:t>
          </a:r>
          <a:r>
            <a:rPr lang="en-US" sz="1400" b="1" dirty="0">
              <a:solidFill>
                <a:schemeClr val="accent4"/>
              </a:solidFill>
            </a:rPr>
            <a:t> del </a:t>
          </a:r>
          <a:r>
            <a:rPr lang="en-US" sz="1400" b="1" dirty="0" err="1">
              <a:solidFill>
                <a:schemeClr val="accent4"/>
              </a:solidFill>
            </a:rPr>
            <a:t>grado</a:t>
          </a:r>
          <a:r>
            <a:rPr lang="en-US" sz="1400" b="1" dirty="0">
              <a:solidFill>
                <a:schemeClr val="accent4"/>
              </a:solidFill>
            </a:rPr>
            <a:t> di </a:t>
          </a:r>
          <a:r>
            <a:rPr lang="en-US" sz="1400" b="1" dirty="0" err="1">
              <a:solidFill>
                <a:schemeClr val="accent4"/>
              </a:solidFill>
            </a:rPr>
            <a:t>correlazione</a:t>
          </a:r>
          <a:r>
            <a:rPr lang="en-US" sz="1400" b="1" dirty="0">
              <a:solidFill>
                <a:schemeClr val="accent4"/>
              </a:solidFill>
            </a:rPr>
            <a:t> </a:t>
          </a:r>
          <a:r>
            <a:rPr lang="en-US" sz="1400" b="1" dirty="0" err="1">
              <a:solidFill>
                <a:schemeClr val="accent4"/>
              </a:solidFill>
            </a:rPr>
            <a:t>tra</a:t>
          </a:r>
          <a:r>
            <a:rPr lang="en-US" sz="1400" b="1" dirty="0">
              <a:solidFill>
                <a:schemeClr val="accent4"/>
              </a:solidFill>
            </a:rPr>
            <a:t> </a:t>
          </a:r>
          <a:r>
            <a:rPr lang="en-US" sz="1400" b="1" dirty="0" err="1">
              <a:solidFill>
                <a:schemeClr val="accent4"/>
              </a:solidFill>
            </a:rPr>
            <a:t>variabili</a:t>
          </a:r>
          <a:endParaRPr lang="en-US" sz="1400" b="1" dirty="0">
            <a:solidFill>
              <a:schemeClr val="accent4"/>
            </a:solidFill>
          </a:endParaRPr>
        </a:p>
      </dgm:t>
    </dgm:pt>
    <dgm:pt modelId="{D35E5598-7C31-1B4D-A4A8-15885864D35E}" type="parTrans" cxnId="{7BA0A97E-928B-9A4F-B040-E0E837AFD6F5}">
      <dgm:prSet/>
      <dgm:spPr/>
      <dgm:t>
        <a:bodyPr/>
        <a:lstStyle/>
        <a:p>
          <a:endParaRPr lang="en-GB" sz="1800"/>
        </a:p>
      </dgm:t>
    </dgm:pt>
    <dgm:pt modelId="{1C2E90A2-F66C-9C41-AC84-B65B78B807FE}" type="sibTrans" cxnId="{7BA0A97E-928B-9A4F-B040-E0E837AFD6F5}">
      <dgm:prSet/>
      <dgm:spPr/>
      <dgm:t>
        <a:bodyPr/>
        <a:lstStyle/>
        <a:p>
          <a:endParaRPr lang="en-GB"/>
        </a:p>
      </dgm:t>
    </dgm:pt>
    <dgm:pt modelId="{FC5D6DAF-7258-464E-8269-0F0C5EBF3A93}" type="pres">
      <dgm:prSet presAssocID="{B9C32B05-62EA-407A-B21C-2310C7945705}" presName="root" presStyleCnt="0">
        <dgm:presLayoutVars>
          <dgm:dir/>
          <dgm:resizeHandles val="exact"/>
        </dgm:presLayoutVars>
      </dgm:prSet>
      <dgm:spPr/>
    </dgm:pt>
    <dgm:pt modelId="{0C8976D8-1A10-4526-8E2C-B1DCE91F9D11}" type="pres">
      <dgm:prSet presAssocID="{42D71409-67F9-455C-8C6D-716D284AAA6B}" presName="compNode" presStyleCnt="0"/>
      <dgm:spPr/>
    </dgm:pt>
    <dgm:pt modelId="{305BA10E-AFC3-4E53-8446-390702371FBB}" type="pres">
      <dgm:prSet presAssocID="{42D71409-67F9-455C-8C6D-716D284AAA6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B29A3D1E-FE51-40C0-99A4-DDCB1BE9DEEB}" type="pres">
      <dgm:prSet presAssocID="{42D71409-67F9-455C-8C6D-716D284AAA6B}" presName="iconSpace" presStyleCnt="0"/>
      <dgm:spPr/>
    </dgm:pt>
    <dgm:pt modelId="{9F30EBC5-5AA8-4CB3-B061-D2714ADA12CC}" type="pres">
      <dgm:prSet presAssocID="{42D71409-67F9-455C-8C6D-716D284AAA6B}" presName="parTx" presStyleLbl="revTx" presStyleIdx="0" presStyleCnt="8">
        <dgm:presLayoutVars>
          <dgm:chMax val="0"/>
          <dgm:chPref val="0"/>
        </dgm:presLayoutVars>
      </dgm:prSet>
      <dgm:spPr/>
    </dgm:pt>
    <dgm:pt modelId="{D76C4A8E-8E80-467B-95DC-332A8CA9FE94}" type="pres">
      <dgm:prSet presAssocID="{42D71409-67F9-455C-8C6D-716D284AAA6B}" presName="txSpace" presStyleCnt="0"/>
      <dgm:spPr/>
    </dgm:pt>
    <dgm:pt modelId="{F2396FB1-D196-4182-9A07-0C755C95CF09}" type="pres">
      <dgm:prSet presAssocID="{42D71409-67F9-455C-8C6D-716D284AAA6B}" presName="desTx" presStyleLbl="revTx" presStyleIdx="1" presStyleCnt="8">
        <dgm:presLayoutVars/>
      </dgm:prSet>
      <dgm:spPr/>
    </dgm:pt>
    <dgm:pt modelId="{6460EE88-7707-40E3-9581-BFFEEC54B885}" type="pres">
      <dgm:prSet presAssocID="{478B7D3C-9FB4-4BC6-90AC-49960560DECD}" presName="sibTrans" presStyleCnt="0"/>
      <dgm:spPr/>
    </dgm:pt>
    <dgm:pt modelId="{F3EDB84D-F335-49ED-B0D9-D019E06D5011}" type="pres">
      <dgm:prSet presAssocID="{F66099B6-DBBD-4AB0-82D2-877B80F846F7}" presName="compNode" presStyleCnt="0"/>
      <dgm:spPr/>
    </dgm:pt>
    <dgm:pt modelId="{9A51C5CF-9A6F-4154-84DB-AF4CD9C28DF2}" type="pres">
      <dgm:prSet presAssocID="{F66099B6-DBBD-4AB0-82D2-877B80F846F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CE0A3F15-24E7-46D5-81FD-C73FD82D86D6}" type="pres">
      <dgm:prSet presAssocID="{F66099B6-DBBD-4AB0-82D2-877B80F846F7}" presName="iconSpace" presStyleCnt="0"/>
      <dgm:spPr/>
    </dgm:pt>
    <dgm:pt modelId="{9B206AB7-00EA-4877-AFF7-64F36B6EC00A}" type="pres">
      <dgm:prSet presAssocID="{F66099B6-DBBD-4AB0-82D2-877B80F846F7}" presName="parTx" presStyleLbl="revTx" presStyleIdx="2" presStyleCnt="8">
        <dgm:presLayoutVars>
          <dgm:chMax val="0"/>
          <dgm:chPref val="0"/>
        </dgm:presLayoutVars>
      </dgm:prSet>
      <dgm:spPr/>
    </dgm:pt>
    <dgm:pt modelId="{5AD64EB3-BA64-4775-A1B5-73EA3D3CA2FC}" type="pres">
      <dgm:prSet presAssocID="{F66099B6-DBBD-4AB0-82D2-877B80F846F7}" presName="txSpace" presStyleCnt="0"/>
      <dgm:spPr/>
    </dgm:pt>
    <dgm:pt modelId="{19016785-5C45-4F33-B166-F96F89D492B3}" type="pres">
      <dgm:prSet presAssocID="{F66099B6-DBBD-4AB0-82D2-877B80F846F7}" presName="desTx" presStyleLbl="revTx" presStyleIdx="3" presStyleCnt="8">
        <dgm:presLayoutVars/>
      </dgm:prSet>
      <dgm:spPr/>
    </dgm:pt>
    <dgm:pt modelId="{A190EFB4-8AC7-4FF2-BF27-CBC3ECAB3AD4}" type="pres">
      <dgm:prSet presAssocID="{BC531B32-9B0E-482E-BF91-65C61F17168D}" presName="sibTrans" presStyleCnt="0"/>
      <dgm:spPr/>
    </dgm:pt>
    <dgm:pt modelId="{8468D625-2AE9-4802-B36D-DFB2E1D07F7E}" type="pres">
      <dgm:prSet presAssocID="{EE62A4F6-4AC4-435B-990E-81A71CE8CAC7}" presName="compNode" presStyleCnt="0"/>
      <dgm:spPr/>
    </dgm:pt>
    <dgm:pt modelId="{FD2426EF-95B0-4099-9078-813A9177995B}" type="pres">
      <dgm:prSet presAssocID="{EE62A4F6-4AC4-435B-990E-81A71CE8CAC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AB163A91-FA88-4FCD-944B-C23D907F4686}" type="pres">
      <dgm:prSet presAssocID="{EE62A4F6-4AC4-435B-990E-81A71CE8CAC7}" presName="iconSpace" presStyleCnt="0"/>
      <dgm:spPr/>
    </dgm:pt>
    <dgm:pt modelId="{0B61E44A-DF28-43DC-8BA3-D72ADAC162F2}" type="pres">
      <dgm:prSet presAssocID="{EE62A4F6-4AC4-435B-990E-81A71CE8CAC7}" presName="parTx" presStyleLbl="revTx" presStyleIdx="4" presStyleCnt="8">
        <dgm:presLayoutVars>
          <dgm:chMax val="0"/>
          <dgm:chPref val="0"/>
        </dgm:presLayoutVars>
      </dgm:prSet>
      <dgm:spPr/>
    </dgm:pt>
    <dgm:pt modelId="{06F36307-ED37-4534-89D6-ABCB3DBD3047}" type="pres">
      <dgm:prSet presAssocID="{EE62A4F6-4AC4-435B-990E-81A71CE8CAC7}" presName="txSpace" presStyleCnt="0"/>
      <dgm:spPr/>
    </dgm:pt>
    <dgm:pt modelId="{77F580EC-6353-4E7C-89DA-6D5D000A3049}" type="pres">
      <dgm:prSet presAssocID="{EE62A4F6-4AC4-435B-990E-81A71CE8CAC7}" presName="desTx" presStyleLbl="revTx" presStyleIdx="5" presStyleCnt="8">
        <dgm:presLayoutVars/>
      </dgm:prSet>
      <dgm:spPr/>
    </dgm:pt>
    <dgm:pt modelId="{212108EE-FDEC-4D2A-9DB4-42AAA413D0DE}" type="pres">
      <dgm:prSet presAssocID="{389F9A93-0231-4877-8C41-5D5B8DD7AAC0}" presName="sibTrans" presStyleCnt="0"/>
      <dgm:spPr/>
    </dgm:pt>
    <dgm:pt modelId="{E18CA841-E928-4C70-91C9-01AFC6296C95}" type="pres">
      <dgm:prSet presAssocID="{B6D9DE15-697B-42C2-B6A1-CE31260EED93}" presName="compNode" presStyleCnt="0"/>
      <dgm:spPr/>
    </dgm:pt>
    <dgm:pt modelId="{CD1C44B2-A925-48D0-A8D3-A13A30ACA8D8}" type="pres">
      <dgm:prSet presAssocID="{B6D9DE15-697B-42C2-B6A1-CE31260EED9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xt"/>
        </a:ext>
      </dgm:extLst>
    </dgm:pt>
    <dgm:pt modelId="{59018EC8-FD29-4666-8D1E-A7B57224DDA7}" type="pres">
      <dgm:prSet presAssocID="{B6D9DE15-697B-42C2-B6A1-CE31260EED93}" presName="iconSpace" presStyleCnt="0"/>
      <dgm:spPr/>
    </dgm:pt>
    <dgm:pt modelId="{1A5504AD-A09F-45F0-9822-C83581E16BFD}" type="pres">
      <dgm:prSet presAssocID="{B6D9DE15-697B-42C2-B6A1-CE31260EED93}" presName="parTx" presStyleLbl="revTx" presStyleIdx="6" presStyleCnt="8">
        <dgm:presLayoutVars>
          <dgm:chMax val="0"/>
          <dgm:chPref val="0"/>
        </dgm:presLayoutVars>
      </dgm:prSet>
      <dgm:spPr/>
    </dgm:pt>
    <dgm:pt modelId="{72E154FD-A0A4-4032-89F9-F2F64811157B}" type="pres">
      <dgm:prSet presAssocID="{B6D9DE15-697B-42C2-B6A1-CE31260EED93}" presName="txSpace" presStyleCnt="0"/>
      <dgm:spPr/>
    </dgm:pt>
    <dgm:pt modelId="{0E066055-5FE1-46DD-BD52-A8214F4DE089}" type="pres">
      <dgm:prSet presAssocID="{B6D9DE15-697B-42C2-B6A1-CE31260EED93}" presName="desTx" presStyleLbl="revTx" presStyleIdx="7" presStyleCnt="8">
        <dgm:presLayoutVars/>
      </dgm:prSet>
      <dgm:spPr/>
    </dgm:pt>
  </dgm:ptLst>
  <dgm:cxnLst>
    <dgm:cxn modelId="{450C4616-026B-894C-9D8E-1AF929FBDE96}" type="presOf" srcId="{F66099B6-DBBD-4AB0-82D2-877B80F846F7}" destId="{9B206AB7-00EA-4877-AFF7-64F36B6EC00A}" srcOrd="0" destOrd="0" presId="urn:microsoft.com/office/officeart/2018/5/layout/CenteredIconLabelDescriptionList"/>
    <dgm:cxn modelId="{5899ED18-FF28-B148-A194-39FF4AD0A709}" type="presOf" srcId="{4E81AA48-43F8-48E2-BF67-4FFEF4564508}" destId="{77F580EC-6353-4E7C-89DA-6D5D000A3049}" srcOrd="0" destOrd="0" presId="urn:microsoft.com/office/officeart/2018/5/layout/CenteredIconLabelDescriptionList"/>
    <dgm:cxn modelId="{2AA9C11F-1F1D-428E-801A-47EAA766C99D}" srcId="{B9C32B05-62EA-407A-B21C-2310C7945705}" destId="{42D71409-67F9-455C-8C6D-716D284AAA6B}" srcOrd="0" destOrd="0" parTransId="{51680ED1-AF6E-4B28-AE94-92B0EFB0DF7D}" sibTransId="{478B7D3C-9FB4-4BC6-90AC-49960560DECD}"/>
    <dgm:cxn modelId="{27754A28-2ABF-5440-A588-DA7776A20DE9}" type="presOf" srcId="{42D71409-67F9-455C-8C6D-716D284AAA6B}" destId="{9F30EBC5-5AA8-4CB3-B061-D2714ADA12CC}" srcOrd="0" destOrd="0" presId="urn:microsoft.com/office/officeart/2018/5/layout/CenteredIconLabelDescriptionList"/>
    <dgm:cxn modelId="{4D8F772C-A7B4-E448-BC66-12B4DC31A317}" type="presOf" srcId="{D5B8448E-4BAF-496D-8F55-2505697E089F}" destId="{0E066055-5FE1-46DD-BD52-A8214F4DE089}" srcOrd="0" destOrd="0" presId="urn:microsoft.com/office/officeart/2018/5/layout/CenteredIconLabelDescriptionList"/>
    <dgm:cxn modelId="{B4F3EA32-CE64-4A92-9BAE-BC57E5392B05}" srcId="{B9C32B05-62EA-407A-B21C-2310C7945705}" destId="{F66099B6-DBBD-4AB0-82D2-877B80F846F7}" srcOrd="1" destOrd="0" parTransId="{B09C8BFB-F41C-4AC4-AB94-F216E3081C2D}" sibTransId="{BC531B32-9B0E-482E-BF91-65C61F17168D}"/>
    <dgm:cxn modelId="{E22AE237-6FA5-F441-917A-D496F6FCFC57}" type="presOf" srcId="{37E14F4D-BF1E-094F-B5AB-C39078724EDB}" destId="{F2396FB1-D196-4182-9A07-0C755C95CF09}" srcOrd="0" destOrd="4" presId="urn:microsoft.com/office/officeart/2018/5/layout/CenteredIconLabelDescriptionList"/>
    <dgm:cxn modelId="{5DEE5A46-786D-644B-82F8-51601CAFCE96}" type="presOf" srcId="{EE62A4F6-4AC4-435B-990E-81A71CE8CAC7}" destId="{0B61E44A-DF28-43DC-8BA3-D72ADAC162F2}" srcOrd="0" destOrd="0" presId="urn:microsoft.com/office/officeart/2018/5/layout/CenteredIconLabelDescriptionList"/>
    <dgm:cxn modelId="{DE940E4A-C1A7-354D-B2F9-7A0C74B50437}" srcId="{42D71409-67F9-455C-8C6D-716D284AAA6B}" destId="{37E14F4D-BF1E-094F-B5AB-C39078724EDB}" srcOrd="4" destOrd="0" parTransId="{4E65AF8A-1963-3B40-8517-3146CA45E83C}" sibTransId="{D6293CEA-0095-B944-9EC4-363B7B502352}"/>
    <dgm:cxn modelId="{D604424D-AA6B-304E-8612-65CA9BF09A9F}" srcId="{42D71409-67F9-455C-8C6D-716D284AAA6B}" destId="{2E115D4F-C8A4-C649-B968-A33B2ED213BD}" srcOrd="0" destOrd="0" parTransId="{464628E8-3F89-BB47-A7EF-42A53F23C988}" sibTransId="{D524FEC4-3041-714D-9240-19A5E64BD7A3}"/>
    <dgm:cxn modelId="{A809C86E-9A6C-EB42-B4AE-0874F07F5DAB}" type="presOf" srcId="{F62C221B-CB89-4F5C-9AD7-42C62A08D5B0}" destId="{19016785-5C45-4F33-B166-F96F89D492B3}" srcOrd="0" destOrd="0" presId="urn:microsoft.com/office/officeart/2018/5/layout/CenteredIconLabelDescriptionList"/>
    <dgm:cxn modelId="{5960936F-992F-8E47-9F67-9F53E138A5A8}" srcId="{42D71409-67F9-455C-8C6D-716D284AAA6B}" destId="{856117A4-CEF7-3D46-87CE-6E8266FB8EE6}" srcOrd="3" destOrd="0" parTransId="{E74FFAE1-1956-4C40-BD4F-62481C9DFB8E}" sibTransId="{5E37ECAF-97BB-6F4F-B265-6AA7B95E6C06}"/>
    <dgm:cxn modelId="{16941976-48C9-584F-AA99-0E8FF45CB9C1}" type="presOf" srcId="{8EA7219F-BDB2-48EB-9EEB-3133522D132E}" destId="{F2396FB1-D196-4182-9A07-0C755C95CF09}" srcOrd="0" destOrd="1" presId="urn:microsoft.com/office/officeart/2018/5/layout/CenteredIconLabelDescriptionList"/>
    <dgm:cxn modelId="{B53CAE7A-1670-FB49-A1B6-9EB1B2DA6C87}" type="presOf" srcId="{2E115D4F-C8A4-C649-B968-A33B2ED213BD}" destId="{F2396FB1-D196-4182-9A07-0C755C95CF09}" srcOrd="0" destOrd="0" presId="urn:microsoft.com/office/officeart/2018/5/layout/CenteredIconLabelDescriptionList"/>
    <dgm:cxn modelId="{916EDE5A-4D9A-C341-A093-2249F939B6DF}" type="presOf" srcId="{856117A4-CEF7-3D46-87CE-6E8266FB8EE6}" destId="{F2396FB1-D196-4182-9A07-0C755C95CF09}" srcOrd="0" destOrd="3" presId="urn:microsoft.com/office/officeart/2018/5/layout/CenteredIconLabelDescriptionList"/>
    <dgm:cxn modelId="{EBD1357E-FAD7-43F6-BCBE-BDD8D16E665C}" srcId="{B6D9DE15-697B-42C2-B6A1-CE31260EED93}" destId="{D5B8448E-4BAF-496D-8F55-2505697E089F}" srcOrd="0" destOrd="0" parTransId="{7FEA3593-85D0-41CC-850A-1A09189AEA5C}" sibTransId="{581CC484-59E8-4C23-B0F5-5094B76834F3}"/>
    <dgm:cxn modelId="{7BA0A97E-928B-9A4F-B040-E0E837AFD6F5}" srcId="{42D71409-67F9-455C-8C6D-716D284AAA6B}" destId="{B3834367-18D0-EE45-B167-D73DEE3F4E8E}" srcOrd="2" destOrd="0" parTransId="{D35E5598-7C31-1B4D-A4A8-15885864D35E}" sibTransId="{1C2E90A2-F66C-9C41-AC84-B65B78B807FE}"/>
    <dgm:cxn modelId="{77325589-358D-4C12-BFAA-B02F4E91CC38}" srcId="{B6D9DE15-697B-42C2-B6A1-CE31260EED93}" destId="{3E162360-4D9B-4839-8C57-E18A4C42CFAC}" srcOrd="1" destOrd="0" parTransId="{482C50A3-9572-4B50-9A88-3E76DD79AFBD}" sibTransId="{FD25F2B6-32F5-48F1-B5F2-684B98395520}"/>
    <dgm:cxn modelId="{AE97D491-ABF6-4C8E-BC17-2A849EF167A5}" srcId="{EE62A4F6-4AC4-435B-990E-81A71CE8CAC7}" destId="{4E81AA48-43F8-48E2-BF67-4FFEF4564508}" srcOrd="0" destOrd="0" parTransId="{3596A762-323C-41C6-B71C-94CE38B3580F}" sibTransId="{41F8E5AA-2B23-4552-9EC7-32DFD7405E2C}"/>
    <dgm:cxn modelId="{3A2CECA6-0C5B-46BB-B7C6-7D37E9D210BD}" srcId="{B9C32B05-62EA-407A-B21C-2310C7945705}" destId="{EE62A4F6-4AC4-435B-990E-81A71CE8CAC7}" srcOrd="2" destOrd="0" parTransId="{F287B947-7343-4FA2-B288-B23A59FFAE31}" sibTransId="{389F9A93-0231-4877-8C41-5D5B8DD7AAC0}"/>
    <dgm:cxn modelId="{509B17AE-CB07-C84E-9560-579D3553DE9E}" type="presOf" srcId="{B3834367-18D0-EE45-B167-D73DEE3F4E8E}" destId="{F2396FB1-D196-4182-9A07-0C755C95CF09}" srcOrd="0" destOrd="2" presId="urn:microsoft.com/office/officeart/2018/5/layout/CenteredIconLabelDescriptionList"/>
    <dgm:cxn modelId="{40513FB0-F94C-499F-9A0B-9E0341D0A0C2}" srcId="{B9C32B05-62EA-407A-B21C-2310C7945705}" destId="{B6D9DE15-697B-42C2-B6A1-CE31260EED93}" srcOrd="3" destOrd="0" parTransId="{EAC9FC21-5112-4CCF-8070-06ED15ED24ED}" sibTransId="{B605B681-1ACB-4650-8600-F9223ABDDC16}"/>
    <dgm:cxn modelId="{96AB80BA-5440-46A0-A4F4-EE26CF9F8BCC}" srcId="{F66099B6-DBBD-4AB0-82D2-877B80F846F7}" destId="{F62C221B-CB89-4F5C-9AD7-42C62A08D5B0}" srcOrd="0" destOrd="0" parTransId="{6FEF0617-5A4E-4EB8-86C5-E8BA565C4193}" sibTransId="{E4AD7A85-047A-45F9-87D5-25136C2A1D07}"/>
    <dgm:cxn modelId="{C77053C6-0250-B246-AD6B-7AF35583E01E}" type="presOf" srcId="{B6D9DE15-697B-42C2-B6A1-CE31260EED93}" destId="{1A5504AD-A09F-45F0-9822-C83581E16BFD}" srcOrd="0" destOrd="0" presId="urn:microsoft.com/office/officeart/2018/5/layout/CenteredIconLabelDescriptionList"/>
    <dgm:cxn modelId="{9DD38CC6-6AFF-1C42-A737-FF1E009D2A93}" type="presOf" srcId="{B9C32B05-62EA-407A-B21C-2310C7945705}" destId="{FC5D6DAF-7258-464E-8269-0F0C5EBF3A93}" srcOrd="0" destOrd="0" presId="urn:microsoft.com/office/officeart/2018/5/layout/CenteredIconLabelDescriptionList"/>
    <dgm:cxn modelId="{2F3A45D8-7766-CE46-B7DE-B36205A98B1E}" type="presOf" srcId="{3E162360-4D9B-4839-8C57-E18A4C42CFAC}" destId="{0E066055-5FE1-46DD-BD52-A8214F4DE089}" srcOrd="0" destOrd="1" presId="urn:microsoft.com/office/officeart/2018/5/layout/CenteredIconLabelDescriptionList"/>
    <dgm:cxn modelId="{58AD7EEF-D408-406B-87EE-4691D4C30668}" srcId="{42D71409-67F9-455C-8C6D-716D284AAA6B}" destId="{8EA7219F-BDB2-48EB-9EEB-3133522D132E}" srcOrd="1" destOrd="0" parTransId="{3EE8403A-CB7C-4815-85BD-AEBCAEB71B37}" sibTransId="{C94B7947-85DC-4B21-BB99-DF8438356F98}"/>
    <dgm:cxn modelId="{A1B38BF8-FE78-F446-A87D-6FF8402F7ABB}" type="presParOf" srcId="{FC5D6DAF-7258-464E-8269-0F0C5EBF3A93}" destId="{0C8976D8-1A10-4526-8E2C-B1DCE91F9D11}" srcOrd="0" destOrd="0" presId="urn:microsoft.com/office/officeart/2018/5/layout/CenteredIconLabelDescriptionList"/>
    <dgm:cxn modelId="{5391D3BC-7EB0-3746-8658-CBE7F659EA3C}" type="presParOf" srcId="{0C8976D8-1A10-4526-8E2C-B1DCE91F9D11}" destId="{305BA10E-AFC3-4E53-8446-390702371FBB}" srcOrd="0" destOrd="0" presId="urn:microsoft.com/office/officeart/2018/5/layout/CenteredIconLabelDescriptionList"/>
    <dgm:cxn modelId="{0377DB3E-1CD6-CF4E-B4E0-011E1B1586C0}" type="presParOf" srcId="{0C8976D8-1A10-4526-8E2C-B1DCE91F9D11}" destId="{B29A3D1E-FE51-40C0-99A4-DDCB1BE9DEEB}" srcOrd="1" destOrd="0" presId="urn:microsoft.com/office/officeart/2018/5/layout/CenteredIconLabelDescriptionList"/>
    <dgm:cxn modelId="{13700C04-02C4-704B-9ADF-B7A6871E656D}" type="presParOf" srcId="{0C8976D8-1A10-4526-8E2C-B1DCE91F9D11}" destId="{9F30EBC5-5AA8-4CB3-B061-D2714ADA12CC}" srcOrd="2" destOrd="0" presId="urn:microsoft.com/office/officeart/2018/5/layout/CenteredIconLabelDescriptionList"/>
    <dgm:cxn modelId="{64B2106F-259A-DC40-ADDD-9A1A6DA9ADE6}" type="presParOf" srcId="{0C8976D8-1A10-4526-8E2C-B1DCE91F9D11}" destId="{D76C4A8E-8E80-467B-95DC-332A8CA9FE94}" srcOrd="3" destOrd="0" presId="urn:microsoft.com/office/officeart/2018/5/layout/CenteredIconLabelDescriptionList"/>
    <dgm:cxn modelId="{2658E07F-9023-F146-90BC-C5F4434A9A88}" type="presParOf" srcId="{0C8976D8-1A10-4526-8E2C-B1DCE91F9D11}" destId="{F2396FB1-D196-4182-9A07-0C755C95CF09}" srcOrd="4" destOrd="0" presId="urn:microsoft.com/office/officeart/2018/5/layout/CenteredIconLabelDescriptionList"/>
    <dgm:cxn modelId="{DDFCF84A-EB1F-F648-A307-1A51B67A22FC}" type="presParOf" srcId="{FC5D6DAF-7258-464E-8269-0F0C5EBF3A93}" destId="{6460EE88-7707-40E3-9581-BFFEEC54B885}" srcOrd="1" destOrd="0" presId="urn:microsoft.com/office/officeart/2018/5/layout/CenteredIconLabelDescriptionList"/>
    <dgm:cxn modelId="{87423DFD-B475-7D42-A097-4E46815DAEDE}" type="presParOf" srcId="{FC5D6DAF-7258-464E-8269-0F0C5EBF3A93}" destId="{F3EDB84D-F335-49ED-B0D9-D019E06D5011}" srcOrd="2" destOrd="0" presId="urn:microsoft.com/office/officeart/2018/5/layout/CenteredIconLabelDescriptionList"/>
    <dgm:cxn modelId="{6110CD19-3E40-C04D-96FB-BF235FCE973B}" type="presParOf" srcId="{F3EDB84D-F335-49ED-B0D9-D019E06D5011}" destId="{9A51C5CF-9A6F-4154-84DB-AF4CD9C28DF2}" srcOrd="0" destOrd="0" presId="urn:microsoft.com/office/officeart/2018/5/layout/CenteredIconLabelDescriptionList"/>
    <dgm:cxn modelId="{91FF70EA-E609-1140-9A4D-60798F2195F8}" type="presParOf" srcId="{F3EDB84D-F335-49ED-B0D9-D019E06D5011}" destId="{CE0A3F15-24E7-46D5-81FD-C73FD82D86D6}" srcOrd="1" destOrd="0" presId="urn:microsoft.com/office/officeart/2018/5/layout/CenteredIconLabelDescriptionList"/>
    <dgm:cxn modelId="{0C787D69-F87A-7D44-96FB-D2674CF482B5}" type="presParOf" srcId="{F3EDB84D-F335-49ED-B0D9-D019E06D5011}" destId="{9B206AB7-00EA-4877-AFF7-64F36B6EC00A}" srcOrd="2" destOrd="0" presId="urn:microsoft.com/office/officeart/2018/5/layout/CenteredIconLabelDescriptionList"/>
    <dgm:cxn modelId="{62203C27-683A-4640-AC9E-9E5E854BAAA1}" type="presParOf" srcId="{F3EDB84D-F335-49ED-B0D9-D019E06D5011}" destId="{5AD64EB3-BA64-4775-A1B5-73EA3D3CA2FC}" srcOrd="3" destOrd="0" presId="urn:microsoft.com/office/officeart/2018/5/layout/CenteredIconLabelDescriptionList"/>
    <dgm:cxn modelId="{793ADBF9-236A-1245-8E6E-AD71FF96EBFF}" type="presParOf" srcId="{F3EDB84D-F335-49ED-B0D9-D019E06D5011}" destId="{19016785-5C45-4F33-B166-F96F89D492B3}" srcOrd="4" destOrd="0" presId="urn:microsoft.com/office/officeart/2018/5/layout/CenteredIconLabelDescriptionList"/>
    <dgm:cxn modelId="{08E0AACB-9547-7F4D-9789-EC76F4C650FD}" type="presParOf" srcId="{FC5D6DAF-7258-464E-8269-0F0C5EBF3A93}" destId="{A190EFB4-8AC7-4FF2-BF27-CBC3ECAB3AD4}" srcOrd="3" destOrd="0" presId="urn:microsoft.com/office/officeart/2018/5/layout/CenteredIconLabelDescriptionList"/>
    <dgm:cxn modelId="{A12349FB-930B-DC4B-9ABE-214972593D61}" type="presParOf" srcId="{FC5D6DAF-7258-464E-8269-0F0C5EBF3A93}" destId="{8468D625-2AE9-4802-B36D-DFB2E1D07F7E}" srcOrd="4" destOrd="0" presId="urn:microsoft.com/office/officeart/2018/5/layout/CenteredIconLabelDescriptionList"/>
    <dgm:cxn modelId="{4FD96559-9D08-7743-8EAD-A7F29B977C18}" type="presParOf" srcId="{8468D625-2AE9-4802-B36D-DFB2E1D07F7E}" destId="{FD2426EF-95B0-4099-9078-813A9177995B}" srcOrd="0" destOrd="0" presId="urn:microsoft.com/office/officeart/2018/5/layout/CenteredIconLabelDescriptionList"/>
    <dgm:cxn modelId="{1F70B723-9A88-AA4F-B794-472BD4DB9BC1}" type="presParOf" srcId="{8468D625-2AE9-4802-B36D-DFB2E1D07F7E}" destId="{AB163A91-FA88-4FCD-944B-C23D907F4686}" srcOrd="1" destOrd="0" presId="urn:microsoft.com/office/officeart/2018/5/layout/CenteredIconLabelDescriptionList"/>
    <dgm:cxn modelId="{2C1C9ED7-CEAF-4A48-A7B4-DFCCAED8B129}" type="presParOf" srcId="{8468D625-2AE9-4802-B36D-DFB2E1D07F7E}" destId="{0B61E44A-DF28-43DC-8BA3-D72ADAC162F2}" srcOrd="2" destOrd="0" presId="urn:microsoft.com/office/officeart/2018/5/layout/CenteredIconLabelDescriptionList"/>
    <dgm:cxn modelId="{D42B3761-58F5-C740-B2FC-C67EAA312F7C}" type="presParOf" srcId="{8468D625-2AE9-4802-B36D-DFB2E1D07F7E}" destId="{06F36307-ED37-4534-89D6-ABCB3DBD3047}" srcOrd="3" destOrd="0" presId="urn:microsoft.com/office/officeart/2018/5/layout/CenteredIconLabelDescriptionList"/>
    <dgm:cxn modelId="{3FB1C82F-C71F-E44F-A2A8-3D6EC969A88F}" type="presParOf" srcId="{8468D625-2AE9-4802-B36D-DFB2E1D07F7E}" destId="{77F580EC-6353-4E7C-89DA-6D5D000A3049}" srcOrd="4" destOrd="0" presId="urn:microsoft.com/office/officeart/2018/5/layout/CenteredIconLabelDescriptionList"/>
    <dgm:cxn modelId="{E4FF969E-5DE7-1249-A39C-D6AC5AF4EBFC}" type="presParOf" srcId="{FC5D6DAF-7258-464E-8269-0F0C5EBF3A93}" destId="{212108EE-FDEC-4D2A-9DB4-42AAA413D0DE}" srcOrd="5" destOrd="0" presId="urn:microsoft.com/office/officeart/2018/5/layout/CenteredIconLabelDescriptionList"/>
    <dgm:cxn modelId="{12E4C4CA-187F-7C4A-880F-815DB9283790}" type="presParOf" srcId="{FC5D6DAF-7258-464E-8269-0F0C5EBF3A93}" destId="{E18CA841-E928-4C70-91C9-01AFC6296C95}" srcOrd="6" destOrd="0" presId="urn:microsoft.com/office/officeart/2018/5/layout/CenteredIconLabelDescriptionList"/>
    <dgm:cxn modelId="{229887AD-AB76-F44A-B936-F8965DB1BB1E}" type="presParOf" srcId="{E18CA841-E928-4C70-91C9-01AFC6296C95}" destId="{CD1C44B2-A925-48D0-A8D3-A13A30ACA8D8}" srcOrd="0" destOrd="0" presId="urn:microsoft.com/office/officeart/2018/5/layout/CenteredIconLabelDescriptionList"/>
    <dgm:cxn modelId="{FB46867E-EDD6-824C-AD03-8DE16534A0AD}" type="presParOf" srcId="{E18CA841-E928-4C70-91C9-01AFC6296C95}" destId="{59018EC8-FD29-4666-8D1E-A7B57224DDA7}" srcOrd="1" destOrd="0" presId="urn:microsoft.com/office/officeart/2018/5/layout/CenteredIconLabelDescriptionList"/>
    <dgm:cxn modelId="{6E71E40F-3CF9-D542-ABC6-F9694210611E}" type="presParOf" srcId="{E18CA841-E928-4C70-91C9-01AFC6296C95}" destId="{1A5504AD-A09F-45F0-9822-C83581E16BFD}" srcOrd="2" destOrd="0" presId="urn:microsoft.com/office/officeart/2018/5/layout/CenteredIconLabelDescriptionList"/>
    <dgm:cxn modelId="{509D4815-16AA-1E48-BED5-BC2B0772445C}" type="presParOf" srcId="{E18CA841-E928-4C70-91C9-01AFC6296C95}" destId="{72E154FD-A0A4-4032-89F9-F2F64811157B}" srcOrd="3" destOrd="0" presId="urn:microsoft.com/office/officeart/2018/5/layout/CenteredIconLabelDescriptionList"/>
    <dgm:cxn modelId="{45F91960-B3C9-8D4F-A514-B87CE710142D}" type="presParOf" srcId="{E18CA841-E928-4C70-91C9-01AFC6296C95}" destId="{0E066055-5FE1-46DD-BD52-A8214F4DE089}" srcOrd="4" destOrd="0" presId="urn:microsoft.com/office/officeart/2018/5/layout/CenteredIconLabelDescriptionList"/>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5BA10E-AFC3-4E53-8446-390702371FBB}">
      <dsp:nvSpPr>
        <dsp:cNvPr id="0" name=""/>
        <dsp:cNvSpPr/>
      </dsp:nvSpPr>
      <dsp:spPr>
        <a:xfrm>
          <a:off x="803548" y="421217"/>
          <a:ext cx="856406" cy="8564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30EBC5-5AA8-4CB3-B061-D2714ADA12CC}">
      <dsp:nvSpPr>
        <dsp:cNvPr id="0" name=""/>
        <dsp:cNvSpPr/>
      </dsp:nvSpPr>
      <dsp:spPr>
        <a:xfrm>
          <a:off x="8313" y="1428506"/>
          <a:ext cx="2446875" cy="36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US" sz="1800" kern="1200"/>
            <a:t>Exploratory Data Analysis</a:t>
          </a:r>
        </a:p>
      </dsp:txBody>
      <dsp:txXfrm>
        <a:off x="8313" y="1428506"/>
        <a:ext cx="2446875" cy="367031"/>
      </dsp:txXfrm>
    </dsp:sp>
    <dsp:sp modelId="{F2396FB1-D196-4182-9A07-0C755C95CF09}">
      <dsp:nvSpPr>
        <dsp:cNvPr id="0" name=""/>
        <dsp:cNvSpPr/>
      </dsp:nvSpPr>
      <dsp:spPr>
        <a:xfrm>
          <a:off x="8313" y="1865715"/>
          <a:ext cx="2446875" cy="2064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kern="1200" dirty="0" err="1">
              <a:solidFill>
                <a:schemeClr val="accent4"/>
              </a:solidFill>
            </a:rPr>
            <a:t>Caricamento</a:t>
          </a:r>
          <a:r>
            <a:rPr lang="en-US" sz="1400" b="1" kern="1200" dirty="0">
              <a:solidFill>
                <a:schemeClr val="accent4"/>
              </a:solidFill>
            </a:rPr>
            <a:t> e </a:t>
          </a:r>
          <a:r>
            <a:rPr lang="en-US" sz="1400" b="1" kern="1200" dirty="0" err="1">
              <a:solidFill>
                <a:schemeClr val="accent4"/>
              </a:solidFill>
            </a:rPr>
            <a:t>sintesi</a:t>
          </a:r>
          <a:r>
            <a:rPr lang="en-US" sz="1400" b="1" kern="1200" dirty="0">
              <a:solidFill>
                <a:schemeClr val="accent4"/>
              </a:solidFill>
            </a:rPr>
            <a:t> del dataset</a:t>
          </a:r>
        </a:p>
        <a:p>
          <a:pPr marL="0" lvl="0" indent="0" algn="ctr" defTabSz="622300">
            <a:lnSpc>
              <a:spcPct val="100000"/>
            </a:lnSpc>
            <a:spcBef>
              <a:spcPct val="0"/>
            </a:spcBef>
            <a:spcAft>
              <a:spcPct val="35000"/>
            </a:spcAft>
            <a:buNone/>
          </a:pPr>
          <a:r>
            <a:rPr lang="en-US" sz="1400" b="1" kern="1200" dirty="0" err="1">
              <a:solidFill>
                <a:schemeClr val="accent4"/>
              </a:solidFill>
            </a:rPr>
            <a:t>Visualizzazione</a:t>
          </a:r>
          <a:r>
            <a:rPr lang="en-US" sz="1400" b="1" kern="1200" dirty="0">
              <a:solidFill>
                <a:schemeClr val="accent4"/>
              </a:solidFill>
            </a:rPr>
            <a:t> </a:t>
          </a:r>
          <a:r>
            <a:rPr lang="en-US" sz="1400" b="1" kern="1200" dirty="0" err="1">
              <a:solidFill>
                <a:schemeClr val="accent4"/>
              </a:solidFill>
            </a:rPr>
            <a:t>delle</a:t>
          </a:r>
          <a:r>
            <a:rPr lang="en-US" sz="1400" b="1" kern="1200" dirty="0">
              <a:solidFill>
                <a:schemeClr val="accent4"/>
              </a:solidFill>
            </a:rPr>
            <a:t> </a:t>
          </a:r>
          <a:r>
            <a:rPr lang="en-US" sz="1400" b="1" kern="1200" dirty="0" err="1">
              <a:solidFill>
                <a:schemeClr val="accent4"/>
              </a:solidFill>
            </a:rPr>
            <a:t>distribuzioni</a:t>
          </a:r>
          <a:r>
            <a:rPr lang="en-US" sz="1400" b="1" kern="1200" dirty="0">
              <a:solidFill>
                <a:schemeClr val="accent4"/>
              </a:solidFill>
            </a:rPr>
            <a:t> </a:t>
          </a:r>
          <a:r>
            <a:rPr lang="en-US" sz="1400" b="1" kern="1200" dirty="0" err="1">
              <a:solidFill>
                <a:schemeClr val="accent4"/>
              </a:solidFill>
            </a:rPr>
            <a:t>delle</a:t>
          </a:r>
          <a:r>
            <a:rPr lang="en-US" sz="1400" b="1" kern="1200" dirty="0">
              <a:solidFill>
                <a:schemeClr val="accent4"/>
              </a:solidFill>
            </a:rPr>
            <a:t> </a:t>
          </a:r>
          <a:r>
            <a:rPr lang="en-US" sz="1400" b="1" kern="1200" dirty="0" err="1">
              <a:solidFill>
                <a:schemeClr val="accent4"/>
              </a:solidFill>
            </a:rPr>
            <a:t>variabili</a:t>
          </a:r>
          <a:endParaRPr lang="en-US" sz="1400" b="1" kern="1200" dirty="0">
            <a:solidFill>
              <a:schemeClr val="accent4"/>
            </a:solidFill>
          </a:endParaRPr>
        </a:p>
        <a:p>
          <a:pPr marL="0" lvl="0" indent="0" algn="ctr" defTabSz="622300">
            <a:lnSpc>
              <a:spcPct val="100000"/>
            </a:lnSpc>
            <a:spcBef>
              <a:spcPct val="0"/>
            </a:spcBef>
            <a:spcAft>
              <a:spcPct val="35000"/>
            </a:spcAft>
            <a:buNone/>
          </a:pPr>
          <a:r>
            <a:rPr lang="en-US" sz="1400" b="1" kern="1200" dirty="0" err="1">
              <a:solidFill>
                <a:schemeClr val="accent4"/>
              </a:solidFill>
            </a:rPr>
            <a:t>Identificazione</a:t>
          </a:r>
          <a:r>
            <a:rPr lang="en-US" sz="1400" b="1" kern="1200" dirty="0">
              <a:solidFill>
                <a:schemeClr val="accent4"/>
              </a:solidFill>
            </a:rPr>
            <a:t> del </a:t>
          </a:r>
          <a:r>
            <a:rPr lang="en-US" sz="1400" b="1" kern="1200" dirty="0" err="1">
              <a:solidFill>
                <a:schemeClr val="accent4"/>
              </a:solidFill>
            </a:rPr>
            <a:t>grado</a:t>
          </a:r>
          <a:r>
            <a:rPr lang="en-US" sz="1400" b="1" kern="1200" dirty="0">
              <a:solidFill>
                <a:schemeClr val="accent4"/>
              </a:solidFill>
            </a:rPr>
            <a:t> di </a:t>
          </a:r>
          <a:r>
            <a:rPr lang="en-US" sz="1400" b="1" kern="1200" dirty="0" err="1">
              <a:solidFill>
                <a:schemeClr val="accent4"/>
              </a:solidFill>
            </a:rPr>
            <a:t>correlazione</a:t>
          </a:r>
          <a:r>
            <a:rPr lang="en-US" sz="1400" b="1" kern="1200" dirty="0">
              <a:solidFill>
                <a:schemeClr val="accent4"/>
              </a:solidFill>
            </a:rPr>
            <a:t> </a:t>
          </a:r>
          <a:r>
            <a:rPr lang="en-US" sz="1400" b="1" kern="1200" dirty="0" err="1">
              <a:solidFill>
                <a:schemeClr val="accent4"/>
              </a:solidFill>
            </a:rPr>
            <a:t>tra</a:t>
          </a:r>
          <a:r>
            <a:rPr lang="en-US" sz="1400" b="1" kern="1200" dirty="0">
              <a:solidFill>
                <a:schemeClr val="accent4"/>
              </a:solidFill>
            </a:rPr>
            <a:t> </a:t>
          </a:r>
          <a:r>
            <a:rPr lang="en-US" sz="1400" b="1" kern="1200" dirty="0" err="1">
              <a:solidFill>
                <a:schemeClr val="accent4"/>
              </a:solidFill>
            </a:rPr>
            <a:t>variabili</a:t>
          </a:r>
          <a:endParaRPr lang="en-US" sz="1400" b="1" kern="1200" dirty="0">
            <a:solidFill>
              <a:schemeClr val="accent4"/>
            </a:solidFill>
          </a:endParaRPr>
        </a:p>
        <a:p>
          <a:pPr marL="0" lvl="0" indent="0" algn="ctr" defTabSz="622300">
            <a:lnSpc>
              <a:spcPct val="100000"/>
            </a:lnSpc>
            <a:spcBef>
              <a:spcPct val="0"/>
            </a:spcBef>
            <a:spcAft>
              <a:spcPct val="35000"/>
            </a:spcAft>
            <a:buNone/>
          </a:pPr>
          <a:r>
            <a:rPr lang="en-GB" sz="1400" b="1" kern="1200" dirty="0" err="1">
              <a:solidFill>
                <a:schemeClr val="accent4"/>
              </a:solidFill>
            </a:rPr>
            <a:t>Analisi</a:t>
          </a:r>
          <a:r>
            <a:rPr lang="en-GB" sz="1400" b="1" kern="1200" dirty="0">
              <a:solidFill>
                <a:schemeClr val="accent4"/>
              </a:solidFill>
            </a:rPr>
            <a:t> </a:t>
          </a:r>
          <a:r>
            <a:rPr lang="en-GB" sz="1400" b="1" kern="1200" dirty="0" err="1">
              <a:solidFill>
                <a:schemeClr val="accent4"/>
              </a:solidFill>
            </a:rPr>
            <a:t>dei</a:t>
          </a:r>
          <a:r>
            <a:rPr lang="en-GB" sz="1400" b="1" kern="1200" dirty="0">
              <a:solidFill>
                <a:schemeClr val="accent4"/>
              </a:solidFill>
            </a:rPr>
            <a:t> pattern</a:t>
          </a:r>
          <a:endParaRPr lang="en-US" sz="1400" b="1" kern="1200" dirty="0">
            <a:solidFill>
              <a:schemeClr val="accent4"/>
            </a:solidFill>
          </a:endParaRPr>
        </a:p>
        <a:p>
          <a:pPr marL="0" lvl="0" indent="0" algn="ctr" defTabSz="622300">
            <a:lnSpc>
              <a:spcPct val="100000"/>
            </a:lnSpc>
            <a:spcBef>
              <a:spcPct val="0"/>
            </a:spcBef>
            <a:spcAft>
              <a:spcPct val="35000"/>
            </a:spcAft>
            <a:buNone/>
          </a:pPr>
          <a:r>
            <a:rPr lang="en-GB" sz="1400" b="1" kern="1200" dirty="0" err="1">
              <a:solidFill>
                <a:schemeClr val="accent4"/>
              </a:solidFill>
            </a:rPr>
            <a:t>Identificazione</a:t>
          </a:r>
          <a:r>
            <a:rPr lang="en-GB" sz="1400" b="1" kern="1200" dirty="0">
              <a:solidFill>
                <a:schemeClr val="accent4"/>
              </a:solidFill>
            </a:rPr>
            <a:t> di </a:t>
          </a:r>
          <a:r>
            <a:rPr lang="en-GB" sz="1400" b="1" kern="1200" dirty="0" err="1">
              <a:solidFill>
                <a:schemeClr val="accent4"/>
              </a:solidFill>
            </a:rPr>
            <a:t>eventuali</a:t>
          </a:r>
          <a:r>
            <a:rPr lang="en-GB" sz="1400" b="1" kern="1200" dirty="0">
              <a:solidFill>
                <a:schemeClr val="accent4"/>
              </a:solidFill>
            </a:rPr>
            <a:t> outlier</a:t>
          </a:r>
          <a:endParaRPr lang="en-US" sz="1400" b="1" kern="1200" dirty="0">
            <a:solidFill>
              <a:schemeClr val="accent4"/>
            </a:solidFill>
          </a:endParaRPr>
        </a:p>
      </dsp:txBody>
      <dsp:txXfrm>
        <a:off x="8313" y="1865715"/>
        <a:ext cx="2446875" cy="2064405"/>
      </dsp:txXfrm>
    </dsp:sp>
    <dsp:sp modelId="{9A51C5CF-9A6F-4154-84DB-AF4CD9C28DF2}">
      <dsp:nvSpPr>
        <dsp:cNvPr id="0" name=""/>
        <dsp:cNvSpPr/>
      </dsp:nvSpPr>
      <dsp:spPr>
        <a:xfrm>
          <a:off x="3678626" y="421217"/>
          <a:ext cx="856406" cy="8564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206AB7-00EA-4877-AFF7-64F36B6EC00A}">
      <dsp:nvSpPr>
        <dsp:cNvPr id="0" name=""/>
        <dsp:cNvSpPr/>
      </dsp:nvSpPr>
      <dsp:spPr>
        <a:xfrm>
          <a:off x="2883391" y="1428506"/>
          <a:ext cx="2446875" cy="36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US" sz="1800" kern="1200" dirty="0"/>
            <a:t>Data Visualization</a:t>
          </a:r>
        </a:p>
      </dsp:txBody>
      <dsp:txXfrm>
        <a:off x="2883391" y="1428506"/>
        <a:ext cx="2446875" cy="367031"/>
      </dsp:txXfrm>
    </dsp:sp>
    <dsp:sp modelId="{19016785-5C45-4F33-B166-F96F89D492B3}">
      <dsp:nvSpPr>
        <dsp:cNvPr id="0" name=""/>
        <dsp:cNvSpPr/>
      </dsp:nvSpPr>
      <dsp:spPr>
        <a:xfrm>
          <a:off x="2883391" y="1865715"/>
          <a:ext cx="2446875" cy="2064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GB" sz="1400" b="1" kern="1200" dirty="0" err="1">
              <a:solidFill>
                <a:schemeClr val="accent4"/>
              </a:solidFill>
            </a:rPr>
            <a:t>Diagrammi</a:t>
          </a:r>
          <a:r>
            <a:rPr lang="en-GB" sz="1400" b="1" kern="1200" dirty="0">
              <a:solidFill>
                <a:schemeClr val="accent4"/>
              </a:solidFill>
            </a:rPr>
            <a:t> sui Trends
</a:t>
          </a:r>
          <a:r>
            <a:rPr lang="en-GB" sz="1400" b="1" kern="1200" dirty="0" err="1">
              <a:solidFill>
                <a:schemeClr val="accent4"/>
              </a:solidFill>
            </a:rPr>
            <a:t>Grafici</a:t>
          </a:r>
          <a:r>
            <a:rPr lang="en-GB" sz="1400" b="1" kern="1200" dirty="0">
              <a:solidFill>
                <a:schemeClr val="accent4"/>
              </a:solidFill>
            </a:rPr>
            <a:t> </a:t>
          </a:r>
          <a:r>
            <a:rPr lang="en-GB" sz="1400" b="1" kern="1200" dirty="0" err="1">
              <a:solidFill>
                <a:schemeClr val="accent4"/>
              </a:solidFill>
            </a:rPr>
            <a:t>delle</a:t>
          </a:r>
          <a:r>
            <a:rPr lang="en-GB" sz="1400" b="1" kern="1200" dirty="0">
              <a:solidFill>
                <a:schemeClr val="accent4"/>
              </a:solidFill>
            </a:rPr>
            <a:t> </a:t>
          </a:r>
          <a:r>
            <a:rPr lang="en-GB" sz="1400" b="1" kern="1200" dirty="0" err="1">
              <a:solidFill>
                <a:schemeClr val="accent4"/>
              </a:solidFill>
            </a:rPr>
            <a:t>Distribuzioni</a:t>
          </a:r>
          <a:r>
            <a:rPr lang="en-GB" sz="1400" b="1" kern="1200" dirty="0">
              <a:solidFill>
                <a:schemeClr val="accent4"/>
              </a:solidFill>
            </a:rPr>
            <a:t>
</a:t>
          </a:r>
          <a:r>
            <a:rPr lang="en-GB" sz="1400" b="1" kern="1200" dirty="0" err="1">
              <a:solidFill>
                <a:schemeClr val="accent4"/>
              </a:solidFill>
            </a:rPr>
            <a:t>Analisi</a:t>
          </a:r>
          <a:r>
            <a:rPr lang="en-GB" sz="1400" b="1" kern="1200" dirty="0">
              <a:solidFill>
                <a:schemeClr val="accent4"/>
              </a:solidFill>
            </a:rPr>
            <a:t> </a:t>
          </a:r>
          <a:r>
            <a:rPr lang="en-GB" sz="1400" b="1" kern="1200" dirty="0" err="1">
              <a:solidFill>
                <a:schemeClr val="accent4"/>
              </a:solidFill>
            </a:rPr>
            <a:t>delle</a:t>
          </a:r>
          <a:r>
            <a:rPr lang="en-GB" sz="1400" b="1" kern="1200" dirty="0">
              <a:solidFill>
                <a:schemeClr val="accent4"/>
              </a:solidFill>
            </a:rPr>
            <a:t> </a:t>
          </a:r>
          <a:r>
            <a:rPr lang="en-GB" sz="1400" b="1" kern="1200" dirty="0" err="1">
              <a:solidFill>
                <a:schemeClr val="accent4"/>
              </a:solidFill>
            </a:rPr>
            <a:t>Relazioni</a:t>
          </a:r>
          <a:endParaRPr lang="en-GB" sz="1400" b="1" kern="1200" dirty="0">
            <a:solidFill>
              <a:schemeClr val="accent4"/>
            </a:solidFill>
          </a:endParaRPr>
        </a:p>
        <a:p>
          <a:pPr marL="0" lvl="0" indent="0" algn="ctr" defTabSz="622300">
            <a:lnSpc>
              <a:spcPct val="100000"/>
            </a:lnSpc>
            <a:spcBef>
              <a:spcPct val="0"/>
            </a:spcBef>
            <a:spcAft>
              <a:spcPct val="35000"/>
            </a:spcAft>
            <a:buNone/>
          </a:pPr>
          <a:r>
            <a:rPr lang="en-GB" sz="1400" b="1" kern="1200" dirty="0" err="1">
              <a:solidFill>
                <a:schemeClr val="accent4"/>
              </a:solidFill>
            </a:rPr>
            <a:t>Confronto</a:t>
          </a:r>
          <a:r>
            <a:rPr lang="en-GB" sz="1400" b="1" kern="1200" dirty="0">
              <a:solidFill>
                <a:schemeClr val="accent4"/>
              </a:solidFill>
            </a:rPr>
            <a:t> </a:t>
          </a:r>
          <a:r>
            <a:rPr lang="en-GB" sz="1400" b="1" kern="1200" dirty="0" err="1">
              <a:solidFill>
                <a:schemeClr val="accent4"/>
              </a:solidFill>
            </a:rPr>
            <a:t>dei</a:t>
          </a:r>
          <a:r>
            <a:rPr lang="en-GB" sz="1400" b="1" kern="1200" dirty="0">
              <a:solidFill>
                <a:schemeClr val="accent4"/>
              </a:solidFill>
            </a:rPr>
            <a:t> </a:t>
          </a:r>
          <a:r>
            <a:rPr lang="en-GB" sz="1400" b="1" kern="1200" dirty="0" err="1">
              <a:solidFill>
                <a:schemeClr val="accent4"/>
              </a:solidFill>
            </a:rPr>
            <a:t>Modelli</a:t>
          </a:r>
          <a:endParaRPr lang="en-US" sz="1400" b="1" kern="1200" dirty="0">
            <a:solidFill>
              <a:schemeClr val="accent4"/>
            </a:solidFill>
          </a:endParaRPr>
        </a:p>
      </dsp:txBody>
      <dsp:txXfrm>
        <a:off x="2883391" y="1865715"/>
        <a:ext cx="2446875" cy="2064405"/>
      </dsp:txXfrm>
    </dsp:sp>
    <dsp:sp modelId="{FD2426EF-95B0-4099-9078-813A9177995B}">
      <dsp:nvSpPr>
        <dsp:cNvPr id="0" name=""/>
        <dsp:cNvSpPr/>
      </dsp:nvSpPr>
      <dsp:spPr>
        <a:xfrm>
          <a:off x="6553704" y="421217"/>
          <a:ext cx="856406" cy="8564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61E44A-DF28-43DC-8BA3-D72ADAC162F2}">
      <dsp:nvSpPr>
        <dsp:cNvPr id="0" name=""/>
        <dsp:cNvSpPr/>
      </dsp:nvSpPr>
      <dsp:spPr>
        <a:xfrm>
          <a:off x="5758470" y="1428506"/>
          <a:ext cx="2446875" cy="36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US" sz="1800" kern="1200"/>
            <a:t>Pre Processing</a:t>
          </a:r>
        </a:p>
      </dsp:txBody>
      <dsp:txXfrm>
        <a:off x="5758470" y="1428506"/>
        <a:ext cx="2446875" cy="367031"/>
      </dsp:txXfrm>
    </dsp:sp>
    <dsp:sp modelId="{77F580EC-6353-4E7C-89DA-6D5D000A3049}">
      <dsp:nvSpPr>
        <dsp:cNvPr id="0" name=""/>
        <dsp:cNvSpPr/>
      </dsp:nvSpPr>
      <dsp:spPr>
        <a:xfrm>
          <a:off x="5758470" y="1865715"/>
          <a:ext cx="2446875" cy="2064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GB" sz="1400" b="1" kern="1200" dirty="0" err="1">
              <a:solidFill>
                <a:schemeClr val="accent4"/>
              </a:solidFill>
            </a:rPr>
            <a:t>Gestione</a:t>
          </a:r>
          <a:r>
            <a:rPr lang="en-GB" sz="1400" b="1" kern="1200" dirty="0">
              <a:solidFill>
                <a:schemeClr val="accent4"/>
              </a:solidFill>
            </a:rPr>
            <a:t> </a:t>
          </a:r>
          <a:r>
            <a:rPr lang="en-GB" sz="1400" b="1" kern="1200" dirty="0" err="1">
              <a:solidFill>
                <a:schemeClr val="accent4"/>
              </a:solidFill>
            </a:rPr>
            <a:t>dei</a:t>
          </a:r>
          <a:r>
            <a:rPr lang="en-GB" sz="1400" b="1" kern="1200" dirty="0">
              <a:solidFill>
                <a:schemeClr val="accent4"/>
              </a:solidFill>
            </a:rPr>
            <a:t> missing values
</a:t>
          </a:r>
          <a:r>
            <a:rPr lang="en-GB" sz="1400" b="1" kern="1200" dirty="0" err="1">
              <a:solidFill>
                <a:schemeClr val="accent4"/>
              </a:solidFill>
            </a:rPr>
            <a:t>Standardizzazione</a:t>
          </a:r>
          <a:r>
            <a:rPr lang="en-GB" sz="1400" b="1" kern="1200" dirty="0">
              <a:solidFill>
                <a:schemeClr val="accent4"/>
              </a:solidFill>
            </a:rPr>
            <a:t>
</a:t>
          </a:r>
          <a:r>
            <a:rPr lang="en-GB" sz="1400" b="1" kern="1200" dirty="0" err="1">
              <a:solidFill>
                <a:schemeClr val="accent4"/>
              </a:solidFill>
            </a:rPr>
            <a:t>Eventuale</a:t>
          </a:r>
          <a:r>
            <a:rPr lang="en-GB" sz="1400" b="1" kern="1200" dirty="0">
              <a:solidFill>
                <a:schemeClr val="accent4"/>
              </a:solidFill>
            </a:rPr>
            <a:t> </a:t>
          </a:r>
          <a:r>
            <a:rPr lang="en-GB" sz="1400" b="1" kern="1200" dirty="0" err="1">
              <a:solidFill>
                <a:schemeClr val="accent4"/>
              </a:solidFill>
            </a:rPr>
            <a:t>riduzione</a:t>
          </a:r>
          <a:r>
            <a:rPr lang="en-GB" sz="1400" b="1" kern="1200" dirty="0">
              <a:solidFill>
                <a:schemeClr val="accent4"/>
              </a:solidFill>
            </a:rPr>
            <a:t> </a:t>
          </a:r>
          <a:r>
            <a:rPr lang="en-GB" sz="1400" b="1" kern="1200" dirty="0" err="1">
              <a:solidFill>
                <a:schemeClr val="accent4"/>
              </a:solidFill>
            </a:rPr>
            <a:t>delle</a:t>
          </a:r>
          <a:r>
            <a:rPr lang="en-GB" sz="1400" b="1" kern="1200" dirty="0">
              <a:solidFill>
                <a:schemeClr val="accent4"/>
              </a:solidFill>
            </a:rPr>
            <a:t> </a:t>
          </a:r>
          <a:r>
            <a:rPr lang="en-GB" sz="1400" b="1" kern="1200" dirty="0" err="1">
              <a:solidFill>
                <a:schemeClr val="accent4"/>
              </a:solidFill>
            </a:rPr>
            <a:t>dimensioni</a:t>
          </a:r>
          <a:endParaRPr lang="en-US" sz="1400" b="1" kern="1200" dirty="0">
            <a:solidFill>
              <a:schemeClr val="accent4"/>
            </a:solidFill>
          </a:endParaRPr>
        </a:p>
      </dsp:txBody>
      <dsp:txXfrm>
        <a:off x="5758470" y="1865715"/>
        <a:ext cx="2446875" cy="2064405"/>
      </dsp:txXfrm>
    </dsp:sp>
    <dsp:sp modelId="{CD1C44B2-A925-48D0-A8D3-A13A30ACA8D8}">
      <dsp:nvSpPr>
        <dsp:cNvPr id="0" name=""/>
        <dsp:cNvSpPr/>
      </dsp:nvSpPr>
      <dsp:spPr>
        <a:xfrm>
          <a:off x="9428782" y="421217"/>
          <a:ext cx="856406" cy="8564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5504AD-A09F-45F0-9822-C83581E16BFD}">
      <dsp:nvSpPr>
        <dsp:cNvPr id="0" name=""/>
        <dsp:cNvSpPr/>
      </dsp:nvSpPr>
      <dsp:spPr>
        <a:xfrm>
          <a:off x="8633548" y="1428506"/>
          <a:ext cx="2446875" cy="36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US" sz="1800" kern="1200"/>
            <a:t>Modeling</a:t>
          </a:r>
        </a:p>
      </dsp:txBody>
      <dsp:txXfrm>
        <a:off x="8633548" y="1428506"/>
        <a:ext cx="2446875" cy="367031"/>
      </dsp:txXfrm>
    </dsp:sp>
    <dsp:sp modelId="{0E066055-5FE1-46DD-BD52-A8214F4DE089}">
      <dsp:nvSpPr>
        <dsp:cNvPr id="0" name=""/>
        <dsp:cNvSpPr/>
      </dsp:nvSpPr>
      <dsp:spPr>
        <a:xfrm>
          <a:off x="8633548" y="1865715"/>
          <a:ext cx="2446875" cy="2064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GB" sz="1400" b="1" kern="1200" dirty="0" err="1">
              <a:solidFill>
                <a:schemeClr val="accent4"/>
              </a:solidFill>
            </a:rPr>
            <a:t>Selezione</a:t>
          </a:r>
          <a:r>
            <a:rPr lang="en-GB" sz="1400" b="1" kern="1200" dirty="0">
              <a:solidFill>
                <a:schemeClr val="accent4"/>
              </a:solidFill>
            </a:rPr>
            <a:t> </a:t>
          </a:r>
          <a:r>
            <a:rPr lang="en-GB" sz="1400" b="1" kern="1200" dirty="0" err="1">
              <a:solidFill>
                <a:schemeClr val="accent4"/>
              </a:solidFill>
            </a:rPr>
            <a:t>dei</a:t>
          </a:r>
          <a:r>
            <a:rPr lang="en-GB" sz="1400" b="1" kern="1200" dirty="0">
              <a:solidFill>
                <a:schemeClr val="accent4"/>
              </a:solidFill>
            </a:rPr>
            <a:t> </a:t>
          </a:r>
          <a:r>
            <a:rPr lang="en-GB" sz="1400" b="1" kern="1200" dirty="0" err="1">
              <a:solidFill>
                <a:schemeClr val="accent4"/>
              </a:solidFill>
            </a:rPr>
            <a:t>modelli</a:t>
          </a:r>
          <a:r>
            <a:rPr lang="en-GB" sz="1400" b="1" kern="1200" dirty="0">
              <a:solidFill>
                <a:schemeClr val="accent4"/>
              </a:solidFill>
            </a:rPr>
            <a:t>
</a:t>
          </a:r>
          <a:r>
            <a:rPr lang="en-GB" sz="1400" b="1" kern="1200" dirty="0" err="1">
              <a:solidFill>
                <a:schemeClr val="accent4"/>
              </a:solidFill>
            </a:rPr>
            <a:t>Addestramento</a:t>
          </a:r>
          <a:r>
            <a:rPr lang="en-GB" sz="1400" b="1" kern="1200" dirty="0">
              <a:solidFill>
                <a:schemeClr val="accent4"/>
              </a:solidFill>
            </a:rPr>
            <a:t> </a:t>
          </a:r>
          <a:r>
            <a:rPr lang="en-GB" sz="1400" b="1" kern="1200" dirty="0" err="1">
              <a:solidFill>
                <a:schemeClr val="accent4"/>
              </a:solidFill>
            </a:rPr>
            <a:t>dei</a:t>
          </a:r>
          <a:r>
            <a:rPr lang="en-GB" sz="1400" b="1" kern="1200" dirty="0">
              <a:solidFill>
                <a:schemeClr val="accent4"/>
              </a:solidFill>
            </a:rPr>
            <a:t> </a:t>
          </a:r>
          <a:r>
            <a:rPr lang="en-GB" sz="1400" b="1" kern="1200" dirty="0" err="1">
              <a:solidFill>
                <a:schemeClr val="accent4"/>
              </a:solidFill>
            </a:rPr>
            <a:t>modelli</a:t>
          </a:r>
          <a:r>
            <a:rPr lang="en-GB" sz="1400" b="1" kern="1200" dirty="0">
              <a:solidFill>
                <a:schemeClr val="accent4"/>
              </a:solidFill>
            </a:rPr>
            <a:t> </a:t>
          </a:r>
          <a:r>
            <a:rPr lang="en-GB" sz="1400" b="1" kern="1200" dirty="0" err="1">
              <a:solidFill>
                <a:schemeClr val="accent4"/>
              </a:solidFill>
            </a:rPr>
            <a:t>sul</a:t>
          </a:r>
          <a:r>
            <a:rPr lang="en-GB" sz="1400" b="1" kern="1200" dirty="0">
              <a:solidFill>
                <a:schemeClr val="accent4"/>
              </a:solidFill>
            </a:rPr>
            <a:t> dataset
Testing e </a:t>
          </a:r>
          <a:r>
            <a:rPr lang="en-GB" sz="1400" b="1" kern="1200" dirty="0" err="1">
              <a:solidFill>
                <a:schemeClr val="accent4"/>
              </a:solidFill>
            </a:rPr>
            <a:t>valutazione</a:t>
          </a:r>
          <a:r>
            <a:rPr lang="en-GB" sz="1400" b="1" kern="1200" dirty="0">
              <a:solidFill>
                <a:schemeClr val="accent4"/>
              </a:solidFill>
            </a:rPr>
            <a:t> </a:t>
          </a:r>
          <a:r>
            <a:rPr lang="en-GB" sz="1400" b="1" kern="1200" dirty="0" err="1">
              <a:solidFill>
                <a:schemeClr val="accent4"/>
              </a:solidFill>
            </a:rPr>
            <a:t>delle</a:t>
          </a:r>
          <a:r>
            <a:rPr lang="en-GB" sz="1400" b="1" kern="1200" dirty="0">
              <a:solidFill>
                <a:schemeClr val="accent4"/>
              </a:solidFill>
            </a:rPr>
            <a:t> performance</a:t>
          </a:r>
          <a:endParaRPr lang="en-US" sz="1400" b="1" kern="1200" dirty="0">
            <a:solidFill>
              <a:schemeClr val="accent4"/>
            </a:solidFill>
          </a:endParaRPr>
        </a:p>
        <a:p>
          <a:pPr marL="0" lvl="0" indent="0" algn="ctr" defTabSz="622300">
            <a:lnSpc>
              <a:spcPct val="100000"/>
            </a:lnSpc>
            <a:spcBef>
              <a:spcPct val="0"/>
            </a:spcBef>
            <a:spcAft>
              <a:spcPct val="35000"/>
            </a:spcAft>
            <a:buNone/>
          </a:pPr>
          <a:endParaRPr lang="en-US" sz="1400" kern="1200" dirty="0"/>
        </a:p>
      </dsp:txBody>
      <dsp:txXfrm>
        <a:off x="8633548" y="1865715"/>
        <a:ext cx="2446875" cy="2064405"/>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3B4B9-AFB0-43EB-82AF-ED70AC262E4F}" type="datetimeFigureOut">
              <a:rPr lang="en-US" smtClean="0"/>
              <a:pPr/>
              <a:t>4/9/2025</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2C8F-9949-4688-BFEB-F813D79CFC0A}" type="slidenum">
              <a:rPr lang="en-US" smtClean="0"/>
              <a:pPr/>
              <a:t>‹#›</a:t>
            </a:fld>
            <a:endParaRPr lang="en-US"/>
          </a:p>
        </p:txBody>
      </p:sp>
    </p:spTree>
    <p:extLst>
      <p:ext uri="{BB962C8B-B14F-4D97-AF65-F5344CB8AC3E}">
        <p14:creationId xmlns:p14="http://schemas.microsoft.com/office/powerpoint/2010/main" val="1792992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1E77A-DD07-4A76-801D-B4BF4990C412}" type="datetimeFigureOut">
              <a:rPr lang="en-US" smtClean="0"/>
              <a:pPr/>
              <a:t>4/9/2025</a:t>
            </a:fld>
            <a:endParaRPr lang="en-US"/>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3AB2B-189A-4C92-A457-C6A3833631A7}" type="slidenum">
              <a:rPr lang="en-US" smtClean="0"/>
              <a:pPr/>
              <a:t>‹#›</a:t>
            </a:fld>
            <a:endParaRPr lang="en-US"/>
          </a:p>
        </p:txBody>
      </p:sp>
    </p:spTree>
    <p:extLst>
      <p:ext uri="{BB962C8B-B14F-4D97-AF65-F5344CB8AC3E}">
        <p14:creationId xmlns:p14="http://schemas.microsoft.com/office/powerpoint/2010/main" val="2753898374"/>
      </p:ext>
    </p:extLst>
  </p:cSld>
  <p:clrMap bg1="lt1" tx1="dk1" bg2="lt2" tx2="dk2" accent1="accent1" accent2="accent2" accent3="accent3" accent4="accent4" accent5="accent5" accent6="accent6" hlink="hlink" folHlink="folHlink"/>
  <p:hf hdr="0" ftr="0" dt="0"/>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it-IT" sz="1200" noProof="0" dirty="0">
                <a:solidFill>
                  <a:prstClr val="black"/>
                </a:solidFill>
              </a:rPr>
              <a:t>LORENZO: Lo scopo del Progetto era di analizzare un dataset contenente informazioni morfologiche dei chicchi di riso appartenenti a due tipologie: il Cammeo e l’ </a:t>
            </a:r>
            <a:r>
              <a:rPr lang="it-IT" sz="1200" noProof="0" dirty="0" err="1">
                <a:solidFill>
                  <a:prstClr val="black"/>
                </a:solidFill>
              </a:rPr>
              <a:t>Osmancik</a:t>
            </a:r>
            <a:r>
              <a:rPr lang="it-IT" sz="1200" noProof="0" dirty="0">
                <a:solidFill>
                  <a:prstClr val="black"/>
                </a:solidFill>
              </a:rPr>
              <a:t>. L’idea finale è quella di indagare tra diversi modelli di Machine Learning quale sia il più performante nel predire la classificazione dei chicchi di riso secondo alcune metriche come l’accuratezza, la precisione, il recupero e l’F1 score.</a:t>
            </a:r>
          </a:p>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pPr/>
              <a:t>1</a:t>
            </a:fld>
            <a:endParaRPr lang="en-US"/>
          </a:p>
        </p:txBody>
      </p:sp>
    </p:spTree>
    <p:extLst>
      <p:ext uri="{BB962C8B-B14F-4D97-AF65-F5344CB8AC3E}">
        <p14:creationId xmlns:p14="http://schemas.microsoft.com/office/powerpoint/2010/main" val="1732412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7F2BFC-E57A-0CBE-DDDF-8745770F0A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AA7069-E66A-5807-B004-D8E5CC7DDF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F1A9FD-BF8D-6A26-0610-408DE970B709}"/>
              </a:ext>
            </a:extLst>
          </p:cNvPr>
          <p:cNvSpPr>
            <a:spLocks noGrp="1"/>
          </p:cNvSpPr>
          <p:nvPr>
            <p:ph type="body" idx="1"/>
          </p:nvPr>
        </p:nvSpPr>
        <p:spPr/>
        <p:txBody>
          <a:bodyPr/>
          <a:lstStyle/>
          <a:p>
            <a:r>
              <a:rPr lang="it-IT" noProof="0" dirty="0"/>
              <a:t>MATTEO: …</a:t>
            </a:r>
          </a:p>
        </p:txBody>
      </p:sp>
      <p:sp>
        <p:nvSpPr>
          <p:cNvPr id="4" name="Slide Number Placeholder 3">
            <a:extLst>
              <a:ext uri="{FF2B5EF4-FFF2-40B4-BE49-F238E27FC236}">
                <a16:creationId xmlns:a16="http://schemas.microsoft.com/office/drawing/2014/main" id="{F95C035D-C57F-C0CD-0DE3-F91B7658B85B}"/>
              </a:ext>
            </a:extLst>
          </p:cNvPr>
          <p:cNvSpPr>
            <a:spLocks noGrp="1"/>
          </p:cNvSpPr>
          <p:nvPr>
            <p:ph type="sldNum" sz="quarter" idx="5"/>
          </p:nvPr>
        </p:nvSpPr>
        <p:spPr/>
        <p:txBody>
          <a:bodyPr/>
          <a:lstStyle/>
          <a:p>
            <a:fld id="{2CA3AB2B-189A-4C92-A457-C6A3833631A7}" type="slidenum">
              <a:rPr lang="en-US" smtClean="0"/>
              <a:pPr/>
              <a:t>10</a:t>
            </a:fld>
            <a:endParaRPr lang="en-US"/>
          </a:p>
        </p:txBody>
      </p:sp>
    </p:spTree>
    <p:extLst>
      <p:ext uri="{BB962C8B-B14F-4D97-AF65-F5344CB8AC3E}">
        <p14:creationId xmlns:p14="http://schemas.microsoft.com/office/powerpoint/2010/main" val="1289892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11</a:t>
            </a:fld>
            <a:endParaRPr lang="en-US" dirty="0"/>
          </a:p>
        </p:txBody>
      </p:sp>
    </p:spTree>
    <p:extLst>
      <p:ext uri="{BB962C8B-B14F-4D97-AF65-F5344CB8AC3E}">
        <p14:creationId xmlns:p14="http://schemas.microsoft.com/office/powerpoint/2010/main" val="1021039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C56FB-9C2E-C6B7-92DB-15439A5526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0EEA6B-7DB4-DCEE-ADAA-B3F4884426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33D48C-C109-630F-5478-D79CA1555883}"/>
              </a:ext>
            </a:extLst>
          </p:cNvPr>
          <p:cNvSpPr>
            <a:spLocks noGrp="1"/>
          </p:cNvSpPr>
          <p:nvPr>
            <p:ph type="body" idx="1"/>
          </p:nvPr>
        </p:nvSpPr>
        <p:spPr/>
        <p:txBody>
          <a:bodyPr/>
          <a:lstStyle/>
          <a:p>
            <a:endParaRPr lang="it-IT" noProof="0" dirty="0"/>
          </a:p>
        </p:txBody>
      </p:sp>
      <p:sp>
        <p:nvSpPr>
          <p:cNvPr id="4" name="Slide Number Placeholder 3">
            <a:extLst>
              <a:ext uri="{FF2B5EF4-FFF2-40B4-BE49-F238E27FC236}">
                <a16:creationId xmlns:a16="http://schemas.microsoft.com/office/drawing/2014/main" id="{05D2F685-16C6-F030-594D-AE31D31C8A06}"/>
              </a:ext>
            </a:extLst>
          </p:cNvPr>
          <p:cNvSpPr>
            <a:spLocks noGrp="1"/>
          </p:cNvSpPr>
          <p:nvPr>
            <p:ph type="sldNum" sz="quarter" idx="5"/>
          </p:nvPr>
        </p:nvSpPr>
        <p:spPr/>
        <p:txBody>
          <a:bodyPr/>
          <a:lstStyle/>
          <a:p>
            <a:fld id="{2CA3AB2B-189A-4C92-A457-C6A3833631A7}" type="slidenum">
              <a:rPr lang="en-US" smtClean="0"/>
              <a:pPr/>
              <a:t>12</a:t>
            </a:fld>
            <a:endParaRPr lang="en-US"/>
          </a:p>
        </p:txBody>
      </p:sp>
    </p:spTree>
    <p:extLst>
      <p:ext uri="{BB962C8B-B14F-4D97-AF65-F5344CB8AC3E}">
        <p14:creationId xmlns:p14="http://schemas.microsoft.com/office/powerpoint/2010/main" val="1852886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879E4-87C2-C1E1-32EC-9546F435C6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574C04-4F01-F3D2-AA36-4BAE66D700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F28EB1-92D4-6519-E925-8C705EB59C69}"/>
              </a:ext>
            </a:extLst>
          </p:cNvPr>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it-IT" sz="1200" noProof="0" dirty="0">
                <a:solidFill>
                  <a:prstClr val="black"/>
                </a:solidFill>
              </a:rPr>
              <a:t>LORENZO: Per lo svolgimento del lavoro ci siamo suddivisi le attività come indicato in figura: io ho effettuato l’analisi esplorativa dei dati, Elena ha lavorato alla realizzazione dei diagrammi e grafici per visualizzare le informazioni, Luca ha condotto il </a:t>
            </a:r>
            <a:r>
              <a:rPr lang="it-IT" sz="1200" noProof="0" dirty="0" err="1">
                <a:solidFill>
                  <a:prstClr val="black"/>
                </a:solidFill>
              </a:rPr>
              <a:t>preproccessing</a:t>
            </a:r>
            <a:r>
              <a:rPr lang="it-IT" sz="1200" noProof="0" dirty="0">
                <a:solidFill>
                  <a:prstClr val="black"/>
                </a:solidFill>
              </a:rPr>
              <a:t> sulla base dei risultati dei due step precedenti e, infine, Matteo ha fatto i test su diversi modelli per poi compararne le performance.</a:t>
            </a:r>
          </a:p>
        </p:txBody>
      </p:sp>
      <p:sp>
        <p:nvSpPr>
          <p:cNvPr id="4" name="Slide Number Placeholder 3">
            <a:extLst>
              <a:ext uri="{FF2B5EF4-FFF2-40B4-BE49-F238E27FC236}">
                <a16:creationId xmlns:a16="http://schemas.microsoft.com/office/drawing/2014/main" id="{FCBE5EEB-7449-D8EE-F4A4-1C47E3CCB5D6}"/>
              </a:ext>
            </a:extLst>
          </p:cNvPr>
          <p:cNvSpPr>
            <a:spLocks noGrp="1"/>
          </p:cNvSpPr>
          <p:nvPr>
            <p:ph type="sldNum" sz="quarter" idx="10"/>
          </p:nvPr>
        </p:nvSpPr>
        <p:spPr/>
        <p:txBody>
          <a:bodyPr/>
          <a:lstStyle/>
          <a:p>
            <a:fld id="{2CA3AB2B-189A-4C92-A457-C6A3833631A7}" type="slidenum">
              <a:rPr lang="en-US" smtClean="0"/>
              <a:pPr/>
              <a:t>2</a:t>
            </a:fld>
            <a:endParaRPr lang="en-US"/>
          </a:p>
        </p:txBody>
      </p:sp>
    </p:spTree>
    <p:extLst>
      <p:ext uri="{BB962C8B-B14F-4D97-AF65-F5344CB8AC3E}">
        <p14:creationId xmlns:p14="http://schemas.microsoft.com/office/powerpoint/2010/main" val="3856037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noProof="0" dirty="0"/>
              <a:t>LORENZO: Tralasciando le operazioni preliminari con cui abbiamo realizzato la struttura del Progetto che abbiamo poi caricato su </a:t>
            </a:r>
            <a:r>
              <a:rPr lang="it-IT" noProof="0" dirty="0" err="1"/>
              <a:t>Github</a:t>
            </a:r>
            <a:r>
              <a:rPr lang="it-IT" noProof="0" dirty="0"/>
              <a:t>, il primo passo che abbiamo fatto è stato quello di caricare il data set. Premesso che, volendo valutare anche l’impatto della standardizzazione delle variabili, abbiamo trasformato i tipi originali di due feature del dataset da </a:t>
            </a:r>
            <a:r>
              <a:rPr lang="it-IT" noProof="0" dirty="0" err="1"/>
              <a:t>int</a:t>
            </a:r>
            <a:r>
              <a:rPr lang="it-IT" noProof="0" dirty="0"/>
              <a:t> a float per omogeneità.</a:t>
            </a:r>
          </a:p>
          <a:p>
            <a:r>
              <a:rPr lang="it-IT" noProof="0" dirty="0"/>
              <a:t>In seguito abbiamo analizzato la distribuzione del target per verificare che non fossero presenti sbilanciamenti e non fosse necessario impiegare qualche strategia di ribilanciamento (come l’</a:t>
            </a:r>
            <a:r>
              <a:rPr lang="it-IT" noProof="0" dirty="0" err="1"/>
              <a:t>oversampling</a:t>
            </a:r>
            <a:r>
              <a:rPr lang="it-IT" noProof="0" dirty="0"/>
              <a:t> e l’</a:t>
            </a:r>
            <a:r>
              <a:rPr lang="it-IT" noProof="0" dirty="0" err="1"/>
              <a:t>undersampling</a:t>
            </a:r>
            <a:r>
              <a:rPr lang="it-IT" noProof="0" dirty="0"/>
              <a:t>), abbiamo inoltre confermato che non fossero presenti né valori mancanti né duplicati.</a:t>
            </a:r>
          </a:p>
        </p:txBody>
      </p:sp>
      <p:sp>
        <p:nvSpPr>
          <p:cNvPr id="4" name="Slide Number Placeholder 3"/>
          <p:cNvSpPr>
            <a:spLocks noGrp="1"/>
          </p:cNvSpPr>
          <p:nvPr>
            <p:ph type="sldNum" sz="quarter" idx="5"/>
          </p:nvPr>
        </p:nvSpPr>
        <p:spPr/>
        <p:txBody>
          <a:bodyPr/>
          <a:lstStyle/>
          <a:p>
            <a:fld id="{2CA3AB2B-189A-4C92-A457-C6A3833631A7}" type="slidenum">
              <a:rPr lang="en-US" smtClean="0"/>
              <a:pPr/>
              <a:t>3</a:t>
            </a:fld>
            <a:endParaRPr lang="en-US"/>
          </a:p>
        </p:txBody>
      </p:sp>
    </p:spTree>
    <p:extLst>
      <p:ext uri="{BB962C8B-B14F-4D97-AF65-F5344CB8AC3E}">
        <p14:creationId xmlns:p14="http://schemas.microsoft.com/office/powerpoint/2010/main" val="1692159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0D6015-6E0F-AEFB-F12D-69A6449C68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1A396A-918B-F50B-742F-4A40569065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28B5AB-EE95-07E1-4367-9B16EB100720}"/>
              </a:ext>
            </a:extLst>
          </p:cNvPr>
          <p:cNvSpPr>
            <a:spLocks noGrp="1"/>
          </p:cNvSpPr>
          <p:nvPr>
            <p:ph type="body" idx="1"/>
          </p:nvPr>
        </p:nvSpPr>
        <p:spPr/>
        <p:txBody>
          <a:bodyPr/>
          <a:lstStyle/>
          <a:p>
            <a:r>
              <a:rPr lang="it-IT" noProof="0" dirty="0"/>
              <a:t>LORENZO: Proseguendo con le attività di analisi esplorativa abbiamo analizzato la distribuzione dei valori di ciascuna delle feature e, insieme ad Elena, abbiamo disegnato dei diagrammi che evidenziassero le caratteristiche che stavamo indagando. In particolare il lavoro di Data </a:t>
            </a:r>
            <a:r>
              <a:rPr lang="it-IT" noProof="0" dirty="0" err="1"/>
              <a:t>Visualization</a:t>
            </a:r>
            <a:r>
              <a:rPr lang="it-IT" noProof="0" dirty="0"/>
              <a:t> ci accompagnerà trasversalmente lungo tutta la presentazione.</a:t>
            </a:r>
          </a:p>
          <a:p>
            <a:r>
              <a:rPr lang="it-IT" noProof="0" dirty="0"/>
              <a:t>ELENA: Per ciascuna feature abbiamo scelto di rappresentare un istogramma che evidenziasse la distribuzione dei valori sottolineando la presenza di eventuali asimmetrie o anomalie; abbiamo completato questa fase includendo anche un </a:t>
            </a:r>
            <a:r>
              <a:rPr lang="it-IT" noProof="0" dirty="0" err="1"/>
              <a:t>boxplot</a:t>
            </a:r>
            <a:r>
              <a:rPr lang="it-IT" noProof="0" dirty="0"/>
              <a:t> nel quale fossero evidenziati i quartili e, in particolare, gli </a:t>
            </a:r>
            <a:r>
              <a:rPr lang="it-IT" noProof="0" dirty="0" err="1"/>
              <a:t>outliers</a:t>
            </a:r>
            <a:r>
              <a:rPr lang="it-IT" noProof="0" dirty="0"/>
              <a:t> in rosso. In particolare, dal conteggio condotto da Lorenzo, sono risultati esigui ma non trascurabili il numero di </a:t>
            </a:r>
            <a:r>
              <a:rPr lang="it-IT" noProof="0" dirty="0" err="1"/>
              <a:t>outlier</a:t>
            </a:r>
            <a:r>
              <a:rPr lang="it-IT" noProof="0" dirty="0"/>
              <a:t> per la feature «Minor </a:t>
            </a:r>
            <a:r>
              <a:rPr lang="it-IT" noProof="0" dirty="0" err="1"/>
              <a:t>Axis</a:t>
            </a:r>
            <a:r>
              <a:rPr lang="it-IT" noProof="0" dirty="0"/>
              <a:t> </a:t>
            </a:r>
            <a:r>
              <a:rPr lang="it-IT" noProof="0" dirty="0" err="1"/>
              <a:t>Length</a:t>
            </a:r>
            <a:r>
              <a:rPr lang="it-IT" noProof="0" dirty="0"/>
              <a:t>» che sono 65 e, ancor più esigui i 21 relativi ad «</a:t>
            </a:r>
            <a:r>
              <a:rPr lang="it-IT" noProof="0" dirty="0" err="1"/>
              <a:t>Eccentricity</a:t>
            </a:r>
            <a:r>
              <a:rPr lang="it-IT" noProof="0" dirty="0"/>
              <a:t> Real»</a:t>
            </a:r>
          </a:p>
        </p:txBody>
      </p:sp>
      <p:sp>
        <p:nvSpPr>
          <p:cNvPr id="4" name="Slide Number Placeholder 3">
            <a:extLst>
              <a:ext uri="{FF2B5EF4-FFF2-40B4-BE49-F238E27FC236}">
                <a16:creationId xmlns:a16="http://schemas.microsoft.com/office/drawing/2014/main" id="{4E1F9CC9-3838-1FFA-6D18-06646D55CD55}"/>
              </a:ext>
            </a:extLst>
          </p:cNvPr>
          <p:cNvSpPr>
            <a:spLocks noGrp="1"/>
          </p:cNvSpPr>
          <p:nvPr>
            <p:ph type="sldNum" sz="quarter" idx="5"/>
          </p:nvPr>
        </p:nvSpPr>
        <p:spPr/>
        <p:txBody>
          <a:bodyPr/>
          <a:lstStyle/>
          <a:p>
            <a:fld id="{2CA3AB2B-189A-4C92-A457-C6A3833631A7}" type="slidenum">
              <a:rPr lang="en-US" smtClean="0"/>
              <a:pPr/>
              <a:t>4</a:t>
            </a:fld>
            <a:endParaRPr lang="en-US"/>
          </a:p>
        </p:txBody>
      </p:sp>
    </p:spTree>
    <p:extLst>
      <p:ext uri="{BB962C8B-B14F-4D97-AF65-F5344CB8AC3E}">
        <p14:creationId xmlns:p14="http://schemas.microsoft.com/office/powerpoint/2010/main" val="2338396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5F17C5-C3D4-1979-80B3-D1C027F0BB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2D631A-8837-9721-9234-031DF4D755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67F049-98EF-47B0-E314-F6208211B0CC}"/>
              </a:ext>
            </a:extLst>
          </p:cNvPr>
          <p:cNvSpPr>
            <a:spLocks noGrp="1"/>
          </p:cNvSpPr>
          <p:nvPr>
            <p:ph type="body" idx="1"/>
          </p:nvPr>
        </p:nvSpPr>
        <p:spPr/>
        <p:txBody>
          <a:bodyPr/>
          <a:lstStyle/>
          <a:p>
            <a:r>
              <a:rPr lang="it-IT" noProof="0" dirty="0"/>
              <a:t>LORENZO: Per completare l’analisi esplorativa abbiamo calcolato la correlazione tra le diverse feature del dataset ed Elena le ha riportate in due diversi diagrammi.</a:t>
            </a:r>
          </a:p>
          <a:p>
            <a:r>
              <a:rPr lang="it-IT" noProof="0" dirty="0"/>
              <a:t>ELENA: Sulla sinistra è presente un </a:t>
            </a:r>
            <a:r>
              <a:rPr lang="it-IT" noProof="0" dirty="0" err="1"/>
              <a:t>pair</a:t>
            </a:r>
            <a:r>
              <a:rPr lang="it-IT" noProof="0" dirty="0"/>
              <a:t> plot dove sono mostrati 7x7 mini diagrammi in ciascuno dei quali è rappresentata la correlazione tra due feature. Sulla diagonale, invece, sono stati inseriti dei diagrammi </a:t>
            </a:r>
            <a:r>
              <a:rPr lang="it-IT" noProof="0" dirty="0" err="1"/>
              <a:t>kde</a:t>
            </a:r>
            <a:r>
              <a:rPr lang="it-IT" noProof="0" dirty="0"/>
              <a:t> per ciascuna feature con lo scopo di evidenziarne la distribuzione di densità. Nei 49 box i due differenti colori rappresentano le diverse distribuzioni relative a ciascuna varietà di riso. Da questi risulta evidente una forte correlazione tra le feature «Area </a:t>
            </a:r>
            <a:r>
              <a:rPr lang="it-IT" noProof="0" dirty="0" err="1"/>
              <a:t>integer</a:t>
            </a:r>
            <a:r>
              <a:rPr lang="it-IT" noProof="0" dirty="0"/>
              <a:t>» e «</a:t>
            </a:r>
            <a:r>
              <a:rPr lang="it-IT" noProof="0" dirty="0" err="1"/>
              <a:t>Convex</a:t>
            </a:r>
            <a:r>
              <a:rPr lang="it-IT" noProof="0" dirty="0"/>
              <a:t> Area </a:t>
            </a:r>
            <a:r>
              <a:rPr lang="it-IT" noProof="0" dirty="0" err="1"/>
              <a:t>integer</a:t>
            </a:r>
            <a:r>
              <a:rPr lang="it-IT" noProof="0" dirty="0"/>
              <a:t>» che peraltro ci aspettavamo essendo tali valori entrambi rappresentativi di un’area del chicco di riso.</a:t>
            </a:r>
          </a:p>
        </p:txBody>
      </p:sp>
      <p:sp>
        <p:nvSpPr>
          <p:cNvPr id="4" name="Slide Number Placeholder 3">
            <a:extLst>
              <a:ext uri="{FF2B5EF4-FFF2-40B4-BE49-F238E27FC236}">
                <a16:creationId xmlns:a16="http://schemas.microsoft.com/office/drawing/2014/main" id="{52398DDF-5A0D-85BD-5123-E789F842853C}"/>
              </a:ext>
            </a:extLst>
          </p:cNvPr>
          <p:cNvSpPr>
            <a:spLocks noGrp="1"/>
          </p:cNvSpPr>
          <p:nvPr>
            <p:ph type="sldNum" sz="quarter" idx="5"/>
          </p:nvPr>
        </p:nvSpPr>
        <p:spPr/>
        <p:txBody>
          <a:bodyPr/>
          <a:lstStyle/>
          <a:p>
            <a:fld id="{2CA3AB2B-189A-4C92-A457-C6A3833631A7}" type="slidenum">
              <a:rPr lang="en-US" smtClean="0"/>
              <a:pPr/>
              <a:t>5</a:t>
            </a:fld>
            <a:endParaRPr lang="en-US"/>
          </a:p>
        </p:txBody>
      </p:sp>
    </p:spTree>
    <p:extLst>
      <p:ext uri="{BB962C8B-B14F-4D97-AF65-F5344CB8AC3E}">
        <p14:creationId xmlns:p14="http://schemas.microsoft.com/office/powerpoint/2010/main" val="4183108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noProof="0" dirty="0"/>
              <a:t>LUCA: Partendo dalle analisi sulla correlazione già condotte da Lorenzo, abbiamo effettuato la </a:t>
            </a:r>
            <a:r>
              <a:rPr lang="it-IT" noProof="0" dirty="0" err="1"/>
              <a:t>Principal</a:t>
            </a:r>
            <a:r>
              <a:rPr lang="it-IT" noProof="0" dirty="0"/>
              <a:t> Components Analysis per identificare il numero minimo di componenti che fossero in grado di spiegare la varianza totale almeno al 95%. Dal diagramma riportato in figura è evidente che con sole tre componenti è possibile spiegare quasi completamente la variabilità del dataset. Detto ciò abbiamo provveduto a trasformare il dataset originale applicando il one hot </a:t>
            </a:r>
            <a:r>
              <a:rPr lang="it-IT" noProof="0" dirty="0" err="1"/>
              <a:t>encoding</a:t>
            </a:r>
            <a:r>
              <a:rPr lang="it-IT" noProof="0" dirty="0"/>
              <a:t> al target ed effettuando la normalizzazione tra i valori delle feature rendendole in sostanza comparabili. In seguito alle analisi degli </a:t>
            </a:r>
            <a:r>
              <a:rPr lang="it-IT" noProof="0" dirty="0" err="1"/>
              <a:t>outliers</a:t>
            </a:r>
            <a:r>
              <a:rPr lang="it-IT" noProof="0" dirty="0"/>
              <a:t> già calcolati e illustrati da Lorenzo ed Elena abbiamo concluso che non fossero necessari trattamenti aggiuntivi.</a:t>
            </a:r>
            <a:endParaRPr lang="en-US" dirty="0"/>
          </a:p>
        </p:txBody>
      </p:sp>
      <p:sp>
        <p:nvSpPr>
          <p:cNvPr id="4" name="Slide Number Placeholder 3"/>
          <p:cNvSpPr>
            <a:spLocks noGrp="1"/>
          </p:cNvSpPr>
          <p:nvPr>
            <p:ph type="sldNum" sz="quarter" idx="5"/>
          </p:nvPr>
        </p:nvSpPr>
        <p:spPr/>
        <p:txBody>
          <a:bodyPr/>
          <a:lstStyle/>
          <a:p>
            <a:fld id="{2CA3AB2B-189A-4C92-A457-C6A3833631A7}" type="slidenum">
              <a:rPr lang="en-US" smtClean="0"/>
              <a:pPr/>
              <a:t>6</a:t>
            </a:fld>
            <a:endParaRPr lang="en-US"/>
          </a:p>
        </p:txBody>
      </p:sp>
    </p:spTree>
    <p:extLst>
      <p:ext uri="{BB962C8B-B14F-4D97-AF65-F5344CB8AC3E}">
        <p14:creationId xmlns:p14="http://schemas.microsoft.com/office/powerpoint/2010/main" val="525649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noProof="0" dirty="0"/>
              <a:t>MATTEO: Sulla scorta delle attività condotte dai miei colleghi, insieme abbiamo selezionato i modelli elencati con lo scopo di verificarne le performance sul dataset del Progetto. Per completezza abbiamo condotto le analisi effettuando il tuning di ciascun modello.</a:t>
            </a:r>
          </a:p>
        </p:txBody>
      </p:sp>
      <p:sp>
        <p:nvSpPr>
          <p:cNvPr id="4" name="Slide Number Placeholder 3"/>
          <p:cNvSpPr>
            <a:spLocks noGrp="1"/>
          </p:cNvSpPr>
          <p:nvPr>
            <p:ph type="sldNum" sz="quarter" idx="5"/>
          </p:nvPr>
        </p:nvSpPr>
        <p:spPr/>
        <p:txBody>
          <a:bodyPr/>
          <a:lstStyle/>
          <a:p>
            <a:fld id="{2CA3AB2B-189A-4C92-A457-C6A3833631A7}" type="slidenum">
              <a:rPr lang="en-US" smtClean="0"/>
              <a:pPr/>
              <a:t>7</a:t>
            </a:fld>
            <a:endParaRPr lang="en-US"/>
          </a:p>
        </p:txBody>
      </p:sp>
    </p:spTree>
    <p:extLst>
      <p:ext uri="{BB962C8B-B14F-4D97-AF65-F5344CB8AC3E}">
        <p14:creationId xmlns:p14="http://schemas.microsoft.com/office/powerpoint/2010/main" val="2816244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F12DAD-4C0A-4C69-24D4-4949595C41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47659D-6257-8FEB-FFC8-F081045D3B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A7841D-5ECE-070B-ABB5-9643E8446774}"/>
              </a:ext>
            </a:extLst>
          </p:cNvPr>
          <p:cNvSpPr>
            <a:spLocks noGrp="1"/>
          </p:cNvSpPr>
          <p:nvPr>
            <p:ph type="body" idx="1"/>
          </p:nvPr>
        </p:nvSpPr>
        <p:spPr/>
        <p:txBody>
          <a:bodyPr/>
          <a:lstStyle/>
          <a:p>
            <a:r>
              <a:rPr lang="it-IT" noProof="0" dirty="0"/>
              <a:t>MATTEO: ...</a:t>
            </a:r>
          </a:p>
        </p:txBody>
      </p:sp>
      <p:sp>
        <p:nvSpPr>
          <p:cNvPr id="4" name="Slide Number Placeholder 3">
            <a:extLst>
              <a:ext uri="{FF2B5EF4-FFF2-40B4-BE49-F238E27FC236}">
                <a16:creationId xmlns:a16="http://schemas.microsoft.com/office/drawing/2014/main" id="{7F49D731-F62B-6DCB-D769-CF38855EB02A}"/>
              </a:ext>
            </a:extLst>
          </p:cNvPr>
          <p:cNvSpPr>
            <a:spLocks noGrp="1"/>
          </p:cNvSpPr>
          <p:nvPr>
            <p:ph type="sldNum" sz="quarter" idx="5"/>
          </p:nvPr>
        </p:nvSpPr>
        <p:spPr/>
        <p:txBody>
          <a:bodyPr/>
          <a:lstStyle/>
          <a:p>
            <a:fld id="{2CA3AB2B-189A-4C92-A457-C6A3833631A7}" type="slidenum">
              <a:rPr lang="en-US" smtClean="0"/>
              <a:pPr/>
              <a:t>8</a:t>
            </a:fld>
            <a:endParaRPr lang="en-US"/>
          </a:p>
        </p:txBody>
      </p:sp>
    </p:spTree>
    <p:extLst>
      <p:ext uri="{BB962C8B-B14F-4D97-AF65-F5344CB8AC3E}">
        <p14:creationId xmlns:p14="http://schemas.microsoft.com/office/powerpoint/2010/main" val="2949385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BC54FD-FFB2-C9BC-9D95-0D1B822955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85280D-7F89-D80F-22F5-7794250507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D3F254-9CB4-16ED-4995-BA6749FD57AA}"/>
              </a:ext>
            </a:extLst>
          </p:cNvPr>
          <p:cNvSpPr>
            <a:spLocks noGrp="1"/>
          </p:cNvSpPr>
          <p:nvPr>
            <p:ph type="body" idx="1"/>
          </p:nvPr>
        </p:nvSpPr>
        <p:spPr/>
        <p:txBody>
          <a:bodyPr/>
          <a:lstStyle/>
          <a:p>
            <a:r>
              <a:rPr lang="it-IT" noProof="0" dirty="0"/>
              <a:t>MATTEO: …</a:t>
            </a:r>
          </a:p>
        </p:txBody>
      </p:sp>
      <p:sp>
        <p:nvSpPr>
          <p:cNvPr id="4" name="Slide Number Placeholder 3">
            <a:extLst>
              <a:ext uri="{FF2B5EF4-FFF2-40B4-BE49-F238E27FC236}">
                <a16:creationId xmlns:a16="http://schemas.microsoft.com/office/drawing/2014/main" id="{B470701C-4C55-F2FE-A56A-35B928B7DC2F}"/>
              </a:ext>
            </a:extLst>
          </p:cNvPr>
          <p:cNvSpPr>
            <a:spLocks noGrp="1"/>
          </p:cNvSpPr>
          <p:nvPr>
            <p:ph type="sldNum" sz="quarter" idx="5"/>
          </p:nvPr>
        </p:nvSpPr>
        <p:spPr/>
        <p:txBody>
          <a:bodyPr/>
          <a:lstStyle/>
          <a:p>
            <a:fld id="{2CA3AB2B-189A-4C92-A457-C6A3833631A7}" type="slidenum">
              <a:rPr lang="en-US" smtClean="0"/>
              <a:pPr/>
              <a:t>9</a:t>
            </a:fld>
            <a:endParaRPr lang="en-US"/>
          </a:p>
        </p:txBody>
      </p:sp>
    </p:spTree>
    <p:extLst>
      <p:ext uri="{BB962C8B-B14F-4D97-AF65-F5344CB8AC3E}">
        <p14:creationId xmlns:p14="http://schemas.microsoft.com/office/powerpoint/2010/main" val="2262966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Right">
    <p:spTree>
      <p:nvGrpSpPr>
        <p:cNvPr id="1" name=""/>
        <p:cNvGrpSpPr/>
        <p:nvPr/>
      </p:nvGrpSpPr>
      <p:grpSpPr>
        <a:xfrm>
          <a:off x="0" y="0"/>
          <a:ext cx="0" cy="0"/>
          <a:chOff x="0" y="0"/>
          <a:chExt cx="0" cy="0"/>
        </a:xfrm>
      </p:grpSpPr>
      <p:sp>
        <p:nvSpPr>
          <p:cNvPr id="2" name="Title 1"/>
          <p:cNvSpPr>
            <a:spLocks noGrp="1"/>
          </p:cNvSpPr>
          <p:nvPr>
            <p:ph type="title"/>
          </p:nvPr>
        </p:nvSpPr>
        <p:spPr>
          <a:xfrm>
            <a:off x="1784569" y="137160"/>
            <a:ext cx="9797831" cy="707886"/>
          </a:xfrm>
        </p:spPr>
        <p:txBody>
          <a:bodyPr/>
          <a:lstStyle/>
          <a:p>
            <a:r>
              <a:rPr lang="en-US"/>
              <a:t>Click to edit Master title style</a:t>
            </a:r>
          </a:p>
        </p:txBody>
      </p:sp>
      <p:sp>
        <p:nvSpPr>
          <p:cNvPr id="3" name="Subtitle 2"/>
          <p:cNvSpPr>
            <a:spLocks noGrp="1"/>
          </p:cNvSpPr>
          <p:nvPr>
            <p:ph type="subTitle" idx="1"/>
          </p:nvPr>
        </p:nvSpPr>
        <p:spPr>
          <a:xfrm>
            <a:off x="1784569" y="845046"/>
            <a:ext cx="9797831" cy="523220"/>
          </a:xfrm>
        </p:spPr>
        <p:txBody>
          <a:bodyPr wrap="square">
            <a:spAutoFit/>
          </a:bodyPr>
          <a:lstStyle>
            <a:lvl1pPr marL="0" indent="0" algn="r">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6" name="Group 5"/>
          <p:cNvGrpSpPr/>
          <p:nvPr userDrawn="1"/>
        </p:nvGrpSpPr>
        <p:grpSpPr>
          <a:xfrm>
            <a:off x="328169" y="6237312"/>
            <a:ext cx="439241" cy="439240"/>
            <a:chOff x="186858" y="6096003"/>
            <a:chExt cx="580550" cy="580549"/>
          </a:xfrm>
          <a:solidFill>
            <a:schemeClr val="bg1">
              <a:lumMod val="75000"/>
              <a:alpha val="25000"/>
            </a:schemeClr>
          </a:solidFill>
        </p:grpSpPr>
        <p:sp>
          <p:nvSpPr>
            <p:cNvPr id="7" name="Rectangle 6"/>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Calibri Light" panose="020F0302020204030204" pitchFamily="34" charset="0"/>
              </a:endParaRPr>
            </a:p>
          </p:txBody>
        </p:sp>
        <p:sp>
          <p:nvSpPr>
            <p:cNvPr id="8" name="Rectangle 7"/>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10" name="Slide Number Placeholder 5"/>
          <p:cNvSpPr>
            <a:spLocks noGrp="1"/>
          </p:cNvSpPr>
          <p:nvPr>
            <p:ph type="sldNum" sz="quarter" idx="12"/>
          </p:nvPr>
        </p:nvSpPr>
        <p:spPr>
          <a:xfrm>
            <a:off x="328169" y="6237312"/>
            <a:ext cx="439241" cy="390437"/>
          </a:xfrm>
          <a:prstGeom prst="rect">
            <a:avLst/>
          </a:prstGeom>
        </p:spPr>
        <p:txBody>
          <a:bodyPr anchor="ctr"/>
          <a:lstStyle>
            <a:lvl1pPr algn="ctr">
              <a:defRPr sz="1400">
                <a:solidFill>
                  <a:srgbClr val="2F3A46"/>
                </a:solidFill>
              </a:defRPr>
            </a:lvl1pPr>
          </a:lstStyle>
          <a:p>
            <a:fld id="{F68327C5-B821-4FE9-A59A-A60D9EB59A9A}" type="slidenum">
              <a:rPr lang="en-US" smtClean="0"/>
              <a:pPr/>
              <a:t>‹#›</a:t>
            </a:fld>
            <a:endParaRPr lang="en-US" dirty="0"/>
          </a:p>
        </p:txBody>
      </p:sp>
    </p:spTree>
    <p:extLst>
      <p:ext uri="{BB962C8B-B14F-4D97-AF65-F5344CB8AC3E}">
        <p14:creationId xmlns:p14="http://schemas.microsoft.com/office/powerpoint/2010/main" val="3316994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asic w content">
    <p:spTree>
      <p:nvGrpSpPr>
        <p:cNvPr id="1" name=""/>
        <p:cNvGrpSpPr/>
        <p:nvPr/>
      </p:nvGrpSpPr>
      <p:grpSpPr>
        <a:xfrm>
          <a:off x="0" y="0"/>
          <a:ext cx="0" cy="0"/>
          <a:chOff x="0" y="0"/>
          <a:chExt cx="0" cy="0"/>
        </a:xfrm>
      </p:grpSpPr>
      <p:sp>
        <p:nvSpPr>
          <p:cNvPr id="2" name="Title 1"/>
          <p:cNvSpPr>
            <a:spLocks noGrp="1"/>
          </p:cNvSpPr>
          <p:nvPr>
            <p:ph type="title"/>
          </p:nvPr>
        </p:nvSpPr>
        <p:spPr>
          <a:xfrm>
            <a:off x="728754" y="317500"/>
            <a:ext cx="10625046" cy="1325563"/>
          </a:xfrm>
        </p:spPr>
        <p:txBody>
          <a:bodyPr/>
          <a:lstStyle>
            <a:lvl1pPr>
              <a:defRPr b="1"/>
            </a:lvl1pPr>
          </a:lstStyle>
          <a:p>
            <a:r>
              <a:rPr lang="en-US"/>
              <a:t>Click to edit Master title style</a:t>
            </a:r>
          </a:p>
        </p:txBody>
      </p:sp>
      <p:sp>
        <p:nvSpPr>
          <p:cNvPr id="21" name="Content Placeholder 2"/>
          <p:cNvSpPr>
            <a:spLocks noGrp="1"/>
          </p:cNvSpPr>
          <p:nvPr>
            <p:ph idx="1"/>
          </p:nvPr>
        </p:nvSpPr>
        <p:spPr>
          <a:xfrm>
            <a:off x="728754" y="1825625"/>
            <a:ext cx="1062504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Arrow: Chevron 8">
            <a:extLst>
              <a:ext uri="{FF2B5EF4-FFF2-40B4-BE49-F238E27FC236}">
                <a16:creationId xmlns:a16="http://schemas.microsoft.com/office/drawing/2014/main" id="{71AF28AF-E073-46B6-A3F7-98304CA49C14}"/>
              </a:ext>
            </a:extLst>
          </p:cNvPr>
          <p:cNvSpPr/>
          <p:nvPr userDrawn="1"/>
        </p:nvSpPr>
        <p:spPr>
          <a:xfrm>
            <a:off x="11078602" y="6031342"/>
            <a:ext cx="777240" cy="438997"/>
          </a:xfrm>
          <a:prstGeom prst="chevron">
            <a:avLst>
              <a:gd name="adj" fmla="val 44576"/>
            </a:avLst>
          </a:prstGeom>
          <a:solidFill>
            <a:srgbClr val="A1DDAA"/>
          </a:solidFill>
          <a:ln w="38100">
            <a:solidFill>
              <a:srgbClr val="2E8F4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 name="Rectangle 9">
            <a:extLst>
              <a:ext uri="{FF2B5EF4-FFF2-40B4-BE49-F238E27FC236}">
                <a16:creationId xmlns:a16="http://schemas.microsoft.com/office/drawing/2014/main" id="{6733ADE3-20F6-45D3-9D1D-74664B4F9653}"/>
              </a:ext>
            </a:extLst>
          </p:cNvPr>
          <p:cNvSpPr/>
          <p:nvPr userDrawn="1"/>
        </p:nvSpPr>
        <p:spPr>
          <a:xfrm>
            <a:off x="11382763" y="6242058"/>
            <a:ext cx="562643" cy="401868"/>
          </a:xfrm>
          <a:prstGeom prst="rect">
            <a:avLst/>
          </a:prstGeom>
          <a:solidFill>
            <a:schemeClr val="bg1"/>
          </a:solidFill>
          <a:ln w="920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F6D6A"/>
              </a:solidFill>
            </a:endParaRPr>
          </a:p>
        </p:txBody>
      </p:sp>
      <p:sp>
        <p:nvSpPr>
          <p:cNvPr id="11" name="Rectangle 10">
            <a:extLst>
              <a:ext uri="{FF2B5EF4-FFF2-40B4-BE49-F238E27FC236}">
                <a16:creationId xmlns:a16="http://schemas.microsoft.com/office/drawing/2014/main" id="{8953A8DC-C135-48E2-B0DB-5B02EB1F782B}"/>
              </a:ext>
            </a:extLst>
          </p:cNvPr>
          <p:cNvSpPr/>
          <p:nvPr userDrawn="1"/>
        </p:nvSpPr>
        <p:spPr>
          <a:xfrm>
            <a:off x="11382764" y="6242058"/>
            <a:ext cx="562643" cy="403741"/>
          </a:xfrm>
          <a:prstGeom prst="rect">
            <a:avLst/>
          </a:prstGeom>
          <a:noFill/>
          <a:ln w="28575">
            <a:solidFill>
              <a:srgbClr val="3939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5">
            <a:extLst>
              <a:ext uri="{FF2B5EF4-FFF2-40B4-BE49-F238E27FC236}">
                <a16:creationId xmlns:a16="http://schemas.microsoft.com/office/drawing/2014/main" id="{7E9DB31A-10C8-4A81-8E1C-E51573343BDD}"/>
              </a:ext>
            </a:extLst>
          </p:cNvPr>
          <p:cNvSpPr txBox="1">
            <a:spLocks/>
          </p:cNvSpPr>
          <p:nvPr userDrawn="1"/>
        </p:nvSpPr>
        <p:spPr>
          <a:xfrm>
            <a:off x="11382764" y="6253489"/>
            <a:ext cx="562643" cy="390437"/>
          </a:xfrm>
          <a:prstGeom prst="rect">
            <a:avLst/>
          </a:prstGeom>
          <a:ln>
            <a:solidFill>
              <a:srgbClr val="393937"/>
            </a:solidFill>
          </a:ln>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solidFill>
                  <a:srgbClr val="6F6D6A"/>
                </a:solidFill>
              </a:rPr>
              <a:pPr/>
              <a:t>‹#›</a:t>
            </a:fld>
            <a:endParaRPr lang="en-US" dirty="0">
              <a:solidFill>
                <a:srgbClr val="6F6D6A"/>
              </a:solidFill>
            </a:endParaRPr>
          </a:p>
        </p:txBody>
      </p:sp>
    </p:spTree>
    <p:extLst>
      <p:ext uri="{BB962C8B-B14F-4D97-AF65-F5344CB8AC3E}">
        <p14:creationId xmlns:p14="http://schemas.microsoft.com/office/powerpoint/2010/main" val="1426583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howee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8135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Left">
    <p:spTree>
      <p:nvGrpSpPr>
        <p:cNvPr id="1" name=""/>
        <p:cNvGrpSpPr/>
        <p:nvPr/>
      </p:nvGrpSpPr>
      <p:grpSpPr>
        <a:xfrm>
          <a:off x="0" y="0"/>
          <a:ext cx="0" cy="0"/>
          <a:chOff x="0" y="0"/>
          <a:chExt cx="0" cy="0"/>
        </a:xfrm>
      </p:grpSpPr>
      <p:sp>
        <p:nvSpPr>
          <p:cNvPr id="2" name="Title 1"/>
          <p:cNvSpPr>
            <a:spLocks noGrp="1"/>
          </p:cNvSpPr>
          <p:nvPr>
            <p:ph type="title"/>
          </p:nvPr>
        </p:nvSpPr>
        <p:spPr>
          <a:xfrm>
            <a:off x="623887" y="137160"/>
            <a:ext cx="9797831" cy="707886"/>
          </a:xfrm>
        </p:spPr>
        <p:txBody>
          <a:bodyPr/>
          <a:lstStyle>
            <a:lvl1pPr algn="l">
              <a:defRPr/>
            </a:lvl1pPr>
          </a:lstStyle>
          <a:p>
            <a:r>
              <a:rPr lang="en-US"/>
              <a:t>Click to edit Master title style</a:t>
            </a:r>
          </a:p>
        </p:txBody>
      </p:sp>
      <p:sp>
        <p:nvSpPr>
          <p:cNvPr id="3" name="Subtitle 2"/>
          <p:cNvSpPr>
            <a:spLocks noGrp="1"/>
          </p:cNvSpPr>
          <p:nvPr>
            <p:ph type="subTitle" idx="1"/>
          </p:nvPr>
        </p:nvSpPr>
        <p:spPr>
          <a:xfrm>
            <a:off x="623887" y="845046"/>
            <a:ext cx="9797831" cy="523220"/>
          </a:xfrm>
        </p:spPr>
        <p:txBody>
          <a:bodyPr wrap="square">
            <a:spAutoFit/>
          </a:bodyPr>
          <a:lstStyle>
            <a:lvl1pPr marL="0" indent="0" algn="l">
              <a:buNone/>
              <a:defRPr sz="2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6" name="Group 5"/>
          <p:cNvGrpSpPr/>
          <p:nvPr userDrawn="1"/>
        </p:nvGrpSpPr>
        <p:grpSpPr>
          <a:xfrm>
            <a:off x="328169" y="6237312"/>
            <a:ext cx="439241" cy="439240"/>
            <a:chOff x="186858" y="6096003"/>
            <a:chExt cx="580550" cy="580549"/>
          </a:xfrm>
          <a:solidFill>
            <a:schemeClr val="bg1">
              <a:lumMod val="75000"/>
              <a:alpha val="25000"/>
            </a:schemeClr>
          </a:solidFill>
        </p:grpSpPr>
        <p:sp>
          <p:nvSpPr>
            <p:cNvPr id="7" name="Rectangle 6"/>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Calibri Light" panose="020F0302020204030204" pitchFamily="34" charset="0"/>
              </a:endParaRPr>
            </a:p>
          </p:txBody>
        </p:sp>
        <p:sp>
          <p:nvSpPr>
            <p:cNvPr id="8" name="Rectangle 7"/>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10" name="Slide Number Placeholder 5"/>
          <p:cNvSpPr>
            <a:spLocks noGrp="1"/>
          </p:cNvSpPr>
          <p:nvPr>
            <p:ph type="sldNum" sz="quarter" idx="12"/>
          </p:nvPr>
        </p:nvSpPr>
        <p:spPr>
          <a:xfrm>
            <a:off x="328169" y="6237312"/>
            <a:ext cx="439241" cy="390437"/>
          </a:xfrm>
          <a:prstGeom prst="rect">
            <a:avLst/>
          </a:prstGeom>
        </p:spPr>
        <p:txBody>
          <a:bodyPr anchor="ctr"/>
          <a:lstStyle>
            <a:lvl1pPr algn="ctr">
              <a:defRPr sz="1400">
                <a:solidFill>
                  <a:srgbClr val="2F3A46"/>
                </a:solidFill>
              </a:defRPr>
            </a:lvl1pPr>
          </a:lstStyle>
          <a:p>
            <a:fld id="{F68327C5-B821-4FE9-A59A-A60D9EB59A9A}" type="slidenum">
              <a:rPr lang="en-US" smtClean="0"/>
              <a:pPr/>
              <a:t>‹#›</a:t>
            </a:fld>
            <a:endParaRPr lang="en-US" dirty="0"/>
          </a:p>
        </p:txBody>
      </p:sp>
    </p:spTree>
    <p:extLst>
      <p:ext uri="{BB962C8B-B14F-4D97-AF65-F5344CB8AC3E}">
        <p14:creationId xmlns:p14="http://schemas.microsoft.com/office/powerpoint/2010/main" val="3475639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Right (dark)">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84569" y="137160"/>
            <a:ext cx="9797831" cy="707886"/>
          </a:xfrm>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784569" y="845046"/>
            <a:ext cx="9797831" cy="523220"/>
          </a:xfrm>
        </p:spPr>
        <p:txBody>
          <a:bodyPr wrap="square">
            <a:spAutoFit/>
          </a:bodyPr>
          <a:lstStyle>
            <a:lvl1pPr marL="0" indent="0" algn="r">
              <a:buNone/>
              <a:defRPr sz="28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12" name="Group 11"/>
          <p:cNvGrpSpPr/>
          <p:nvPr userDrawn="1"/>
        </p:nvGrpSpPr>
        <p:grpSpPr>
          <a:xfrm>
            <a:off x="328166" y="6237312"/>
            <a:ext cx="439241" cy="439240"/>
            <a:chOff x="186858" y="6096003"/>
            <a:chExt cx="580550" cy="580549"/>
          </a:xfrm>
          <a:solidFill>
            <a:schemeClr val="bg1">
              <a:lumMod val="95000"/>
              <a:alpha val="25000"/>
            </a:schemeClr>
          </a:solidFill>
        </p:grpSpPr>
        <p:sp>
          <p:nvSpPr>
            <p:cNvPr id="13" name="Rectangle 12"/>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Calibri Light" panose="020F0302020204030204" pitchFamily="34" charset="0"/>
              </a:endParaRPr>
            </a:p>
          </p:txBody>
        </p:sp>
        <p:sp>
          <p:nvSpPr>
            <p:cNvPr id="14" name="Rectangle 13"/>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15" name="Slide Number Placeholder 5"/>
          <p:cNvSpPr>
            <a:spLocks noGrp="1"/>
          </p:cNvSpPr>
          <p:nvPr>
            <p:ph type="sldNum" sz="quarter" idx="12"/>
          </p:nvPr>
        </p:nvSpPr>
        <p:spPr>
          <a:xfrm>
            <a:off x="328169" y="6237312"/>
            <a:ext cx="439241" cy="390437"/>
          </a:xfrm>
          <a:prstGeom prst="rect">
            <a:avLst/>
          </a:prstGeom>
          <a:noFill/>
        </p:spPr>
        <p:txBody>
          <a:bodyPr anchor="ctr"/>
          <a:lstStyle>
            <a:lvl1pPr algn="ctr">
              <a:defRPr sz="1400">
                <a:solidFill>
                  <a:schemeClr val="bg1"/>
                </a:solidFill>
              </a:defRPr>
            </a:lvl1pPr>
          </a:lstStyle>
          <a:p>
            <a:fld id="{F68327C5-B821-4FE9-A59A-A60D9EB59A9A}" type="slidenum">
              <a:rPr lang="en-US" smtClean="0"/>
              <a:pPr/>
              <a:t>‹#›</a:t>
            </a:fld>
            <a:endParaRPr lang="en-US" dirty="0"/>
          </a:p>
        </p:txBody>
      </p:sp>
      <p:sp>
        <p:nvSpPr>
          <p:cNvPr id="4" name="Content Placeholder 2">
            <a:extLst>
              <a:ext uri="{FF2B5EF4-FFF2-40B4-BE49-F238E27FC236}">
                <a16:creationId xmlns:a16="http://schemas.microsoft.com/office/drawing/2014/main" id="{0B0A0367-5878-A83E-D968-46B8B72F6E06}"/>
              </a:ext>
            </a:extLst>
          </p:cNvPr>
          <p:cNvSpPr>
            <a:spLocks noGrp="1"/>
          </p:cNvSpPr>
          <p:nvPr>
            <p:ph idx="13"/>
          </p:nvPr>
        </p:nvSpPr>
        <p:spPr>
          <a:xfrm>
            <a:off x="728754" y="1825625"/>
            <a:ext cx="10625046" cy="4351338"/>
          </a:xfrm>
        </p:spPr>
        <p:txBody>
          <a:bodyPr/>
          <a:lstStyle>
            <a:lvl1pPr>
              <a:defRPr>
                <a:solidFill>
                  <a:schemeClr val="bg1"/>
                </a:solidFill>
              </a:defRPr>
            </a:lvl1pPr>
            <a:lvl2pPr>
              <a:defRPr>
                <a:solidFill>
                  <a:schemeClr val="tx1"/>
                </a:solidFill>
              </a:defRPr>
            </a:lvl2pPr>
            <a:lvl3pPr>
              <a:defRPr>
                <a:solidFill>
                  <a:schemeClr val="accent1"/>
                </a:solidFill>
              </a:defRPr>
            </a:lvl3pPr>
            <a:lvl4pPr>
              <a:defRPr>
                <a:solidFill>
                  <a:schemeClr val="accent2"/>
                </a:solidFill>
              </a:defRPr>
            </a:lvl4pPr>
            <a:lvl5pPr>
              <a:defRPr>
                <a:solidFill>
                  <a:schemeClr val="accent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2746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ft (dark)">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7" y="137160"/>
            <a:ext cx="9797831" cy="707886"/>
          </a:xfrm>
        </p:spPr>
        <p:txBody>
          <a:bodyPr/>
          <a:lstStyle>
            <a:lvl1pPr algn="l">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623887" y="845046"/>
            <a:ext cx="9797831" cy="523220"/>
          </a:xfrm>
        </p:spPr>
        <p:txBody>
          <a:bodyPr wrap="square">
            <a:spAutoFit/>
          </a:bodyPr>
          <a:lstStyle>
            <a:lvl1pPr marL="0" indent="0" algn="l">
              <a:buNone/>
              <a:defRPr sz="28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Content Placeholder 2">
            <a:extLst>
              <a:ext uri="{FF2B5EF4-FFF2-40B4-BE49-F238E27FC236}">
                <a16:creationId xmlns:a16="http://schemas.microsoft.com/office/drawing/2014/main" id="{35BDFB61-D242-7285-C2CA-82D083D8A8A1}"/>
              </a:ext>
            </a:extLst>
          </p:cNvPr>
          <p:cNvSpPr>
            <a:spLocks noGrp="1"/>
          </p:cNvSpPr>
          <p:nvPr>
            <p:ph idx="13"/>
          </p:nvPr>
        </p:nvSpPr>
        <p:spPr>
          <a:xfrm>
            <a:off x="728754" y="1825625"/>
            <a:ext cx="10625046" cy="4351338"/>
          </a:xfrm>
        </p:spPr>
        <p:txBody>
          <a:bodyPr/>
          <a:lstStyle>
            <a:lvl1pPr>
              <a:defRPr>
                <a:solidFill>
                  <a:schemeClr val="bg1"/>
                </a:solidFill>
              </a:defRPr>
            </a:lvl1pPr>
            <a:lvl2pPr>
              <a:defRPr>
                <a:solidFill>
                  <a:schemeClr val="accent3"/>
                </a:solidFill>
              </a:defRPr>
            </a:lvl2pPr>
            <a:lvl3pPr>
              <a:defRPr>
                <a:solidFill>
                  <a:schemeClr val="accent1"/>
                </a:solidFill>
              </a:defRPr>
            </a:lvl3pPr>
            <a:lvl4pPr>
              <a:defRPr>
                <a:solidFill>
                  <a:schemeClr val="accent2"/>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Arrow: Chevron 3">
            <a:extLst>
              <a:ext uri="{FF2B5EF4-FFF2-40B4-BE49-F238E27FC236}">
                <a16:creationId xmlns:a16="http://schemas.microsoft.com/office/drawing/2014/main" id="{97812CCA-4904-1AB4-D4F9-A114CA64C90B}"/>
              </a:ext>
            </a:extLst>
          </p:cNvPr>
          <p:cNvSpPr/>
          <p:nvPr userDrawn="1"/>
        </p:nvSpPr>
        <p:spPr>
          <a:xfrm>
            <a:off x="11078602" y="6031342"/>
            <a:ext cx="777240" cy="438997"/>
          </a:xfrm>
          <a:prstGeom prst="chevron">
            <a:avLst>
              <a:gd name="adj" fmla="val 44576"/>
            </a:avLst>
          </a:prstGeom>
          <a:solidFill>
            <a:srgbClr val="A1DDAA"/>
          </a:solidFill>
          <a:ln w="38100">
            <a:solidFill>
              <a:srgbClr val="2E8F4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6" name="Rectangle 5">
            <a:extLst>
              <a:ext uri="{FF2B5EF4-FFF2-40B4-BE49-F238E27FC236}">
                <a16:creationId xmlns:a16="http://schemas.microsoft.com/office/drawing/2014/main" id="{9F8DA2EB-F53C-530C-340C-7871AC3E1745}"/>
              </a:ext>
            </a:extLst>
          </p:cNvPr>
          <p:cNvSpPr/>
          <p:nvPr userDrawn="1"/>
        </p:nvSpPr>
        <p:spPr>
          <a:xfrm>
            <a:off x="11382763" y="6242058"/>
            <a:ext cx="562643" cy="401868"/>
          </a:xfrm>
          <a:prstGeom prst="rect">
            <a:avLst/>
          </a:prstGeom>
          <a:solidFill>
            <a:schemeClr val="bg1"/>
          </a:solidFill>
          <a:ln w="920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F6D6A"/>
              </a:solidFill>
            </a:endParaRPr>
          </a:p>
        </p:txBody>
      </p:sp>
      <p:sp>
        <p:nvSpPr>
          <p:cNvPr id="7" name="Rectangle 6">
            <a:extLst>
              <a:ext uri="{FF2B5EF4-FFF2-40B4-BE49-F238E27FC236}">
                <a16:creationId xmlns:a16="http://schemas.microsoft.com/office/drawing/2014/main" id="{E8BF0252-8303-1CC0-0C82-D4E729AE5639}"/>
              </a:ext>
            </a:extLst>
          </p:cNvPr>
          <p:cNvSpPr/>
          <p:nvPr userDrawn="1"/>
        </p:nvSpPr>
        <p:spPr>
          <a:xfrm>
            <a:off x="11382764" y="6242058"/>
            <a:ext cx="562643" cy="403741"/>
          </a:xfrm>
          <a:prstGeom prst="rect">
            <a:avLst/>
          </a:prstGeom>
          <a:noFill/>
          <a:ln w="28575">
            <a:solidFill>
              <a:srgbClr val="3939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a:extLst>
              <a:ext uri="{FF2B5EF4-FFF2-40B4-BE49-F238E27FC236}">
                <a16:creationId xmlns:a16="http://schemas.microsoft.com/office/drawing/2014/main" id="{2F531638-B1E3-A944-1BF3-4FFB5692910C}"/>
              </a:ext>
            </a:extLst>
          </p:cNvPr>
          <p:cNvSpPr txBox="1">
            <a:spLocks/>
          </p:cNvSpPr>
          <p:nvPr userDrawn="1"/>
        </p:nvSpPr>
        <p:spPr>
          <a:xfrm>
            <a:off x="11382764" y="6253489"/>
            <a:ext cx="562643" cy="390437"/>
          </a:xfrm>
          <a:prstGeom prst="rect">
            <a:avLst/>
          </a:prstGeom>
          <a:ln>
            <a:solidFill>
              <a:srgbClr val="393937"/>
            </a:solidFill>
          </a:ln>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solidFill>
                  <a:srgbClr val="6F6D6A"/>
                </a:solidFill>
              </a:rPr>
              <a:pPr/>
              <a:t>‹#›</a:t>
            </a:fld>
            <a:endParaRPr lang="en-US" dirty="0">
              <a:solidFill>
                <a:srgbClr val="6F6D6A"/>
              </a:solidFill>
            </a:endParaRPr>
          </a:p>
        </p:txBody>
      </p:sp>
    </p:spTree>
    <p:extLst>
      <p:ext uri="{BB962C8B-B14F-4D97-AF65-F5344CB8AC3E}">
        <p14:creationId xmlns:p14="http://schemas.microsoft.com/office/powerpoint/2010/main" val="209258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 Left (dark)">
    <p:bg>
      <p:bgPr>
        <a:solidFill>
          <a:schemeClr val="tx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7" y="137160"/>
            <a:ext cx="9797831" cy="707886"/>
          </a:xfrm>
        </p:spPr>
        <p:txBody>
          <a:bodyPr/>
          <a:lstStyle>
            <a:lvl1pPr algn="l">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623887" y="845046"/>
            <a:ext cx="9797831" cy="523220"/>
          </a:xfrm>
        </p:spPr>
        <p:txBody>
          <a:bodyPr wrap="square">
            <a:spAutoFit/>
          </a:bodyPr>
          <a:lstStyle>
            <a:lvl1pPr marL="0" indent="0" algn="l">
              <a:buNone/>
              <a:defRPr sz="28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13" name="Group 12"/>
          <p:cNvGrpSpPr/>
          <p:nvPr userDrawn="1"/>
        </p:nvGrpSpPr>
        <p:grpSpPr>
          <a:xfrm>
            <a:off x="328166" y="6237312"/>
            <a:ext cx="439241" cy="439240"/>
            <a:chOff x="186858" y="6096003"/>
            <a:chExt cx="580550" cy="580549"/>
          </a:xfrm>
          <a:solidFill>
            <a:schemeClr val="bg1">
              <a:lumMod val="95000"/>
              <a:alpha val="25000"/>
            </a:schemeClr>
          </a:solidFill>
        </p:grpSpPr>
        <p:sp>
          <p:nvSpPr>
            <p:cNvPr id="14" name="Rectangle 13"/>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Calibri Light" panose="020F0302020204030204" pitchFamily="34" charset="0"/>
              </a:endParaRPr>
            </a:p>
          </p:txBody>
        </p:sp>
        <p:sp>
          <p:nvSpPr>
            <p:cNvPr id="15" name="Rectangle 14"/>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16" name="Slide Number Placeholder 5"/>
          <p:cNvSpPr>
            <a:spLocks noGrp="1"/>
          </p:cNvSpPr>
          <p:nvPr>
            <p:ph type="sldNum" sz="quarter" idx="12"/>
          </p:nvPr>
        </p:nvSpPr>
        <p:spPr>
          <a:xfrm>
            <a:off x="328169" y="6237312"/>
            <a:ext cx="439241" cy="390437"/>
          </a:xfrm>
          <a:prstGeom prst="rect">
            <a:avLst/>
          </a:prstGeom>
          <a:noFill/>
        </p:spPr>
        <p:txBody>
          <a:bodyPr anchor="ctr"/>
          <a:lstStyle>
            <a:lvl1pPr algn="ctr">
              <a:defRPr sz="1400">
                <a:solidFill>
                  <a:schemeClr val="bg1"/>
                </a:solidFill>
              </a:defRPr>
            </a:lvl1pPr>
          </a:lstStyle>
          <a:p>
            <a:fld id="{F68327C5-B821-4FE9-A59A-A60D9EB59A9A}" type="slidenum">
              <a:rPr lang="en-US" smtClean="0"/>
              <a:pPr/>
              <a:t>‹#›</a:t>
            </a:fld>
            <a:endParaRPr lang="en-US" dirty="0"/>
          </a:p>
        </p:txBody>
      </p:sp>
      <p:sp>
        <p:nvSpPr>
          <p:cNvPr id="5" name="Content Placeholder 2">
            <a:extLst>
              <a:ext uri="{FF2B5EF4-FFF2-40B4-BE49-F238E27FC236}">
                <a16:creationId xmlns:a16="http://schemas.microsoft.com/office/drawing/2014/main" id="{ADA5F644-2EC2-E882-547E-A68B60C75E31}"/>
              </a:ext>
            </a:extLst>
          </p:cNvPr>
          <p:cNvSpPr>
            <a:spLocks noGrp="1"/>
          </p:cNvSpPr>
          <p:nvPr>
            <p:ph idx="13"/>
          </p:nvPr>
        </p:nvSpPr>
        <p:spPr>
          <a:xfrm>
            <a:off x="728754" y="1825625"/>
            <a:ext cx="10625046" cy="4351338"/>
          </a:xfrm>
        </p:spPr>
        <p:txBody>
          <a:bodyPr/>
          <a:lstStyle>
            <a:lvl1pPr>
              <a:defRPr>
                <a:solidFill>
                  <a:schemeClr val="bg1"/>
                </a:solidFill>
              </a:defRPr>
            </a:lvl1pPr>
            <a:lvl2pPr>
              <a:defRPr>
                <a:solidFill>
                  <a:schemeClr val="tx1"/>
                </a:solidFill>
              </a:defRPr>
            </a:lvl2pPr>
            <a:lvl3pPr>
              <a:defRPr>
                <a:solidFill>
                  <a:schemeClr val="accent1"/>
                </a:solidFill>
              </a:defRPr>
            </a:lvl3pPr>
            <a:lvl4pPr>
              <a:defRPr>
                <a:solidFill>
                  <a:schemeClr val="accent2"/>
                </a:solidFill>
              </a:defRPr>
            </a:lvl4pPr>
            <a:lvl5pPr>
              <a:defRPr>
                <a:solidFill>
                  <a:schemeClr val="accent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7173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21025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Transition">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32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p:cNvSpPr/>
          <p:nvPr userDrawn="1"/>
        </p:nvSpPr>
        <p:spPr>
          <a:xfrm>
            <a:off x="0" y="6021288"/>
            <a:ext cx="12192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9368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ver">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79376" y="228855"/>
            <a:ext cx="11233248" cy="954108"/>
          </a:xfrm>
        </p:spPr>
        <p:txBody>
          <a:bodyPr wrap="square" anchor="b">
            <a:spAutoFit/>
          </a:bodyPr>
          <a:lstStyle>
            <a:lvl1pPr algn="ctr">
              <a:defRPr sz="6000">
                <a:solidFill>
                  <a:schemeClr val="bg1"/>
                </a:solidFill>
              </a:defRPr>
            </a:lvl1pPr>
          </a:lstStyle>
          <a:p>
            <a:r>
              <a:rPr lang="en-US" dirty="0"/>
              <a:t>Click to edit Master title style</a:t>
            </a:r>
          </a:p>
        </p:txBody>
      </p:sp>
      <p:sp>
        <p:nvSpPr>
          <p:cNvPr id="7" name="Rectangle 6"/>
          <p:cNvSpPr/>
          <p:nvPr userDrawn="1"/>
        </p:nvSpPr>
        <p:spPr>
          <a:xfrm>
            <a:off x="0" y="6021288"/>
            <a:ext cx="12192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8994" y="1426467"/>
            <a:ext cx="6338473" cy="5238748"/>
          </a:xfrm>
          <a:prstGeom prst="rect">
            <a:avLst/>
          </a:prstGeom>
          <a:effectLst>
            <a:reflection blurRad="6350" stA="52000" endA="300" endPos="35000" dir="5400000" sy="-100000" algn="bl" rotWithShape="0"/>
          </a:effectLst>
        </p:spPr>
      </p:pic>
      <p:sp>
        <p:nvSpPr>
          <p:cNvPr id="9" name="Picture Placeholder 8"/>
          <p:cNvSpPr>
            <a:spLocks noGrp="1"/>
          </p:cNvSpPr>
          <p:nvPr>
            <p:ph type="pic" sz="quarter" idx="10"/>
          </p:nvPr>
        </p:nvSpPr>
        <p:spPr>
          <a:xfrm>
            <a:off x="1489943" y="1700811"/>
            <a:ext cx="5616575" cy="3168055"/>
          </a:xfrm>
        </p:spPr>
        <p:txBody>
          <a:bodyPr/>
          <a:lstStyle>
            <a:lvl1pPr>
              <a:defRPr>
                <a:solidFill>
                  <a:schemeClr val="bg1"/>
                </a:solidFill>
              </a:defRPr>
            </a:lvl1pPr>
          </a:lstStyle>
          <a:p>
            <a:endParaRPr lang="en-US"/>
          </a:p>
        </p:txBody>
      </p:sp>
    </p:spTree>
    <p:extLst>
      <p:ext uri="{BB962C8B-B14F-4D97-AF65-F5344CB8AC3E}">
        <p14:creationId xmlns:p14="http://schemas.microsoft.com/office/powerpoint/2010/main" val="1593082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asic">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B62F351B-E57C-478B-8560-349707CBFF6B}"/>
              </a:ext>
            </a:extLst>
          </p:cNvPr>
          <p:cNvSpPr>
            <a:spLocks noGrp="1"/>
          </p:cNvSpPr>
          <p:nvPr>
            <p:ph type="title"/>
          </p:nvPr>
        </p:nvSpPr>
        <p:spPr>
          <a:xfrm>
            <a:off x="1784569" y="137160"/>
            <a:ext cx="9797831" cy="707886"/>
          </a:xfrm>
        </p:spPr>
        <p:txBody>
          <a:bodyPr/>
          <a:lstStyle/>
          <a:p>
            <a:r>
              <a:rPr lang="en-US"/>
              <a:t>Click to edit Master title style</a:t>
            </a:r>
          </a:p>
        </p:txBody>
      </p:sp>
      <p:sp>
        <p:nvSpPr>
          <p:cNvPr id="10" name="Arrow: Chevron 9">
            <a:extLst>
              <a:ext uri="{FF2B5EF4-FFF2-40B4-BE49-F238E27FC236}">
                <a16:creationId xmlns:a16="http://schemas.microsoft.com/office/drawing/2014/main" id="{17593CF2-9DB3-4B30-9249-3AF798C5E425}"/>
              </a:ext>
            </a:extLst>
          </p:cNvPr>
          <p:cNvSpPr/>
          <p:nvPr userDrawn="1"/>
        </p:nvSpPr>
        <p:spPr>
          <a:xfrm>
            <a:off x="11078602" y="6031342"/>
            <a:ext cx="777240" cy="438997"/>
          </a:xfrm>
          <a:prstGeom prst="chevron">
            <a:avLst>
              <a:gd name="adj" fmla="val 44576"/>
            </a:avLst>
          </a:prstGeom>
          <a:solidFill>
            <a:srgbClr val="A1DDAA"/>
          </a:solidFill>
          <a:ln w="38100">
            <a:solidFill>
              <a:srgbClr val="2E8F4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1" name="Rectangle 10">
            <a:extLst>
              <a:ext uri="{FF2B5EF4-FFF2-40B4-BE49-F238E27FC236}">
                <a16:creationId xmlns:a16="http://schemas.microsoft.com/office/drawing/2014/main" id="{81AE4264-C320-4765-9D08-4DFD96822A45}"/>
              </a:ext>
            </a:extLst>
          </p:cNvPr>
          <p:cNvSpPr/>
          <p:nvPr userDrawn="1"/>
        </p:nvSpPr>
        <p:spPr>
          <a:xfrm>
            <a:off x="11382763" y="6242058"/>
            <a:ext cx="562643" cy="401868"/>
          </a:xfrm>
          <a:prstGeom prst="rect">
            <a:avLst/>
          </a:prstGeom>
          <a:solidFill>
            <a:schemeClr val="bg1"/>
          </a:solidFill>
          <a:ln w="920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F6D6A"/>
              </a:solidFill>
            </a:endParaRPr>
          </a:p>
        </p:txBody>
      </p:sp>
      <p:sp>
        <p:nvSpPr>
          <p:cNvPr id="12" name="Rectangle 11">
            <a:extLst>
              <a:ext uri="{FF2B5EF4-FFF2-40B4-BE49-F238E27FC236}">
                <a16:creationId xmlns:a16="http://schemas.microsoft.com/office/drawing/2014/main" id="{4B4A5F22-461F-436D-8683-574444D3DE7E}"/>
              </a:ext>
            </a:extLst>
          </p:cNvPr>
          <p:cNvSpPr/>
          <p:nvPr userDrawn="1"/>
        </p:nvSpPr>
        <p:spPr>
          <a:xfrm>
            <a:off x="11382764" y="6242058"/>
            <a:ext cx="562643" cy="403741"/>
          </a:xfrm>
          <a:prstGeom prst="rect">
            <a:avLst/>
          </a:prstGeom>
          <a:noFill/>
          <a:ln w="28575">
            <a:solidFill>
              <a:srgbClr val="3939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5">
            <a:extLst>
              <a:ext uri="{FF2B5EF4-FFF2-40B4-BE49-F238E27FC236}">
                <a16:creationId xmlns:a16="http://schemas.microsoft.com/office/drawing/2014/main" id="{FC1C573F-46C7-49BA-B262-660E2EBC9265}"/>
              </a:ext>
            </a:extLst>
          </p:cNvPr>
          <p:cNvSpPr txBox="1">
            <a:spLocks/>
          </p:cNvSpPr>
          <p:nvPr userDrawn="1"/>
        </p:nvSpPr>
        <p:spPr>
          <a:xfrm>
            <a:off x="11382764" y="6253489"/>
            <a:ext cx="562643" cy="390437"/>
          </a:xfrm>
          <a:prstGeom prst="rect">
            <a:avLst/>
          </a:prstGeom>
          <a:ln>
            <a:solidFill>
              <a:srgbClr val="393937"/>
            </a:solidFill>
          </a:ln>
        </p:spPr>
        <p:txBody>
          <a:bodyPr anchor="ctr"/>
          <a:lstStyle>
            <a:defPPr>
              <a:defRPr lang="fr-FR"/>
            </a:defPPr>
            <a:lvl1pPr marL="0" algn="ctr" defTabSz="914354" rtl="0" eaLnBrk="1" latinLnBrk="0" hangingPunct="1">
              <a:defRPr sz="1400" kern="1200">
                <a:solidFill>
                  <a:srgbClr val="2F3A46"/>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fld id="{F68327C5-B821-4FE9-A59A-A60D9EB59A9A}" type="slidenum">
              <a:rPr lang="en-US" smtClean="0">
                <a:solidFill>
                  <a:srgbClr val="6F6D6A"/>
                </a:solidFill>
              </a:rPr>
              <a:pPr/>
              <a:t>‹#›</a:t>
            </a:fld>
            <a:endParaRPr lang="en-US" dirty="0">
              <a:solidFill>
                <a:srgbClr val="6F6D6A"/>
              </a:solidFill>
            </a:endParaRPr>
          </a:p>
        </p:txBody>
      </p:sp>
    </p:spTree>
    <p:extLst>
      <p:ext uri="{BB962C8B-B14F-4D97-AF65-F5344CB8AC3E}">
        <p14:creationId xmlns:p14="http://schemas.microsoft.com/office/powerpoint/2010/main" val="1422087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137160"/>
            <a:ext cx="10972800" cy="707886"/>
          </a:xfrm>
          <a:prstGeom prst="rect">
            <a:avLst/>
          </a:prstGeom>
        </p:spPr>
        <p:txBody>
          <a:bodyPr vert="horz" lIns="91440" tIns="45720" rIns="91440" bIns="45720" rtlCol="0" anchor="ctr">
            <a:spAutoFit/>
          </a:bodyPr>
          <a:lstStyle/>
          <a:p>
            <a:pPr lvl="0"/>
            <a:r>
              <a:rPr lang="en-US"/>
              <a:t>Click to edit Master title style</a:t>
            </a:r>
            <a:endParaRPr lang="en-US" dirty="0"/>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4763103"/>
      </p:ext>
    </p:extLst>
  </p:cSld>
  <p:clrMap bg1="lt1" tx1="dk1" bg2="lt2" tx2="dk2" accent1="accent1" accent2="accent2" accent3="accent3" accent4="accent4" accent5="accent5" accent6="accent6" hlink="hlink" folHlink="folHlink"/>
  <p:sldLayoutIdLst>
    <p:sldLayoutId id="2147483769" r:id="rId1"/>
    <p:sldLayoutId id="2147483771" r:id="rId2"/>
    <p:sldLayoutId id="2147483770" r:id="rId3"/>
    <p:sldLayoutId id="2147483772" r:id="rId4"/>
    <p:sldLayoutId id="2147483775" r:id="rId5"/>
    <p:sldLayoutId id="2147483751" r:id="rId6"/>
    <p:sldLayoutId id="2147483774" r:id="rId7"/>
    <p:sldLayoutId id="2147483750" r:id="rId8"/>
    <p:sldLayoutId id="2147483776" r:id="rId9"/>
    <p:sldLayoutId id="2147483777" r:id="rId10"/>
  </p:sldLayoutIdLst>
  <p:hf hdr="0"/>
  <p:txStyles>
    <p:titleStyle>
      <a:lvl1pPr algn="r" defTabSz="914354" rtl="0" eaLnBrk="1" latinLnBrk="0" hangingPunct="1">
        <a:spcBef>
          <a:spcPct val="0"/>
        </a:spcBef>
        <a:buNone/>
        <a:defRPr lang="en-US" sz="40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882" indent="-342882" algn="l" defTabSz="914354" rtl="0" eaLnBrk="1" latinLnBrk="0" hangingPunct="1">
        <a:spcBef>
          <a:spcPct val="20000"/>
        </a:spcBef>
        <a:buFont typeface="Arial" pitchFamily="34" charset="0"/>
        <a:buChar char="•"/>
        <a:defRPr sz="32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742913" indent="-285737" algn="l" defTabSz="914354" rtl="0" eaLnBrk="1" latinLnBrk="0" hangingPunct="1">
        <a:spcBef>
          <a:spcPct val="20000"/>
        </a:spcBef>
        <a:buFont typeface="Arial" pitchFamily="34" charset="0"/>
        <a:buChar char="–"/>
        <a:defRPr sz="2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1142942" indent="-228589" algn="l" defTabSz="914354" rtl="0" eaLnBrk="1" latinLnBrk="0" hangingPunct="1">
        <a:spcBef>
          <a:spcPct val="20000"/>
        </a:spcBef>
        <a:buFont typeface="Arial" pitchFamily="34" charset="0"/>
        <a:buChar char="•"/>
        <a:defRPr sz="24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120"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2057298"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E263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0825972"/>
      </p:ext>
    </p:extLst>
  </p:cSld>
  <p:clrMap bg1="lt1" tx1="dk1" bg2="lt2" tx2="dk2" accent1="accent1" accent2="accent2" accent3="accent3" accent4="accent4" accent5="accent5" accent6="accent6" hlink="hlink" folHlink="folHlink"/>
  <p:sldLayoutIdLst>
    <p:sldLayoutId id="2147483754" r:id="rId1"/>
  </p:sldLayoutIdLst>
  <p:hf hdr="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29182"/>
            <a:ext cx="9144000" cy="2387600"/>
          </a:xfrm>
        </p:spPr>
        <p:txBody>
          <a:bodyPr>
            <a:normAutofit/>
          </a:bodyPr>
          <a:lstStyle/>
          <a:p>
            <a:r>
              <a:rPr lang="en-US" b="1" dirty="0"/>
              <a:t>Rice Type Classification</a:t>
            </a:r>
            <a:endParaRPr lang="en-US" dirty="0"/>
          </a:p>
        </p:txBody>
      </p:sp>
      <p:sp>
        <p:nvSpPr>
          <p:cNvPr id="3" name="Subtitle 2"/>
          <p:cNvSpPr>
            <a:spLocks noGrp="1"/>
          </p:cNvSpPr>
          <p:nvPr>
            <p:ph type="subTitle" idx="1"/>
          </p:nvPr>
        </p:nvSpPr>
        <p:spPr>
          <a:xfrm>
            <a:off x="767408" y="4108857"/>
            <a:ext cx="10729192" cy="1655762"/>
          </a:xfrm>
        </p:spPr>
        <p:txBody>
          <a:bodyPr>
            <a:normAutofit/>
          </a:bodyPr>
          <a:lstStyle/>
          <a:p>
            <a:r>
              <a:rPr lang="en-US" sz="2800" dirty="0"/>
              <a:t>Elena Zen, Lorenzo </a:t>
            </a:r>
            <a:r>
              <a:rPr lang="en-US" sz="2800" dirty="0" err="1"/>
              <a:t>Forcucci</a:t>
            </a:r>
            <a:r>
              <a:rPr lang="en-US" sz="2800" dirty="0"/>
              <a:t>, Luca </a:t>
            </a:r>
            <a:r>
              <a:rPr lang="en-US" sz="2800" dirty="0" err="1"/>
              <a:t>Graziadei</a:t>
            </a:r>
            <a:r>
              <a:rPr lang="en-US" sz="2800" dirty="0"/>
              <a:t>, Matteo </a:t>
            </a:r>
            <a:r>
              <a:rPr lang="en-US" sz="2800" dirty="0" err="1"/>
              <a:t>Vanzanelli</a:t>
            </a:r>
            <a:endParaRPr lang="en-US" sz="2800" dirty="0"/>
          </a:p>
        </p:txBody>
      </p:sp>
      <p:pic>
        <p:nvPicPr>
          <p:cNvPr id="6" name="Picture 5" descr="A qr code with a white background&#10;&#10;AI-generated content may be incorrect.">
            <a:extLst>
              <a:ext uri="{FF2B5EF4-FFF2-40B4-BE49-F238E27FC236}">
                <a16:creationId xmlns:a16="http://schemas.microsoft.com/office/drawing/2014/main" id="{AD67FAA0-FE7E-D226-22B3-FF537899EE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8448" y="4898278"/>
            <a:ext cx="1916832" cy="1916832"/>
          </a:xfrm>
          <a:prstGeom prst="rect">
            <a:avLst/>
          </a:prstGeom>
        </p:spPr>
      </p:pic>
      <p:sp>
        <p:nvSpPr>
          <p:cNvPr id="7" name="Title 1">
            <a:extLst>
              <a:ext uri="{FF2B5EF4-FFF2-40B4-BE49-F238E27FC236}">
                <a16:creationId xmlns:a16="http://schemas.microsoft.com/office/drawing/2014/main" id="{C04E36BA-4EC2-A04D-FCD6-24680D8D4EFB}"/>
              </a:ext>
            </a:extLst>
          </p:cNvPr>
          <p:cNvSpPr txBox="1">
            <a:spLocks/>
          </p:cNvSpPr>
          <p:nvPr/>
        </p:nvSpPr>
        <p:spPr>
          <a:xfrm>
            <a:off x="4871864" y="6093296"/>
            <a:ext cx="5256584" cy="731002"/>
          </a:xfrm>
          <a:prstGeom prst="rect">
            <a:avLst/>
          </a:prstGeom>
        </p:spPr>
        <p:txBody>
          <a:bodyPr vert="horz" lIns="91440" tIns="45720" rIns="91440" bIns="45720" rtlCol="0" anchor="ctr">
            <a:normAutofit fontScale="85000" lnSpcReduction="10000"/>
          </a:bodyPr>
          <a:lstStyle>
            <a:lvl1pPr algn="ctr" defTabSz="914354" rtl="0" eaLnBrk="1" latinLnBrk="0" hangingPunct="1">
              <a:spcBef>
                <a:spcPct val="0"/>
              </a:spcBef>
              <a:buNone/>
              <a:defRPr lang="en-US" sz="6000" b="1" kern="1200" cap="all" normalizeH="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000" dirty="0">
                <a:solidFill>
                  <a:schemeClr val="tx2"/>
                </a:solidFill>
              </a:rPr>
              <a:t>Project Repository:</a:t>
            </a:r>
          </a:p>
        </p:txBody>
      </p:sp>
    </p:spTree>
    <p:extLst>
      <p:ext uri="{BB962C8B-B14F-4D97-AF65-F5344CB8AC3E}">
        <p14:creationId xmlns:p14="http://schemas.microsoft.com/office/powerpoint/2010/main" val="2630028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69FDC-AFE9-015D-6528-4B4F8110AFD2}"/>
            </a:ext>
          </a:extLst>
        </p:cNvPr>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0BFCCC8E-2940-453D-0EB5-39CD5EC53178}"/>
              </a:ext>
            </a:extLst>
          </p:cNvPr>
          <p:cNvSpPr>
            <a:spLocks noGrp="1"/>
          </p:cNvSpPr>
          <p:nvPr>
            <p:ph idx="13"/>
          </p:nvPr>
        </p:nvSpPr>
        <p:spPr>
          <a:xfrm>
            <a:off x="728753" y="1485930"/>
            <a:ext cx="10839359" cy="4691033"/>
          </a:xfrm>
        </p:spPr>
        <p:txBody>
          <a:bodyPr/>
          <a:lstStyle/>
          <a:p>
            <a:r>
              <a:rPr lang="it-IT" dirty="0"/>
              <a:t>C-Support </a:t>
            </a:r>
            <a:r>
              <a:rPr lang="it-IT" dirty="0" err="1"/>
              <a:t>Vector</a:t>
            </a:r>
            <a:r>
              <a:rPr lang="it-IT" dirty="0"/>
              <a:t> </a:t>
            </a:r>
            <a:r>
              <a:rPr lang="it-IT" dirty="0" err="1"/>
              <a:t>Classification</a:t>
            </a:r>
            <a:r>
              <a:rPr lang="it-IT" dirty="0"/>
              <a:t> (SVC)</a:t>
            </a:r>
          </a:p>
          <a:p>
            <a:pPr lvl="1"/>
            <a:r>
              <a:rPr lang="it-IT" dirty="0"/>
              <a:t>Ha il punteggio più alto per la metrica F1 Score</a:t>
            </a:r>
          </a:p>
          <a:p>
            <a:pPr lvl="1"/>
            <a:r>
              <a:rPr lang="it-IT" dirty="0"/>
              <a:t>È potente ma </a:t>
            </a:r>
            <a:r>
              <a:rPr lang="it-IT" dirty="0" err="1"/>
              <a:t>computazionalmente</a:t>
            </a:r>
            <a:r>
              <a:rPr lang="it-IT" dirty="0"/>
              <a:t> costoso</a:t>
            </a:r>
          </a:p>
          <a:p>
            <a:r>
              <a:rPr lang="it-IT" dirty="0" err="1"/>
              <a:t>Naive</a:t>
            </a:r>
            <a:r>
              <a:rPr lang="it-IT" dirty="0"/>
              <a:t> </a:t>
            </a:r>
            <a:r>
              <a:rPr lang="it-IT" dirty="0" err="1"/>
              <a:t>Bayes</a:t>
            </a:r>
            <a:endParaRPr lang="it-IT" dirty="0"/>
          </a:p>
          <a:p>
            <a:pPr lvl="1"/>
            <a:r>
              <a:rPr lang="it-IT" dirty="0"/>
              <a:t>Nonostante abbia un F1 score leggermente più basso è </a:t>
            </a:r>
            <a:r>
              <a:rPr lang="it-IT" dirty="0" err="1"/>
              <a:t>computazionalmente</a:t>
            </a:r>
            <a:r>
              <a:rPr lang="it-IT" dirty="0"/>
              <a:t> molto conveniente</a:t>
            </a:r>
          </a:p>
        </p:txBody>
      </p:sp>
      <p:sp>
        <p:nvSpPr>
          <p:cNvPr id="11" name="Title 1">
            <a:extLst>
              <a:ext uri="{FF2B5EF4-FFF2-40B4-BE49-F238E27FC236}">
                <a16:creationId xmlns:a16="http://schemas.microsoft.com/office/drawing/2014/main" id="{04BA025A-E130-E6E9-4731-A227606B3BF9}"/>
              </a:ext>
            </a:extLst>
          </p:cNvPr>
          <p:cNvSpPr>
            <a:spLocks noGrp="1"/>
          </p:cNvSpPr>
          <p:nvPr>
            <p:ph type="title"/>
          </p:nvPr>
        </p:nvSpPr>
        <p:spPr>
          <a:xfrm>
            <a:off x="623887" y="137160"/>
            <a:ext cx="11088737" cy="707886"/>
          </a:xfrm>
        </p:spPr>
        <p:txBody>
          <a:bodyPr anchor="ctr">
            <a:normAutofit/>
          </a:bodyPr>
          <a:lstStyle/>
          <a:p>
            <a:pPr algn="ctr"/>
            <a:r>
              <a:rPr lang="it-IT" dirty="0" err="1"/>
              <a:t>Modelling</a:t>
            </a:r>
            <a:endParaRPr lang="it-IT" dirty="0"/>
          </a:p>
        </p:txBody>
      </p:sp>
      <p:sp>
        <p:nvSpPr>
          <p:cNvPr id="15" name="Subtitle 2">
            <a:extLst>
              <a:ext uri="{FF2B5EF4-FFF2-40B4-BE49-F238E27FC236}">
                <a16:creationId xmlns:a16="http://schemas.microsoft.com/office/drawing/2014/main" id="{929BDDFB-384B-9349-B4D8-65F28621ACCF}"/>
              </a:ext>
            </a:extLst>
          </p:cNvPr>
          <p:cNvSpPr>
            <a:spLocks noGrp="1"/>
          </p:cNvSpPr>
          <p:nvPr>
            <p:ph type="subTitle" idx="1"/>
          </p:nvPr>
        </p:nvSpPr>
        <p:spPr>
          <a:xfrm>
            <a:off x="623887" y="845046"/>
            <a:ext cx="10944226" cy="461665"/>
          </a:xfrm>
        </p:spPr>
        <p:txBody>
          <a:bodyPr/>
          <a:lstStyle/>
          <a:p>
            <a:pPr algn="ctr"/>
            <a:r>
              <a:rPr lang="it-IT" sz="2400" dirty="0">
                <a:solidFill>
                  <a:schemeClr val="accent2"/>
                </a:solidFill>
              </a:rPr>
              <a:t>Modello scelto</a:t>
            </a:r>
          </a:p>
        </p:txBody>
      </p:sp>
    </p:spTree>
    <p:extLst>
      <p:ext uri="{BB962C8B-B14F-4D97-AF65-F5344CB8AC3E}">
        <p14:creationId xmlns:p14="http://schemas.microsoft.com/office/powerpoint/2010/main" val="263310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3"/>
          <p:cNvSpPr/>
          <p:nvPr/>
        </p:nvSpPr>
        <p:spPr>
          <a:xfrm>
            <a:off x="5087888" y="1426467"/>
            <a:ext cx="2379576" cy="3789040"/>
          </a:xfrm>
          <a:custGeom>
            <a:avLst/>
            <a:gdLst>
              <a:gd name="connsiteX0" fmla="*/ 0 w 2379576"/>
              <a:gd name="connsiteY0" fmla="*/ 0 h 3789040"/>
              <a:gd name="connsiteX1" fmla="*/ 2214084 w 2379576"/>
              <a:gd name="connsiteY1" fmla="*/ 0 h 3789040"/>
              <a:gd name="connsiteX2" fmla="*/ 2379576 w 2379576"/>
              <a:gd name="connsiteY2" fmla="*/ 165492 h 3789040"/>
              <a:gd name="connsiteX3" fmla="*/ 2379576 w 2379576"/>
              <a:gd name="connsiteY3" fmla="*/ 3709249 h 3789040"/>
              <a:gd name="connsiteX4" fmla="*/ 2366571 w 2379576"/>
              <a:gd name="connsiteY4" fmla="*/ 3773666 h 3789040"/>
              <a:gd name="connsiteX5" fmla="*/ 2356205 w 2379576"/>
              <a:gd name="connsiteY5" fmla="*/ 3789040 h 3789040"/>
              <a:gd name="connsiteX6" fmla="*/ 1654973 w 2379576"/>
              <a:gd name="connsiteY6" fmla="*/ 3789040 h 378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9576" h="3789040">
                <a:moveTo>
                  <a:pt x="0" y="0"/>
                </a:moveTo>
                <a:lnTo>
                  <a:pt x="2214084" y="0"/>
                </a:lnTo>
                <a:cubicBezTo>
                  <a:pt x="2305483" y="0"/>
                  <a:pt x="2379576" y="74093"/>
                  <a:pt x="2379576" y="165492"/>
                </a:cubicBezTo>
                <a:lnTo>
                  <a:pt x="2379576" y="3709249"/>
                </a:lnTo>
                <a:cubicBezTo>
                  <a:pt x="2379576" y="3732099"/>
                  <a:pt x="2374945" y="3753867"/>
                  <a:pt x="2366571" y="3773666"/>
                </a:cubicBezTo>
                <a:lnTo>
                  <a:pt x="2356205" y="3789040"/>
                </a:lnTo>
                <a:lnTo>
                  <a:pt x="1654973" y="3789040"/>
                </a:lnTo>
                <a:close/>
              </a:path>
            </a:pathLst>
          </a:custGeom>
          <a:gradFill flip="none" rotWithShape="1">
            <a:gsLst>
              <a:gs pos="0">
                <a:schemeClr val="bg1">
                  <a:alpha val="0"/>
                </a:schemeClr>
              </a:gs>
              <a:gs pos="100000">
                <a:schemeClr val="bg1">
                  <a:alpha val="34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sp>
        <p:nvSpPr>
          <p:cNvPr id="3" name="Picture Placeholder 2">
            <a:extLst>
              <a:ext uri="{FF2B5EF4-FFF2-40B4-BE49-F238E27FC236}">
                <a16:creationId xmlns:a16="http://schemas.microsoft.com/office/drawing/2014/main" id="{63E79765-0C37-3B68-52B3-B6308D7A4DC6}"/>
              </a:ext>
            </a:extLst>
          </p:cNvPr>
          <p:cNvSpPr>
            <a:spLocks noGrp="1"/>
          </p:cNvSpPr>
          <p:nvPr>
            <p:ph type="pic" sz="quarter" idx="10"/>
          </p:nvPr>
        </p:nvSpPr>
        <p:spPr/>
        <p:txBody>
          <a:bodyPr/>
          <a:lstStyle/>
          <a:p>
            <a:pPr marL="0" indent="0" algn="ctr">
              <a:buNone/>
            </a:pPr>
            <a:endParaRPr lang="en-US" dirty="0"/>
          </a:p>
          <a:p>
            <a:pPr marL="0" indent="0" algn="ctr">
              <a:buNone/>
            </a:pPr>
            <a:endParaRPr lang="en-US" dirty="0"/>
          </a:p>
          <a:p>
            <a:pPr marL="0" indent="0" algn="ctr">
              <a:buNone/>
            </a:pPr>
            <a:r>
              <a:rPr lang="en-US" dirty="0"/>
              <a:t>THANK YOU</a:t>
            </a:r>
          </a:p>
        </p:txBody>
      </p:sp>
    </p:spTree>
    <p:extLst>
      <p:ext uri="{BB962C8B-B14F-4D97-AF65-F5344CB8AC3E}">
        <p14:creationId xmlns:p14="http://schemas.microsoft.com/office/powerpoint/2010/main" val="61602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FBAC62-71D2-BF32-79E7-704EBC819E48}"/>
            </a:ext>
          </a:extLst>
        </p:cNvPr>
        <p:cNvGrpSpPr/>
        <p:nvPr/>
      </p:nvGrpSpPr>
      <p:grpSpPr>
        <a:xfrm>
          <a:off x="0" y="0"/>
          <a:ext cx="0" cy="0"/>
          <a:chOff x="0" y="0"/>
          <a:chExt cx="0" cy="0"/>
        </a:xfrm>
      </p:grpSpPr>
    </p:spTree>
    <p:extLst>
      <p:ext uri="{BB962C8B-B14F-4D97-AF65-F5344CB8AC3E}">
        <p14:creationId xmlns:p14="http://schemas.microsoft.com/office/powerpoint/2010/main" val="1100345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55469-16F4-1923-7D23-389D65864A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C5077E-5859-4F4F-0127-4C4D439BCA03}"/>
              </a:ext>
            </a:extLst>
          </p:cNvPr>
          <p:cNvSpPr>
            <a:spLocks noGrp="1"/>
          </p:cNvSpPr>
          <p:nvPr>
            <p:ph type="title"/>
          </p:nvPr>
        </p:nvSpPr>
        <p:spPr>
          <a:xfrm>
            <a:off x="623887" y="137160"/>
            <a:ext cx="11088737" cy="707886"/>
          </a:xfrm>
        </p:spPr>
        <p:txBody>
          <a:bodyPr anchor="ctr">
            <a:normAutofit/>
          </a:bodyPr>
          <a:lstStyle/>
          <a:p>
            <a:pPr algn="ctr"/>
            <a:r>
              <a:rPr lang="en-US" dirty="0" err="1"/>
              <a:t>Presentazione</a:t>
            </a:r>
            <a:r>
              <a:rPr lang="en-US" dirty="0"/>
              <a:t> del Progetto</a:t>
            </a:r>
          </a:p>
        </p:txBody>
      </p:sp>
      <p:sp>
        <p:nvSpPr>
          <p:cNvPr id="11" name="Subtitle 2">
            <a:extLst>
              <a:ext uri="{FF2B5EF4-FFF2-40B4-BE49-F238E27FC236}">
                <a16:creationId xmlns:a16="http://schemas.microsoft.com/office/drawing/2014/main" id="{06AB2454-05E6-EFFC-2FEA-4F3BE146A55D}"/>
              </a:ext>
            </a:extLst>
          </p:cNvPr>
          <p:cNvSpPr>
            <a:spLocks noGrp="1"/>
          </p:cNvSpPr>
          <p:nvPr>
            <p:ph type="subTitle" idx="1"/>
          </p:nvPr>
        </p:nvSpPr>
        <p:spPr>
          <a:xfrm>
            <a:off x="623887" y="845046"/>
            <a:ext cx="10944226" cy="461665"/>
          </a:xfrm>
        </p:spPr>
        <p:txBody>
          <a:bodyPr/>
          <a:lstStyle/>
          <a:p>
            <a:pPr algn="ctr"/>
            <a:r>
              <a:rPr lang="en-US" sz="2400" dirty="0" err="1">
                <a:solidFill>
                  <a:schemeClr val="accent2"/>
                </a:solidFill>
              </a:rPr>
              <a:t>Compiti</a:t>
            </a:r>
            <a:r>
              <a:rPr lang="en-US" sz="2400" dirty="0">
                <a:solidFill>
                  <a:schemeClr val="accent2"/>
                </a:solidFill>
              </a:rPr>
              <a:t> e </a:t>
            </a:r>
            <a:r>
              <a:rPr lang="en-US" sz="2400" dirty="0" err="1">
                <a:solidFill>
                  <a:schemeClr val="accent2"/>
                </a:solidFill>
              </a:rPr>
              <a:t>Persone</a:t>
            </a:r>
            <a:endParaRPr lang="en-US" sz="2400" dirty="0">
              <a:solidFill>
                <a:schemeClr val="accent2"/>
              </a:solidFill>
            </a:endParaRPr>
          </a:p>
        </p:txBody>
      </p:sp>
      <p:graphicFrame>
        <p:nvGraphicFramePr>
          <p:cNvPr id="3" name="Diagram 2">
            <a:extLst>
              <a:ext uri="{FF2B5EF4-FFF2-40B4-BE49-F238E27FC236}">
                <a16:creationId xmlns:a16="http://schemas.microsoft.com/office/drawing/2014/main" id="{F982346F-3B6E-43B3-2F18-1D47EF4E93DE}"/>
              </a:ext>
            </a:extLst>
          </p:cNvPr>
          <p:cNvGraphicFramePr/>
          <p:nvPr>
            <p:extLst>
              <p:ext uri="{D42A27DB-BD31-4B8C-83A1-F6EECF244321}">
                <p14:modId xmlns:p14="http://schemas.microsoft.com/office/powerpoint/2010/main" val="3087641801"/>
              </p:ext>
            </p:extLst>
          </p:nvPr>
        </p:nvGraphicFramePr>
        <p:xfrm>
          <a:off x="623887" y="1825625"/>
          <a:ext cx="1108873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ubtitle 2">
            <a:extLst>
              <a:ext uri="{FF2B5EF4-FFF2-40B4-BE49-F238E27FC236}">
                <a16:creationId xmlns:a16="http://schemas.microsoft.com/office/drawing/2014/main" id="{1EDDC7E3-4E39-6A7E-7205-935FDC847219}"/>
              </a:ext>
            </a:extLst>
          </p:cNvPr>
          <p:cNvSpPr txBox="1">
            <a:spLocks/>
          </p:cNvSpPr>
          <p:nvPr/>
        </p:nvSpPr>
        <p:spPr>
          <a:xfrm>
            <a:off x="623887" y="1484784"/>
            <a:ext cx="2633943" cy="400110"/>
          </a:xfrm>
          <a:prstGeom prst="rect">
            <a:avLst/>
          </a:prstGeom>
        </p:spPr>
        <p:txBody>
          <a:bodyPr vert="horz" wrap="square" lIns="91440" tIns="45720" rIns="91440" bIns="45720" rtlCol="0">
            <a:spAutoFit/>
          </a:bodyPr>
          <a:lstStyle>
            <a:lvl1pPr marL="0" indent="0" algn="l" defTabSz="914354" rtl="0" eaLnBrk="1" latinLnBrk="0" hangingPunct="1">
              <a:spcBef>
                <a:spcPct val="20000"/>
              </a:spcBef>
              <a:buFont typeface="Arial" pitchFamily="34" charset="0"/>
              <a:buNone/>
              <a:defRPr sz="2800" kern="1200">
                <a:solidFill>
                  <a:schemeClr val="accent1">
                    <a:lumMod val="60000"/>
                    <a:lumOff val="4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354" rtl="0" eaLnBrk="1" latinLnBrk="0" hangingPunct="1">
              <a:spcBef>
                <a:spcPct val="20000"/>
              </a:spcBef>
              <a:buFont typeface="Arial" pitchFamily="34" charset="0"/>
              <a:buNone/>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354" rtl="0" eaLnBrk="1" latinLnBrk="0" hangingPunct="1">
              <a:spcBef>
                <a:spcPct val="20000"/>
              </a:spcBef>
              <a:buFont typeface="Arial" pitchFamily="34" charset="0"/>
              <a:buNone/>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algn="ctr"/>
            <a:r>
              <a:rPr lang="en-US" sz="2000" dirty="0"/>
              <a:t>Lorenzo </a:t>
            </a:r>
            <a:r>
              <a:rPr lang="en-US" sz="2000" dirty="0" err="1"/>
              <a:t>Forcucci</a:t>
            </a:r>
            <a:endParaRPr lang="en-US" sz="2000" dirty="0"/>
          </a:p>
        </p:txBody>
      </p:sp>
      <p:sp>
        <p:nvSpPr>
          <p:cNvPr id="9" name="Subtitle 2">
            <a:extLst>
              <a:ext uri="{FF2B5EF4-FFF2-40B4-BE49-F238E27FC236}">
                <a16:creationId xmlns:a16="http://schemas.microsoft.com/office/drawing/2014/main" id="{ED86A8BB-C67D-9266-4331-7B8E5B877E68}"/>
              </a:ext>
            </a:extLst>
          </p:cNvPr>
          <p:cNvSpPr txBox="1">
            <a:spLocks/>
          </p:cNvSpPr>
          <p:nvPr/>
        </p:nvSpPr>
        <p:spPr>
          <a:xfrm>
            <a:off x="3467663" y="1483728"/>
            <a:ext cx="2633943" cy="400110"/>
          </a:xfrm>
          <a:prstGeom prst="rect">
            <a:avLst/>
          </a:prstGeom>
        </p:spPr>
        <p:txBody>
          <a:bodyPr vert="horz" wrap="square" lIns="91440" tIns="45720" rIns="91440" bIns="45720" rtlCol="0">
            <a:spAutoFit/>
          </a:bodyPr>
          <a:lstStyle>
            <a:lvl1pPr marL="0" indent="0" algn="l" defTabSz="914354" rtl="0" eaLnBrk="1" latinLnBrk="0" hangingPunct="1">
              <a:spcBef>
                <a:spcPct val="20000"/>
              </a:spcBef>
              <a:buFont typeface="Arial" pitchFamily="34" charset="0"/>
              <a:buNone/>
              <a:defRPr sz="2800" kern="1200">
                <a:solidFill>
                  <a:schemeClr val="accent1">
                    <a:lumMod val="60000"/>
                    <a:lumOff val="4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354" rtl="0" eaLnBrk="1" latinLnBrk="0" hangingPunct="1">
              <a:spcBef>
                <a:spcPct val="20000"/>
              </a:spcBef>
              <a:buFont typeface="Arial" pitchFamily="34" charset="0"/>
              <a:buNone/>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354" rtl="0" eaLnBrk="1" latinLnBrk="0" hangingPunct="1">
              <a:spcBef>
                <a:spcPct val="20000"/>
              </a:spcBef>
              <a:buFont typeface="Arial" pitchFamily="34" charset="0"/>
              <a:buNone/>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algn="ctr"/>
            <a:r>
              <a:rPr lang="en-US" sz="2000" dirty="0"/>
              <a:t>Elena Zen</a:t>
            </a:r>
          </a:p>
        </p:txBody>
      </p:sp>
      <p:sp>
        <p:nvSpPr>
          <p:cNvPr id="10" name="Subtitle 2">
            <a:extLst>
              <a:ext uri="{FF2B5EF4-FFF2-40B4-BE49-F238E27FC236}">
                <a16:creationId xmlns:a16="http://schemas.microsoft.com/office/drawing/2014/main" id="{EE705562-D693-EE10-5A44-F5E09BCBC7A6}"/>
              </a:ext>
            </a:extLst>
          </p:cNvPr>
          <p:cNvSpPr txBox="1">
            <a:spLocks/>
          </p:cNvSpPr>
          <p:nvPr/>
        </p:nvSpPr>
        <p:spPr>
          <a:xfrm>
            <a:off x="6311440" y="1483728"/>
            <a:ext cx="2633943" cy="400110"/>
          </a:xfrm>
          <a:prstGeom prst="rect">
            <a:avLst/>
          </a:prstGeom>
        </p:spPr>
        <p:txBody>
          <a:bodyPr vert="horz" wrap="square" lIns="91440" tIns="45720" rIns="91440" bIns="45720" rtlCol="0">
            <a:spAutoFit/>
          </a:bodyPr>
          <a:lstStyle>
            <a:lvl1pPr marL="0" indent="0" algn="l" defTabSz="914354" rtl="0" eaLnBrk="1" latinLnBrk="0" hangingPunct="1">
              <a:spcBef>
                <a:spcPct val="20000"/>
              </a:spcBef>
              <a:buFont typeface="Arial" pitchFamily="34" charset="0"/>
              <a:buNone/>
              <a:defRPr sz="2800" kern="1200">
                <a:solidFill>
                  <a:schemeClr val="accent1">
                    <a:lumMod val="60000"/>
                    <a:lumOff val="4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354" rtl="0" eaLnBrk="1" latinLnBrk="0" hangingPunct="1">
              <a:spcBef>
                <a:spcPct val="20000"/>
              </a:spcBef>
              <a:buFont typeface="Arial" pitchFamily="34" charset="0"/>
              <a:buNone/>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354" rtl="0" eaLnBrk="1" latinLnBrk="0" hangingPunct="1">
              <a:spcBef>
                <a:spcPct val="20000"/>
              </a:spcBef>
              <a:buFont typeface="Arial" pitchFamily="34" charset="0"/>
              <a:buNone/>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algn="ctr"/>
            <a:r>
              <a:rPr lang="en-US" sz="2000" dirty="0"/>
              <a:t>Luca </a:t>
            </a:r>
            <a:r>
              <a:rPr lang="en-US" sz="2000" dirty="0" err="1"/>
              <a:t>Graziadei</a:t>
            </a:r>
            <a:endParaRPr lang="en-US" sz="2000" dirty="0"/>
          </a:p>
        </p:txBody>
      </p:sp>
      <p:sp>
        <p:nvSpPr>
          <p:cNvPr id="12" name="Subtitle 2">
            <a:extLst>
              <a:ext uri="{FF2B5EF4-FFF2-40B4-BE49-F238E27FC236}">
                <a16:creationId xmlns:a16="http://schemas.microsoft.com/office/drawing/2014/main" id="{10E7393B-517D-4002-6FE3-BD788B9150CF}"/>
              </a:ext>
            </a:extLst>
          </p:cNvPr>
          <p:cNvSpPr txBox="1">
            <a:spLocks/>
          </p:cNvSpPr>
          <p:nvPr/>
        </p:nvSpPr>
        <p:spPr>
          <a:xfrm>
            <a:off x="9098995" y="1483728"/>
            <a:ext cx="2633943" cy="400110"/>
          </a:xfrm>
          <a:prstGeom prst="rect">
            <a:avLst/>
          </a:prstGeom>
        </p:spPr>
        <p:txBody>
          <a:bodyPr vert="horz" wrap="square" lIns="91440" tIns="45720" rIns="91440" bIns="45720" rtlCol="0">
            <a:spAutoFit/>
          </a:bodyPr>
          <a:lstStyle>
            <a:lvl1pPr marL="0" indent="0" algn="l" defTabSz="914354" rtl="0" eaLnBrk="1" latinLnBrk="0" hangingPunct="1">
              <a:spcBef>
                <a:spcPct val="20000"/>
              </a:spcBef>
              <a:buFont typeface="Arial" pitchFamily="34" charset="0"/>
              <a:buNone/>
              <a:defRPr sz="2800" kern="1200">
                <a:solidFill>
                  <a:schemeClr val="accent1">
                    <a:lumMod val="60000"/>
                    <a:lumOff val="4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354" rtl="0" eaLnBrk="1" latinLnBrk="0" hangingPunct="1">
              <a:spcBef>
                <a:spcPct val="20000"/>
              </a:spcBef>
              <a:buFont typeface="Arial" pitchFamily="34" charset="0"/>
              <a:buNone/>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354" rtl="0" eaLnBrk="1" latinLnBrk="0" hangingPunct="1">
              <a:spcBef>
                <a:spcPct val="20000"/>
              </a:spcBef>
              <a:buFont typeface="Arial" pitchFamily="34" charset="0"/>
              <a:buNone/>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algn="ctr"/>
            <a:r>
              <a:rPr lang="en-US" sz="2000" dirty="0"/>
              <a:t>Matteo </a:t>
            </a:r>
            <a:r>
              <a:rPr lang="en-US" sz="2000" dirty="0" err="1"/>
              <a:t>Vanzanelli</a:t>
            </a:r>
            <a:endParaRPr lang="en-US" sz="2000" dirty="0"/>
          </a:p>
        </p:txBody>
      </p:sp>
    </p:spTree>
    <p:extLst>
      <p:ext uri="{BB962C8B-B14F-4D97-AF65-F5344CB8AC3E}">
        <p14:creationId xmlns:p14="http://schemas.microsoft.com/office/powerpoint/2010/main" val="4276590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4EEE251C-3BA0-8746-D4C6-9E4E4CDE3042}"/>
              </a:ext>
            </a:extLst>
          </p:cNvPr>
          <p:cNvSpPr>
            <a:spLocks noGrp="1"/>
          </p:cNvSpPr>
          <p:nvPr>
            <p:ph idx="13"/>
          </p:nvPr>
        </p:nvSpPr>
        <p:spPr>
          <a:xfrm>
            <a:off x="728754" y="1825625"/>
            <a:ext cx="5367246" cy="4351338"/>
          </a:xfrm>
        </p:spPr>
        <p:txBody>
          <a:bodyPr/>
          <a:lstStyle/>
          <a:p>
            <a:r>
              <a:rPr lang="it-IT" noProof="0" dirty="0"/>
              <a:t>Setup ambiente sviluppo</a:t>
            </a:r>
          </a:p>
          <a:p>
            <a:r>
              <a:rPr lang="it-IT" noProof="0" dirty="0"/>
              <a:t>Caricamento e tipizzazione</a:t>
            </a:r>
          </a:p>
          <a:p>
            <a:r>
              <a:rPr lang="it-IT" noProof="0" dirty="0"/>
              <a:t>Analisi del bilanciamento, dei duplicati e </a:t>
            </a:r>
            <a:r>
              <a:rPr lang="it-IT" noProof="0" dirty="0" err="1"/>
              <a:t>missing</a:t>
            </a:r>
            <a:endParaRPr lang="it-IT" noProof="0" dirty="0"/>
          </a:p>
          <a:p>
            <a:r>
              <a:rPr lang="it-IT" noProof="0" dirty="0"/>
              <a:t>Statistiche descrittive di ciascuna feature</a:t>
            </a:r>
          </a:p>
        </p:txBody>
      </p:sp>
      <p:sp>
        <p:nvSpPr>
          <p:cNvPr id="11" name="Title 1">
            <a:extLst>
              <a:ext uri="{FF2B5EF4-FFF2-40B4-BE49-F238E27FC236}">
                <a16:creationId xmlns:a16="http://schemas.microsoft.com/office/drawing/2014/main" id="{AD430413-2948-F717-FCE8-5C343AF56F01}"/>
              </a:ext>
            </a:extLst>
          </p:cNvPr>
          <p:cNvSpPr>
            <a:spLocks noGrp="1"/>
          </p:cNvSpPr>
          <p:nvPr>
            <p:ph type="title"/>
          </p:nvPr>
        </p:nvSpPr>
        <p:spPr>
          <a:xfrm>
            <a:off x="623887" y="137160"/>
            <a:ext cx="11088737" cy="707886"/>
          </a:xfrm>
        </p:spPr>
        <p:txBody>
          <a:bodyPr anchor="ctr">
            <a:normAutofit/>
          </a:bodyPr>
          <a:lstStyle/>
          <a:p>
            <a:pPr algn="ctr"/>
            <a:r>
              <a:rPr lang="en-US" dirty="0"/>
              <a:t>Exploratory Data Analysis</a:t>
            </a:r>
          </a:p>
        </p:txBody>
      </p:sp>
      <p:sp>
        <p:nvSpPr>
          <p:cNvPr id="15" name="Subtitle 2">
            <a:extLst>
              <a:ext uri="{FF2B5EF4-FFF2-40B4-BE49-F238E27FC236}">
                <a16:creationId xmlns:a16="http://schemas.microsoft.com/office/drawing/2014/main" id="{A9E5FFCF-47A2-D021-E229-8CE42A787A22}"/>
              </a:ext>
            </a:extLst>
          </p:cNvPr>
          <p:cNvSpPr>
            <a:spLocks noGrp="1"/>
          </p:cNvSpPr>
          <p:nvPr>
            <p:ph type="subTitle" idx="1"/>
          </p:nvPr>
        </p:nvSpPr>
        <p:spPr>
          <a:xfrm>
            <a:off x="623887" y="845046"/>
            <a:ext cx="10944226" cy="461665"/>
          </a:xfrm>
        </p:spPr>
        <p:txBody>
          <a:bodyPr/>
          <a:lstStyle/>
          <a:p>
            <a:pPr algn="ctr"/>
            <a:r>
              <a:rPr lang="it-IT" sz="2400" noProof="0" dirty="0">
                <a:solidFill>
                  <a:schemeClr val="accent2"/>
                </a:solidFill>
              </a:rPr>
              <a:t>Setup e descrittiva</a:t>
            </a:r>
          </a:p>
        </p:txBody>
      </p:sp>
      <p:pic>
        <p:nvPicPr>
          <p:cNvPr id="18" name="Picture 17" descr="A diagram of a distribution of rice species&#10;&#10;Description automatically generated">
            <a:extLst>
              <a:ext uri="{FF2B5EF4-FFF2-40B4-BE49-F238E27FC236}">
                <a16:creationId xmlns:a16="http://schemas.microsoft.com/office/drawing/2014/main" id="{A90941A8-617F-BEF6-6202-6D1C966D1E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9784" y="2420888"/>
            <a:ext cx="5513212" cy="3168352"/>
          </a:xfrm>
          <a:prstGeom prst="rect">
            <a:avLst/>
          </a:prstGeom>
        </p:spPr>
      </p:pic>
    </p:spTree>
    <p:extLst>
      <p:ext uri="{BB962C8B-B14F-4D97-AF65-F5344CB8AC3E}">
        <p14:creationId xmlns:p14="http://schemas.microsoft.com/office/powerpoint/2010/main" val="2766892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801F83-4377-1B5C-37E9-948E0B15CD72}"/>
            </a:ext>
          </a:extLst>
        </p:cNvPr>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0DC9BA57-CB87-31C3-F701-6C50CA6031EC}"/>
              </a:ext>
            </a:extLst>
          </p:cNvPr>
          <p:cNvSpPr>
            <a:spLocks noGrp="1"/>
          </p:cNvSpPr>
          <p:nvPr>
            <p:ph idx="13"/>
          </p:nvPr>
        </p:nvSpPr>
        <p:spPr>
          <a:xfrm>
            <a:off x="728754" y="1825625"/>
            <a:ext cx="3495038" cy="4351338"/>
          </a:xfrm>
        </p:spPr>
        <p:txBody>
          <a:bodyPr/>
          <a:lstStyle/>
          <a:p>
            <a:r>
              <a:rPr lang="it-IT" noProof="0" dirty="0"/>
              <a:t>Distribuzione di ciascuna feature</a:t>
            </a:r>
          </a:p>
          <a:p>
            <a:r>
              <a:rPr lang="it-IT" noProof="0" dirty="0"/>
              <a:t>Visualizzazione diagrammi</a:t>
            </a:r>
          </a:p>
          <a:p>
            <a:r>
              <a:rPr lang="it-IT" noProof="0" dirty="0"/>
              <a:t>Analisi e conteggio degli </a:t>
            </a:r>
            <a:r>
              <a:rPr lang="it-IT" noProof="0" dirty="0" err="1"/>
              <a:t>Outliers</a:t>
            </a:r>
            <a:endParaRPr lang="it-IT" noProof="0" dirty="0"/>
          </a:p>
        </p:txBody>
      </p:sp>
      <p:sp>
        <p:nvSpPr>
          <p:cNvPr id="11" name="Title 1">
            <a:extLst>
              <a:ext uri="{FF2B5EF4-FFF2-40B4-BE49-F238E27FC236}">
                <a16:creationId xmlns:a16="http://schemas.microsoft.com/office/drawing/2014/main" id="{4FA40EDB-CA49-8169-36FD-2FA6DFE81C0F}"/>
              </a:ext>
            </a:extLst>
          </p:cNvPr>
          <p:cNvSpPr>
            <a:spLocks noGrp="1"/>
          </p:cNvSpPr>
          <p:nvPr>
            <p:ph type="title"/>
          </p:nvPr>
        </p:nvSpPr>
        <p:spPr>
          <a:xfrm>
            <a:off x="623887" y="137160"/>
            <a:ext cx="11088737" cy="707886"/>
          </a:xfrm>
        </p:spPr>
        <p:txBody>
          <a:bodyPr anchor="ctr">
            <a:normAutofit/>
          </a:bodyPr>
          <a:lstStyle/>
          <a:p>
            <a:pPr algn="ctr"/>
            <a:r>
              <a:rPr lang="en-US" dirty="0"/>
              <a:t>Exploratory Data Analysis</a:t>
            </a:r>
          </a:p>
        </p:txBody>
      </p:sp>
      <p:sp>
        <p:nvSpPr>
          <p:cNvPr id="15" name="Subtitle 2">
            <a:extLst>
              <a:ext uri="{FF2B5EF4-FFF2-40B4-BE49-F238E27FC236}">
                <a16:creationId xmlns:a16="http://schemas.microsoft.com/office/drawing/2014/main" id="{6307E867-FE35-D3C0-2729-F11C9720902E}"/>
              </a:ext>
            </a:extLst>
          </p:cNvPr>
          <p:cNvSpPr>
            <a:spLocks noGrp="1"/>
          </p:cNvSpPr>
          <p:nvPr>
            <p:ph type="subTitle" idx="1"/>
          </p:nvPr>
        </p:nvSpPr>
        <p:spPr>
          <a:xfrm>
            <a:off x="623887" y="845046"/>
            <a:ext cx="10944226" cy="461665"/>
          </a:xfrm>
        </p:spPr>
        <p:txBody>
          <a:bodyPr/>
          <a:lstStyle/>
          <a:p>
            <a:pPr algn="ctr"/>
            <a:r>
              <a:rPr lang="it-IT" sz="2400" noProof="0" dirty="0">
                <a:solidFill>
                  <a:schemeClr val="accent2"/>
                </a:solidFill>
              </a:rPr>
              <a:t>Analisi della distribuzione e identificazione degli </a:t>
            </a:r>
            <a:r>
              <a:rPr lang="it-IT" sz="2400" noProof="0" dirty="0" err="1">
                <a:solidFill>
                  <a:schemeClr val="accent2"/>
                </a:solidFill>
              </a:rPr>
              <a:t>Outliers</a:t>
            </a:r>
            <a:endParaRPr lang="it-IT" sz="2400" noProof="0" dirty="0">
              <a:solidFill>
                <a:schemeClr val="accent2"/>
              </a:solidFill>
            </a:endParaRPr>
          </a:p>
        </p:txBody>
      </p:sp>
      <p:pic>
        <p:nvPicPr>
          <p:cNvPr id="3" name="Picture 2" descr="A group of graphs showing the different types of data&#10;&#10;Description automatically generated with medium confidence">
            <a:extLst>
              <a:ext uri="{FF2B5EF4-FFF2-40B4-BE49-F238E27FC236}">
                <a16:creationId xmlns:a16="http://schemas.microsoft.com/office/drawing/2014/main" id="{B64A0CF6-ACF3-A4D8-BB9B-76AB93BA06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3792" y="1883315"/>
            <a:ext cx="7772400" cy="4129639"/>
          </a:xfrm>
          <a:prstGeom prst="rect">
            <a:avLst/>
          </a:prstGeom>
        </p:spPr>
      </p:pic>
    </p:spTree>
    <p:extLst>
      <p:ext uri="{BB962C8B-B14F-4D97-AF65-F5344CB8AC3E}">
        <p14:creationId xmlns:p14="http://schemas.microsoft.com/office/powerpoint/2010/main" val="1476788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162AF-59E4-BA69-E8EE-EF145D53BB6D}"/>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B88B6D40-C000-3F8E-A479-3DA6215E3DAC}"/>
              </a:ext>
            </a:extLst>
          </p:cNvPr>
          <p:cNvSpPr>
            <a:spLocks noGrp="1"/>
          </p:cNvSpPr>
          <p:nvPr>
            <p:ph type="title"/>
          </p:nvPr>
        </p:nvSpPr>
        <p:spPr>
          <a:xfrm>
            <a:off x="623887" y="137160"/>
            <a:ext cx="11088737" cy="707886"/>
          </a:xfrm>
        </p:spPr>
        <p:txBody>
          <a:bodyPr anchor="ctr">
            <a:normAutofit/>
          </a:bodyPr>
          <a:lstStyle/>
          <a:p>
            <a:pPr algn="ctr"/>
            <a:r>
              <a:rPr lang="en-US" dirty="0"/>
              <a:t>Exploratory Data Analysis</a:t>
            </a:r>
          </a:p>
        </p:txBody>
      </p:sp>
      <p:pic>
        <p:nvPicPr>
          <p:cNvPr id="3" name="Picture 2" descr="A chart of different distributions&#10;&#10;Description automatically generated with medium confidence">
            <a:extLst>
              <a:ext uri="{FF2B5EF4-FFF2-40B4-BE49-F238E27FC236}">
                <a16:creationId xmlns:a16="http://schemas.microsoft.com/office/drawing/2014/main" id="{23115074-DA2C-C789-8290-379D02640E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360" y="845046"/>
            <a:ext cx="5624267" cy="5392266"/>
          </a:xfrm>
          <a:prstGeom prst="rect">
            <a:avLst/>
          </a:prstGeom>
        </p:spPr>
      </p:pic>
      <p:pic>
        <p:nvPicPr>
          <p:cNvPr id="12" name="Picture 11" descr="A colorful squares with numbers&#10;&#10;Description automatically generated with medium confidence">
            <a:extLst>
              <a:ext uri="{FF2B5EF4-FFF2-40B4-BE49-F238E27FC236}">
                <a16:creationId xmlns:a16="http://schemas.microsoft.com/office/drawing/2014/main" id="{6CB0E136-88D6-79A1-CD5A-BA010D1E83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2431" y="2852936"/>
            <a:ext cx="5834888" cy="3096344"/>
          </a:xfrm>
          <a:prstGeom prst="rect">
            <a:avLst/>
          </a:prstGeom>
        </p:spPr>
      </p:pic>
      <p:sp>
        <p:nvSpPr>
          <p:cNvPr id="13" name="Content Placeholder 9">
            <a:extLst>
              <a:ext uri="{FF2B5EF4-FFF2-40B4-BE49-F238E27FC236}">
                <a16:creationId xmlns:a16="http://schemas.microsoft.com/office/drawing/2014/main" id="{F838BCB7-B890-05AF-CED4-0CE6A3855723}"/>
              </a:ext>
            </a:extLst>
          </p:cNvPr>
          <p:cNvSpPr>
            <a:spLocks noGrp="1"/>
          </p:cNvSpPr>
          <p:nvPr>
            <p:ph idx="13"/>
          </p:nvPr>
        </p:nvSpPr>
        <p:spPr>
          <a:xfrm>
            <a:off x="6142431" y="845047"/>
            <a:ext cx="5834888" cy="2007890"/>
          </a:xfrm>
        </p:spPr>
        <p:txBody>
          <a:bodyPr>
            <a:normAutofit/>
          </a:bodyPr>
          <a:lstStyle/>
          <a:p>
            <a:r>
              <a:rPr lang="it-IT" noProof="0" dirty="0"/>
              <a:t>Analisi della correlazione tra le feature</a:t>
            </a:r>
          </a:p>
        </p:txBody>
      </p:sp>
    </p:spTree>
    <p:extLst>
      <p:ext uri="{BB962C8B-B14F-4D97-AF65-F5344CB8AC3E}">
        <p14:creationId xmlns:p14="http://schemas.microsoft.com/office/powerpoint/2010/main" val="1684029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8CB2B3-7A8B-475C-6190-4D338495938F}"/>
            </a:ext>
          </a:extLst>
        </p:cNvPr>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EFE12825-C01E-55E0-3B67-D089CE9F9C80}"/>
              </a:ext>
            </a:extLst>
          </p:cNvPr>
          <p:cNvSpPr>
            <a:spLocks noGrp="1"/>
          </p:cNvSpPr>
          <p:nvPr>
            <p:ph idx="13"/>
          </p:nvPr>
        </p:nvSpPr>
        <p:spPr>
          <a:xfrm>
            <a:off x="728754" y="1825625"/>
            <a:ext cx="5367246" cy="4351338"/>
          </a:xfrm>
        </p:spPr>
        <p:txBody>
          <a:bodyPr/>
          <a:lstStyle/>
          <a:p>
            <a:r>
              <a:rPr lang="en-US" dirty="0" err="1"/>
              <a:t>Analisi</a:t>
            </a:r>
            <a:r>
              <a:rPr lang="en-US" dirty="0"/>
              <a:t> </a:t>
            </a:r>
            <a:r>
              <a:rPr lang="en-US" dirty="0" err="1"/>
              <a:t>della</a:t>
            </a:r>
            <a:r>
              <a:rPr lang="en-US" dirty="0"/>
              <a:t> </a:t>
            </a:r>
            <a:r>
              <a:rPr lang="en-US" dirty="0" err="1"/>
              <a:t>correlazione</a:t>
            </a:r>
            <a:endParaRPr lang="en-US" dirty="0"/>
          </a:p>
          <a:p>
            <a:r>
              <a:rPr lang="en-US" dirty="0"/>
              <a:t>Principal Components Analysis</a:t>
            </a:r>
          </a:p>
          <a:p>
            <a:r>
              <a:rPr lang="en-US" dirty="0"/>
              <a:t>One-Hot Encoding</a:t>
            </a:r>
          </a:p>
          <a:p>
            <a:r>
              <a:rPr lang="en-US" dirty="0" err="1"/>
              <a:t>Normalizzazione</a:t>
            </a:r>
            <a:endParaRPr lang="en-US" dirty="0"/>
          </a:p>
        </p:txBody>
      </p:sp>
      <p:sp>
        <p:nvSpPr>
          <p:cNvPr id="11" name="Title 1">
            <a:extLst>
              <a:ext uri="{FF2B5EF4-FFF2-40B4-BE49-F238E27FC236}">
                <a16:creationId xmlns:a16="http://schemas.microsoft.com/office/drawing/2014/main" id="{66EA52D2-70B6-B7C5-B5CF-01B7CEC08D65}"/>
              </a:ext>
            </a:extLst>
          </p:cNvPr>
          <p:cNvSpPr>
            <a:spLocks noGrp="1"/>
          </p:cNvSpPr>
          <p:nvPr>
            <p:ph type="title"/>
          </p:nvPr>
        </p:nvSpPr>
        <p:spPr>
          <a:xfrm>
            <a:off x="623887" y="137160"/>
            <a:ext cx="11088737" cy="707886"/>
          </a:xfrm>
        </p:spPr>
        <p:txBody>
          <a:bodyPr anchor="ctr">
            <a:normAutofit/>
          </a:bodyPr>
          <a:lstStyle/>
          <a:p>
            <a:pPr algn="ctr"/>
            <a:r>
              <a:rPr lang="en-US" dirty="0" err="1"/>
              <a:t>PreProcessing</a:t>
            </a:r>
            <a:endParaRPr lang="en-US" dirty="0"/>
          </a:p>
        </p:txBody>
      </p:sp>
      <p:sp>
        <p:nvSpPr>
          <p:cNvPr id="15" name="Subtitle 2">
            <a:extLst>
              <a:ext uri="{FF2B5EF4-FFF2-40B4-BE49-F238E27FC236}">
                <a16:creationId xmlns:a16="http://schemas.microsoft.com/office/drawing/2014/main" id="{048B72E3-9E26-060C-F1C3-D40373BD96F7}"/>
              </a:ext>
            </a:extLst>
          </p:cNvPr>
          <p:cNvSpPr>
            <a:spLocks noGrp="1"/>
          </p:cNvSpPr>
          <p:nvPr>
            <p:ph type="subTitle" idx="1"/>
          </p:nvPr>
        </p:nvSpPr>
        <p:spPr>
          <a:xfrm>
            <a:off x="623887" y="845046"/>
            <a:ext cx="10944226" cy="461665"/>
          </a:xfrm>
        </p:spPr>
        <p:txBody>
          <a:bodyPr/>
          <a:lstStyle/>
          <a:p>
            <a:pPr algn="ctr"/>
            <a:r>
              <a:rPr lang="en-US" sz="2400" dirty="0" err="1">
                <a:solidFill>
                  <a:schemeClr val="accent2"/>
                </a:solidFill>
              </a:rPr>
              <a:t>Trasformazione</a:t>
            </a:r>
            <a:r>
              <a:rPr lang="en-US" sz="2400" dirty="0">
                <a:solidFill>
                  <a:schemeClr val="accent2"/>
                </a:solidFill>
              </a:rPr>
              <a:t> del dataset</a:t>
            </a:r>
          </a:p>
        </p:txBody>
      </p:sp>
      <p:pic>
        <p:nvPicPr>
          <p:cNvPr id="4" name="Picture 3" descr="A graph of a diagram&#10;&#10;Description automatically generated with medium confidence">
            <a:extLst>
              <a:ext uri="{FF2B5EF4-FFF2-40B4-BE49-F238E27FC236}">
                <a16:creationId xmlns:a16="http://schemas.microsoft.com/office/drawing/2014/main" id="{70B939BD-9792-7AE4-BE97-92D1B871A4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255" y="1825624"/>
            <a:ext cx="5498138" cy="3691607"/>
          </a:xfrm>
          <a:prstGeom prst="rect">
            <a:avLst/>
          </a:prstGeom>
        </p:spPr>
      </p:pic>
    </p:spTree>
    <p:extLst>
      <p:ext uri="{BB962C8B-B14F-4D97-AF65-F5344CB8AC3E}">
        <p14:creationId xmlns:p14="http://schemas.microsoft.com/office/powerpoint/2010/main" val="3638296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FFE8F-8104-A3E6-8152-89D97FC86247}"/>
            </a:ext>
          </a:extLst>
        </p:cNvPr>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211CA13A-CFB4-FC08-6D63-21A5DC09E44A}"/>
              </a:ext>
            </a:extLst>
          </p:cNvPr>
          <p:cNvSpPr>
            <a:spLocks noGrp="1"/>
          </p:cNvSpPr>
          <p:nvPr>
            <p:ph idx="13"/>
          </p:nvPr>
        </p:nvSpPr>
        <p:spPr>
          <a:xfrm>
            <a:off x="728754" y="1485930"/>
            <a:ext cx="10767846" cy="4691033"/>
          </a:xfrm>
        </p:spPr>
        <p:txBody>
          <a:bodyPr>
            <a:normAutofit fontScale="85000" lnSpcReduction="20000"/>
          </a:bodyPr>
          <a:lstStyle/>
          <a:p>
            <a:r>
              <a:rPr lang="it-IT" dirty="0"/>
              <a:t>Random </a:t>
            </a:r>
            <a:r>
              <a:rPr lang="it-IT" dirty="0" err="1"/>
              <a:t>Forest</a:t>
            </a:r>
            <a:endParaRPr lang="it-IT" dirty="0"/>
          </a:p>
          <a:p>
            <a:pPr lvl="1"/>
            <a:r>
              <a:rPr lang="it-IT" dirty="0"/>
              <a:t>random </a:t>
            </a:r>
            <a:r>
              <a:rPr lang="it-IT" dirty="0" err="1"/>
              <a:t>search</a:t>
            </a:r>
            <a:r>
              <a:rPr lang="it-IT" dirty="0"/>
              <a:t> con parametri </a:t>
            </a:r>
            <a:r>
              <a:rPr lang="it-IT" dirty="0" err="1"/>
              <a:t>n_estimators</a:t>
            </a:r>
            <a:r>
              <a:rPr lang="it-IT" dirty="0"/>
              <a:t>, </a:t>
            </a:r>
            <a:r>
              <a:rPr lang="it-IT" dirty="0" err="1"/>
              <a:t>max_depth</a:t>
            </a:r>
            <a:r>
              <a:rPr lang="it-IT" dirty="0"/>
              <a:t>, </a:t>
            </a:r>
            <a:r>
              <a:rPr lang="it-IT" dirty="0" err="1"/>
              <a:t>min_samples_split</a:t>
            </a:r>
            <a:r>
              <a:rPr lang="it-IT" dirty="0"/>
              <a:t>, </a:t>
            </a:r>
            <a:r>
              <a:rPr lang="it-IT" dirty="0" err="1"/>
              <a:t>min_samples_leaf</a:t>
            </a:r>
            <a:endParaRPr lang="it-IT" dirty="0"/>
          </a:p>
          <a:p>
            <a:r>
              <a:rPr lang="it-IT" dirty="0"/>
              <a:t>C-Support </a:t>
            </a:r>
            <a:r>
              <a:rPr lang="it-IT" dirty="0" err="1"/>
              <a:t>Vector</a:t>
            </a:r>
            <a:r>
              <a:rPr lang="it-IT" dirty="0"/>
              <a:t> </a:t>
            </a:r>
            <a:r>
              <a:rPr lang="it-IT" dirty="0" err="1"/>
              <a:t>Classification</a:t>
            </a:r>
            <a:endParaRPr lang="it-IT" dirty="0"/>
          </a:p>
          <a:p>
            <a:pPr lvl="1"/>
            <a:r>
              <a:rPr lang="it-IT" dirty="0"/>
              <a:t>random </a:t>
            </a:r>
            <a:r>
              <a:rPr lang="it-IT" dirty="0" err="1"/>
              <a:t>search</a:t>
            </a:r>
            <a:r>
              <a:rPr lang="it-IT" dirty="0"/>
              <a:t> con parametri  C, kernel, gamma, </a:t>
            </a:r>
            <a:r>
              <a:rPr lang="it-IT" dirty="0" err="1"/>
              <a:t>scaled</a:t>
            </a:r>
            <a:r>
              <a:rPr lang="it-IT" dirty="0"/>
              <a:t> </a:t>
            </a:r>
            <a:r>
              <a:rPr lang="it-IT" dirty="0" err="1"/>
              <a:t>variables</a:t>
            </a:r>
            <a:endParaRPr lang="it-IT" dirty="0"/>
          </a:p>
          <a:p>
            <a:r>
              <a:rPr lang="it-IT" dirty="0" err="1"/>
              <a:t>XGBoost</a:t>
            </a:r>
            <a:endParaRPr lang="it-IT" dirty="0"/>
          </a:p>
          <a:p>
            <a:pPr lvl="1"/>
            <a:r>
              <a:rPr lang="it-IT" dirty="0"/>
              <a:t>random </a:t>
            </a:r>
            <a:r>
              <a:rPr lang="it-IT" dirty="0" err="1"/>
              <a:t>search</a:t>
            </a:r>
            <a:r>
              <a:rPr lang="it-IT" dirty="0"/>
              <a:t> con parametri </a:t>
            </a:r>
            <a:r>
              <a:rPr lang="it-IT" dirty="0" err="1"/>
              <a:t>n_estimators</a:t>
            </a:r>
            <a:r>
              <a:rPr lang="it-IT" dirty="0"/>
              <a:t>, </a:t>
            </a:r>
            <a:r>
              <a:rPr lang="it-IT" dirty="0" err="1"/>
              <a:t>learning_rate</a:t>
            </a:r>
            <a:r>
              <a:rPr lang="it-IT" dirty="0"/>
              <a:t>, </a:t>
            </a:r>
            <a:r>
              <a:rPr lang="it-IT" dirty="0" err="1"/>
              <a:t>max_depth</a:t>
            </a:r>
            <a:r>
              <a:rPr lang="it-IT" dirty="0"/>
              <a:t>, </a:t>
            </a:r>
            <a:r>
              <a:rPr lang="it-IT" dirty="0" err="1"/>
              <a:t>colsample_bytree</a:t>
            </a:r>
            <a:r>
              <a:rPr lang="it-IT" dirty="0"/>
              <a:t>, </a:t>
            </a:r>
            <a:r>
              <a:rPr lang="it-IT" dirty="0" err="1"/>
              <a:t>subsample</a:t>
            </a:r>
            <a:endParaRPr lang="it-IT" dirty="0"/>
          </a:p>
          <a:p>
            <a:r>
              <a:rPr lang="it-IT" dirty="0" err="1"/>
              <a:t>Naive</a:t>
            </a:r>
            <a:r>
              <a:rPr lang="it-IT" dirty="0"/>
              <a:t> </a:t>
            </a:r>
            <a:r>
              <a:rPr lang="it-IT" dirty="0" err="1"/>
              <a:t>Bayes</a:t>
            </a:r>
            <a:endParaRPr lang="it-IT" dirty="0"/>
          </a:p>
          <a:p>
            <a:pPr lvl="1"/>
            <a:r>
              <a:rPr lang="it-IT" dirty="0"/>
              <a:t>con PCA</a:t>
            </a:r>
          </a:p>
          <a:p>
            <a:r>
              <a:rPr lang="it-IT" dirty="0"/>
              <a:t>K-</a:t>
            </a:r>
            <a:r>
              <a:rPr lang="it-IT" dirty="0" err="1"/>
              <a:t>Nearest</a:t>
            </a:r>
            <a:r>
              <a:rPr lang="it-IT" dirty="0"/>
              <a:t> </a:t>
            </a:r>
            <a:r>
              <a:rPr lang="it-IT" dirty="0" err="1"/>
              <a:t>Neighbors</a:t>
            </a:r>
            <a:endParaRPr lang="it-IT" dirty="0"/>
          </a:p>
          <a:p>
            <a:pPr lvl="1"/>
            <a:r>
              <a:rPr lang="it-IT" dirty="0"/>
              <a:t>con PCA</a:t>
            </a:r>
          </a:p>
          <a:p>
            <a:endParaRPr lang="it-IT" dirty="0"/>
          </a:p>
        </p:txBody>
      </p:sp>
      <p:sp>
        <p:nvSpPr>
          <p:cNvPr id="11" name="Title 1">
            <a:extLst>
              <a:ext uri="{FF2B5EF4-FFF2-40B4-BE49-F238E27FC236}">
                <a16:creationId xmlns:a16="http://schemas.microsoft.com/office/drawing/2014/main" id="{7DCC7075-FA8E-C69B-B1DF-B9EB18098B9C}"/>
              </a:ext>
            </a:extLst>
          </p:cNvPr>
          <p:cNvSpPr>
            <a:spLocks noGrp="1"/>
          </p:cNvSpPr>
          <p:nvPr>
            <p:ph type="title"/>
          </p:nvPr>
        </p:nvSpPr>
        <p:spPr>
          <a:xfrm>
            <a:off x="623887" y="137160"/>
            <a:ext cx="11088737" cy="707886"/>
          </a:xfrm>
        </p:spPr>
        <p:txBody>
          <a:bodyPr anchor="ctr">
            <a:normAutofit/>
          </a:bodyPr>
          <a:lstStyle/>
          <a:p>
            <a:pPr algn="ctr"/>
            <a:r>
              <a:rPr lang="it-IT" dirty="0" err="1"/>
              <a:t>Modelling</a:t>
            </a:r>
            <a:endParaRPr lang="it-IT" dirty="0"/>
          </a:p>
        </p:txBody>
      </p:sp>
      <p:sp>
        <p:nvSpPr>
          <p:cNvPr id="15" name="Subtitle 2">
            <a:extLst>
              <a:ext uri="{FF2B5EF4-FFF2-40B4-BE49-F238E27FC236}">
                <a16:creationId xmlns:a16="http://schemas.microsoft.com/office/drawing/2014/main" id="{CFDFB0A3-250B-6A23-CF4D-05B9EC387BB9}"/>
              </a:ext>
            </a:extLst>
          </p:cNvPr>
          <p:cNvSpPr>
            <a:spLocks noGrp="1"/>
          </p:cNvSpPr>
          <p:nvPr>
            <p:ph type="subTitle" idx="1"/>
          </p:nvPr>
        </p:nvSpPr>
        <p:spPr>
          <a:xfrm>
            <a:off x="623887" y="845046"/>
            <a:ext cx="10944226" cy="461665"/>
          </a:xfrm>
        </p:spPr>
        <p:txBody>
          <a:bodyPr/>
          <a:lstStyle/>
          <a:p>
            <a:pPr algn="ctr"/>
            <a:r>
              <a:rPr lang="it-IT" sz="2400" dirty="0">
                <a:solidFill>
                  <a:schemeClr val="accent2"/>
                </a:solidFill>
              </a:rPr>
              <a:t>Modelli selezionati con e senza standardizzazione del dataset</a:t>
            </a:r>
          </a:p>
        </p:txBody>
      </p:sp>
    </p:spTree>
    <p:extLst>
      <p:ext uri="{BB962C8B-B14F-4D97-AF65-F5344CB8AC3E}">
        <p14:creationId xmlns:p14="http://schemas.microsoft.com/office/powerpoint/2010/main" val="1085285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7268F3-514B-D3F0-82E6-3B080E60D1CD}"/>
            </a:ext>
          </a:extLst>
        </p:cNvPr>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0B120A1F-5F96-DD2F-88D1-10F5E624284C}"/>
              </a:ext>
            </a:extLst>
          </p:cNvPr>
          <p:cNvSpPr>
            <a:spLocks noGrp="1"/>
          </p:cNvSpPr>
          <p:nvPr>
            <p:ph idx="13"/>
          </p:nvPr>
        </p:nvSpPr>
        <p:spPr>
          <a:xfrm>
            <a:off x="728754" y="1485930"/>
            <a:ext cx="4215118" cy="4691033"/>
          </a:xfrm>
        </p:spPr>
        <p:txBody>
          <a:bodyPr/>
          <a:lstStyle/>
          <a:p>
            <a:r>
              <a:rPr lang="it-IT" dirty="0"/>
              <a:t>Random </a:t>
            </a:r>
            <a:r>
              <a:rPr lang="it-IT" dirty="0" err="1"/>
              <a:t>Forest</a:t>
            </a:r>
            <a:endParaRPr lang="it-IT" dirty="0"/>
          </a:p>
          <a:p>
            <a:r>
              <a:rPr lang="it-IT" dirty="0"/>
              <a:t>C-Support </a:t>
            </a:r>
            <a:r>
              <a:rPr lang="it-IT" dirty="0" err="1"/>
              <a:t>Vector</a:t>
            </a:r>
            <a:r>
              <a:rPr lang="it-IT" dirty="0"/>
              <a:t> </a:t>
            </a:r>
            <a:r>
              <a:rPr lang="it-IT" dirty="0" err="1"/>
              <a:t>Classification</a:t>
            </a:r>
            <a:endParaRPr lang="it-IT" dirty="0"/>
          </a:p>
          <a:p>
            <a:r>
              <a:rPr lang="it-IT" dirty="0" err="1"/>
              <a:t>XGBoost</a:t>
            </a:r>
            <a:endParaRPr lang="it-IT" dirty="0"/>
          </a:p>
          <a:p>
            <a:r>
              <a:rPr lang="it-IT" dirty="0" err="1"/>
              <a:t>Naive</a:t>
            </a:r>
            <a:r>
              <a:rPr lang="it-IT" dirty="0"/>
              <a:t> </a:t>
            </a:r>
            <a:r>
              <a:rPr lang="it-IT" dirty="0" err="1"/>
              <a:t>Bayes</a:t>
            </a:r>
            <a:endParaRPr lang="it-IT" dirty="0"/>
          </a:p>
          <a:p>
            <a:r>
              <a:rPr lang="it-IT" dirty="0"/>
              <a:t>K-</a:t>
            </a:r>
            <a:r>
              <a:rPr lang="it-IT" dirty="0" err="1"/>
              <a:t>Nearest</a:t>
            </a:r>
            <a:r>
              <a:rPr lang="it-IT" dirty="0"/>
              <a:t> </a:t>
            </a:r>
            <a:r>
              <a:rPr lang="it-IT" dirty="0" err="1"/>
              <a:t>Neighbors</a:t>
            </a:r>
            <a:endParaRPr lang="it-IT" dirty="0"/>
          </a:p>
        </p:txBody>
      </p:sp>
      <p:sp>
        <p:nvSpPr>
          <p:cNvPr id="11" name="Title 1">
            <a:extLst>
              <a:ext uri="{FF2B5EF4-FFF2-40B4-BE49-F238E27FC236}">
                <a16:creationId xmlns:a16="http://schemas.microsoft.com/office/drawing/2014/main" id="{B2E063B6-104B-7A1C-0F88-3E2B8493F9E8}"/>
              </a:ext>
            </a:extLst>
          </p:cNvPr>
          <p:cNvSpPr>
            <a:spLocks noGrp="1"/>
          </p:cNvSpPr>
          <p:nvPr>
            <p:ph type="title"/>
          </p:nvPr>
        </p:nvSpPr>
        <p:spPr>
          <a:xfrm>
            <a:off x="623887" y="137160"/>
            <a:ext cx="11088737" cy="707886"/>
          </a:xfrm>
        </p:spPr>
        <p:txBody>
          <a:bodyPr anchor="ctr">
            <a:normAutofit/>
          </a:bodyPr>
          <a:lstStyle/>
          <a:p>
            <a:pPr algn="ctr"/>
            <a:r>
              <a:rPr lang="it-IT" dirty="0" err="1"/>
              <a:t>Modelling</a:t>
            </a:r>
            <a:endParaRPr lang="it-IT" dirty="0"/>
          </a:p>
        </p:txBody>
      </p:sp>
      <p:sp>
        <p:nvSpPr>
          <p:cNvPr id="15" name="Subtitle 2">
            <a:extLst>
              <a:ext uri="{FF2B5EF4-FFF2-40B4-BE49-F238E27FC236}">
                <a16:creationId xmlns:a16="http://schemas.microsoft.com/office/drawing/2014/main" id="{1F2E64E6-58A1-2767-5EF0-42C45B3B0BF4}"/>
              </a:ext>
            </a:extLst>
          </p:cNvPr>
          <p:cNvSpPr>
            <a:spLocks noGrp="1"/>
          </p:cNvSpPr>
          <p:nvPr>
            <p:ph type="subTitle" idx="1"/>
          </p:nvPr>
        </p:nvSpPr>
        <p:spPr>
          <a:xfrm>
            <a:off x="623887" y="845046"/>
            <a:ext cx="10944226" cy="461665"/>
          </a:xfrm>
        </p:spPr>
        <p:txBody>
          <a:bodyPr/>
          <a:lstStyle/>
          <a:p>
            <a:pPr algn="ctr"/>
            <a:r>
              <a:rPr lang="it-IT" sz="2400">
                <a:solidFill>
                  <a:schemeClr val="accent2"/>
                </a:solidFill>
              </a:rPr>
              <a:t>Comparazione modelli</a:t>
            </a:r>
            <a:endParaRPr lang="it-IT" sz="2400" dirty="0">
              <a:solidFill>
                <a:schemeClr val="accent2"/>
              </a:solidFill>
            </a:endParaRPr>
          </a:p>
        </p:txBody>
      </p:sp>
      <p:pic>
        <p:nvPicPr>
          <p:cNvPr id="4" name="Picture 3">
            <a:extLst>
              <a:ext uri="{FF2B5EF4-FFF2-40B4-BE49-F238E27FC236}">
                <a16:creationId xmlns:a16="http://schemas.microsoft.com/office/drawing/2014/main" id="{D4B66AF9-06D5-7841-40B9-930CAE04DE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3872" y="1485931"/>
            <a:ext cx="6359958" cy="4463350"/>
          </a:xfrm>
          <a:prstGeom prst="rect">
            <a:avLst/>
          </a:prstGeom>
        </p:spPr>
      </p:pic>
    </p:spTree>
    <p:extLst>
      <p:ext uri="{BB962C8B-B14F-4D97-AF65-F5344CB8AC3E}">
        <p14:creationId xmlns:p14="http://schemas.microsoft.com/office/powerpoint/2010/main" val="2599047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4949E-59E8-1015-3CC0-C4A2EF352871}"/>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6CB7F921-059F-441A-1B61-92F782494EF2}"/>
              </a:ext>
            </a:extLst>
          </p:cNvPr>
          <p:cNvSpPr>
            <a:spLocks noGrp="1"/>
          </p:cNvSpPr>
          <p:nvPr>
            <p:ph type="title"/>
          </p:nvPr>
        </p:nvSpPr>
        <p:spPr>
          <a:xfrm>
            <a:off x="623887" y="137160"/>
            <a:ext cx="11088737" cy="707886"/>
          </a:xfrm>
        </p:spPr>
        <p:txBody>
          <a:bodyPr anchor="ctr">
            <a:normAutofit/>
          </a:bodyPr>
          <a:lstStyle/>
          <a:p>
            <a:pPr algn="ctr"/>
            <a:r>
              <a:rPr lang="it-IT" dirty="0" err="1"/>
              <a:t>Modelling</a:t>
            </a:r>
            <a:endParaRPr lang="it-IT" dirty="0"/>
          </a:p>
        </p:txBody>
      </p:sp>
      <p:sp>
        <p:nvSpPr>
          <p:cNvPr id="15" name="Subtitle 2">
            <a:extLst>
              <a:ext uri="{FF2B5EF4-FFF2-40B4-BE49-F238E27FC236}">
                <a16:creationId xmlns:a16="http://schemas.microsoft.com/office/drawing/2014/main" id="{267BDBB2-268E-FC16-C056-C620C296922B}"/>
              </a:ext>
            </a:extLst>
          </p:cNvPr>
          <p:cNvSpPr>
            <a:spLocks noGrp="1"/>
          </p:cNvSpPr>
          <p:nvPr>
            <p:ph type="subTitle" idx="1"/>
          </p:nvPr>
        </p:nvSpPr>
        <p:spPr>
          <a:xfrm>
            <a:off x="623887" y="845046"/>
            <a:ext cx="10944226" cy="461665"/>
          </a:xfrm>
        </p:spPr>
        <p:txBody>
          <a:bodyPr/>
          <a:lstStyle/>
          <a:p>
            <a:pPr algn="ctr"/>
            <a:r>
              <a:rPr lang="it-IT" sz="2400" dirty="0">
                <a:solidFill>
                  <a:schemeClr val="accent2"/>
                </a:solidFill>
              </a:rPr>
              <a:t>Metriche di valutazione delle performance</a:t>
            </a:r>
          </a:p>
        </p:txBody>
      </p:sp>
      <p:graphicFrame>
        <p:nvGraphicFramePr>
          <p:cNvPr id="7" name="Content Placeholder 6">
            <a:extLst>
              <a:ext uri="{FF2B5EF4-FFF2-40B4-BE49-F238E27FC236}">
                <a16:creationId xmlns:a16="http://schemas.microsoft.com/office/drawing/2014/main" id="{DF092C66-A37F-2601-1408-2CF6DA8D7C40}"/>
              </a:ext>
            </a:extLst>
          </p:cNvPr>
          <p:cNvGraphicFramePr>
            <a:graphicFrameLocks noGrp="1"/>
          </p:cNvGraphicFramePr>
          <p:nvPr>
            <p:ph idx="13"/>
            <p:extLst>
              <p:ext uri="{D42A27DB-BD31-4B8C-83A1-F6EECF244321}">
                <p14:modId xmlns:p14="http://schemas.microsoft.com/office/powerpoint/2010/main" val="3768170628"/>
              </p:ext>
            </p:extLst>
          </p:nvPr>
        </p:nvGraphicFramePr>
        <p:xfrm>
          <a:off x="728664" y="1825624"/>
          <a:ext cx="10839450" cy="3547590"/>
        </p:xfrm>
        <a:graphic>
          <a:graphicData uri="http://schemas.openxmlformats.org/drawingml/2006/table">
            <a:tbl>
              <a:tblPr firstRow="1" bandRow="1">
                <a:tableStyleId>{5C22544A-7EE6-4342-B048-85BDC9FD1C3A}</a:tableStyleId>
              </a:tblPr>
              <a:tblGrid>
                <a:gridCol w="2167791">
                  <a:extLst>
                    <a:ext uri="{9D8B030D-6E8A-4147-A177-3AD203B41FA5}">
                      <a16:colId xmlns:a16="http://schemas.microsoft.com/office/drawing/2014/main" val="319393214"/>
                    </a:ext>
                  </a:extLst>
                </a:gridCol>
                <a:gridCol w="2167791">
                  <a:extLst>
                    <a:ext uri="{9D8B030D-6E8A-4147-A177-3AD203B41FA5}">
                      <a16:colId xmlns:a16="http://schemas.microsoft.com/office/drawing/2014/main" val="3548638686"/>
                    </a:ext>
                  </a:extLst>
                </a:gridCol>
                <a:gridCol w="2167791">
                  <a:extLst>
                    <a:ext uri="{9D8B030D-6E8A-4147-A177-3AD203B41FA5}">
                      <a16:colId xmlns:a16="http://schemas.microsoft.com/office/drawing/2014/main" val="2464101048"/>
                    </a:ext>
                  </a:extLst>
                </a:gridCol>
                <a:gridCol w="2167791">
                  <a:extLst>
                    <a:ext uri="{9D8B030D-6E8A-4147-A177-3AD203B41FA5}">
                      <a16:colId xmlns:a16="http://schemas.microsoft.com/office/drawing/2014/main" val="3165032845"/>
                    </a:ext>
                  </a:extLst>
                </a:gridCol>
                <a:gridCol w="2168286">
                  <a:extLst>
                    <a:ext uri="{9D8B030D-6E8A-4147-A177-3AD203B41FA5}">
                      <a16:colId xmlns:a16="http://schemas.microsoft.com/office/drawing/2014/main" val="3922570651"/>
                    </a:ext>
                  </a:extLst>
                </a:gridCol>
              </a:tblGrid>
              <a:tr h="591265">
                <a:tc>
                  <a:txBody>
                    <a:bodyPr/>
                    <a:lstStyle/>
                    <a:p>
                      <a:pPr algn="ctr"/>
                      <a:r>
                        <a:rPr lang="en-US" dirty="0"/>
                        <a:t>Model</a:t>
                      </a:r>
                    </a:p>
                  </a:txBody>
                  <a:tcPr anchor="ctr"/>
                </a:tc>
                <a:tc>
                  <a:txBody>
                    <a:bodyPr/>
                    <a:lstStyle/>
                    <a:p>
                      <a:pPr algn="ctr"/>
                      <a:r>
                        <a:rPr lang="en-US" dirty="0"/>
                        <a:t>Accuracy</a:t>
                      </a:r>
                    </a:p>
                  </a:txBody>
                  <a:tcPr anchor="ctr"/>
                </a:tc>
                <a:tc>
                  <a:txBody>
                    <a:bodyPr/>
                    <a:lstStyle/>
                    <a:p>
                      <a:pPr algn="ctr"/>
                      <a:r>
                        <a:rPr lang="en-US" dirty="0"/>
                        <a:t>Precision</a:t>
                      </a:r>
                    </a:p>
                  </a:txBody>
                  <a:tcPr anchor="ctr"/>
                </a:tc>
                <a:tc>
                  <a:txBody>
                    <a:bodyPr/>
                    <a:lstStyle/>
                    <a:p>
                      <a:pPr algn="ctr"/>
                      <a:r>
                        <a:rPr lang="en-US" dirty="0"/>
                        <a:t>Recall</a:t>
                      </a:r>
                    </a:p>
                  </a:txBody>
                  <a:tcPr anchor="ctr"/>
                </a:tc>
                <a:tc>
                  <a:txBody>
                    <a:bodyPr/>
                    <a:lstStyle/>
                    <a:p>
                      <a:pPr algn="ctr"/>
                      <a:r>
                        <a:rPr lang="en-US" dirty="0"/>
                        <a:t>F1 Score</a:t>
                      </a:r>
                    </a:p>
                  </a:txBody>
                  <a:tcPr anchor="ctr"/>
                </a:tc>
                <a:extLst>
                  <a:ext uri="{0D108BD9-81ED-4DB2-BD59-A6C34878D82A}">
                    <a16:rowId xmlns:a16="http://schemas.microsoft.com/office/drawing/2014/main" val="2539517051"/>
                  </a:ext>
                </a:extLst>
              </a:tr>
              <a:tr h="591265">
                <a:tc>
                  <a:txBody>
                    <a:bodyPr/>
                    <a:lstStyle/>
                    <a:p>
                      <a:r>
                        <a:rPr lang="en-US" b="1" dirty="0">
                          <a:solidFill>
                            <a:schemeClr val="accent6"/>
                          </a:solidFill>
                        </a:rPr>
                        <a:t>Random Forest</a:t>
                      </a:r>
                    </a:p>
                  </a:txBody>
                  <a:tcPr anchor="ctr"/>
                </a:tc>
                <a:tc>
                  <a:txBody>
                    <a:bodyPr/>
                    <a:lstStyle/>
                    <a:p>
                      <a:r>
                        <a:rPr lang="en-US" b="1" dirty="0">
                          <a:solidFill>
                            <a:schemeClr val="accent6"/>
                          </a:solidFill>
                          <a:effectLst/>
                        </a:rPr>
                        <a:t>0.926509</a:t>
                      </a:r>
                    </a:p>
                  </a:txBody>
                  <a:tcPr marL="180000" marR="38100" marT="19050" marB="19050" anchor="ctr"/>
                </a:tc>
                <a:tc>
                  <a:txBody>
                    <a:bodyPr/>
                    <a:lstStyle/>
                    <a:p>
                      <a:r>
                        <a:rPr lang="en-US" b="1">
                          <a:solidFill>
                            <a:schemeClr val="accent6"/>
                          </a:solidFill>
                          <a:effectLst/>
                        </a:rPr>
                        <a:t>0.927885</a:t>
                      </a:r>
                    </a:p>
                  </a:txBody>
                  <a:tcPr marL="180000" marR="38100" marT="19050" marB="19050" anchor="ctr"/>
                </a:tc>
                <a:tc>
                  <a:txBody>
                    <a:bodyPr/>
                    <a:lstStyle/>
                    <a:p>
                      <a:r>
                        <a:rPr lang="en-US" b="1">
                          <a:solidFill>
                            <a:schemeClr val="accent6"/>
                          </a:solidFill>
                          <a:effectLst/>
                        </a:rPr>
                        <a:t>0.936893</a:t>
                      </a:r>
                    </a:p>
                  </a:txBody>
                  <a:tcPr marL="180000" marR="38100" marT="19050" marB="19050" anchor="ctr"/>
                </a:tc>
                <a:tc>
                  <a:txBody>
                    <a:bodyPr/>
                    <a:lstStyle/>
                    <a:p>
                      <a:r>
                        <a:rPr lang="en-US" b="1" dirty="0">
                          <a:solidFill>
                            <a:schemeClr val="accent6"/>
                          </a:solidFill>
                          <a:effectLst/>
                        </a:rPr>
                        <a:t>0.932367</a:t>
                      </a:r>
                    </a:p>
                  </a:txBody>
                  <a:tcPr marL="180000" marR="38100" marT="19050" marB="19050" anchor="ctr"/>
                </a:tc>
                <a:extLst>
                  <a:ext uri="{0D108BD9-81ED-4DB2-BD59-A6C34878D82A}">
                    <a16:rowId xmlns:a16="http://schemas.microsoft.com/office/drawing/2014/main" val="1197807554"/>
                  </a:ext>
                </a:extLst>
              </a:tr>
              <a:tr h="591265">
                <a:tc>
                  <a:txBody>
                    <a:bodyPr/>
                    <a:lstStyle/>
                    <a:p>
                      <a:r>
                        <a:rPr lang="en-US" b="1" dirty="0">
                          <a:solidFill>
                            <a:schemeClr val="accent6"/>
                          </a:solidFill>
                        </a:rPr>
                        <a:t>SVC</a:t>
                      </a:r>
                    </a:p>
                  </a:txBody>
                  <a:tcPr anchor="ctr"/>
                </a:tc>
                <a:tc>
                  <a:txBody>
                    <a:bodyPr/>
                    <a:lstStyle/>
                    <a:p>
                      <a:r>
                        <a:rPr lang="en-US" b="1" dirty="0">
                          <a:solidFill>
                            <a:schemeClr val="accent1"/>
                          </a:solidFill>
                          <a:effectLst/>
                        </a:rPr>
                        <a:t>0.931759</a:t>
                      </a:r>
                    </a:p>
                  </a:txBody>
                  <a:tcPr marL="180000" marR="38100" marT="19050" marB="19050" anchor="ctr"/>
                </a:tc>
                <a:tc>
                  <a:txBody>
                    <a:bodyPr/>
                    <a:lstStyle/>
                    <a:p>
                      <a:r>
                        <a:rPr lang="en-US" b="1" dirty="0">
                          <a:solidFill>
                            <a:schemeClr val="accent1"/>
                          </a:solidFill>
                          <a:effectLst/>
                        </a:rPr>
                        <a:t>0.934783</a:t>
                      </a:r>
                    </a:p>
                  </a:txBody>
                  <a:tcPr marL="180000" marR="38100" marT="19050" marB="19050" anchor="ctr"/>
                </a:tc>
                <a:tc>
                  <a:txBody>
                    <a:bodyPr/>
                    <a:lstStyle/>
                    <a:p>
                      <a:r>
                        <a:rPr lang="en-US" b="1">
                          <a:solidFill>
                            <a:schemeClr val="accent6"/>
                          </a:solidFill>
                          <a:effectLst/>
                        </a:rPr>
                        <a:t>0.939320</a:t>
                      </a:r>
                    </a:p>
                  </a:txBody>
                  <a:tcPr marL="180000" marR="38100" marT="19050" marB="19050" anchor="ctr"/>
                </a:tc>
                <a:tc>
                  <a:txBody>
                    <a:bodyPr/>
                    <a:lstStyle/>
                    <a:p>
                      <a:r>
                        <a:rPr lang="en-US" b="1" dirty="0">
                          <a:solidFill>
                            <a:schemeClr val="accent1"/>
                          </a:solidFill>
                          <a:effectLst/>
                        </a:rPr>
                        <a:t>0.937046</a:t>
                      </a:r>
                    </a:p>
                  </a:txBody>
                  <a:tcPr marL="180000" marR="38100" marT="19050" marB="19050" anchor="ctr"/>
                </a:tc>
                <a:extLst>
                  <a:ext uri="{0D108BD9-81ED-4DB2-BD59-A6C34878D82A}">
                    <a16:rowId xmlns:a16="http://schemas.microsoft.com/office/drawing/2014/main" val="3299774630"/>
                  </a:ext>
                </a:extLst>
              </a:tr>
              <a:tr h="591265">
                <a:tc>
                  <a:txBody>
                    <a:bodyPr/>
                    <a:lstStyle/>
                    <a:p>
                      <a:r>
                        <a:rPr lang="en-US" b="1" dirty="0" err="1">
                          <a:solidFill>
                            <a:schemeClr val="accent6"/>
                          </a:solidFill>
                        </a:rPr>
                        <a:t>XGBoost</a:t>
                      </a:r>
                      <a:endParaRPr lang="en-US" b="1" dirty="0">
                        <a:solidFill>
                          <a:schemeClr val="accent6"/>
                        </a:solidFill>
                      </a:endParaRPr>
                    </a:p>
                  </a:txBody>
                  <a:tcPr anchor="ctr"/>
                </a:tc>
                <a:tc>
                  <a:txBody>
                    <a:bodyPr/>
                    <a:lstStyle/>
                    <a:p>
                      <a:r>
                        <a:rPr lang="en-US" b="1" dirty="0">
                          <a:solidFill>
                            <a:schemeClr val="accent6"/>
                          </a:solidFill>
                          <a:effectLst/>
                        </a:rPr>
                        <a:t>0.929134</a:t>
                      </a:r>
                    </a:p>
                  </a:txBody>
                  <a:tcPr marL="180000" marR="38100" marT="19050" marB="19050" anchor="ctr"/>
                </a:tc>
                <a:tc>
                  <a:txBody>
                    <a:bodyPr/>
                    <a:lstStyle/>
                    <a:p>
                      <a:r>
                        <a:rPr lang="en-US" b="1" dirty="0">
                          <a:solidFill>
                            <a:schemeClr val="accent6"/>
                          </a:solidFill>
                          <a:effectLst/>
                        </a:rPr>
                        <a:t>0.926190</a:t>
                      </a:r>
                    </a:p>
                  </a:txBody>
                  <a:tcPr marL="180000" marR="38100" marT="19050" marB="19050" anchor="ctr"/>
                </a:tc>
                <a:tc>
                  <a:txBody>
                    <a:bodyPr/>
                    <a:lstStyle/>
                    <a:p>
                      <a:r>
                        <a:rPr lang="en-US" b="1">
                          <a:solidFill>
                            <a:schemeClr val="accent6"/>
                          </a:solidFill>
                          <a:effectLst/>
                        </a:rPr>
                        <a:t>0.944175</a:t>
                      </a:r>
                    </a:p>
                  </a:txBody>
                  <a:tcPr marL="180000" marR="38100" marT="19050" marB="19050" anchor="ctr"/>
                </a:tc>
                <a:tc>
                  <a:txBody>
                    <a:bodyPr/>
                    <a:lstStyle/>
                    <a:p>
                      <a:r>
                        <a:rPr lang="en-US" b="1" dirty="0">
                          <a:solidFill>
                            <a:schemeClr val="accent6"/>
                          </a:solidFill>
                          <a:effectLst/>
                        </a:rPr>
                        <a:t>0.935096</a:t>
                      </a:r>
                    </a:p>
                  </a:txBody>
                  <a:tcPr marL="180000" marR="38100" marT="19050" marB="19050" anchor="ctr"/>
                </a:tc>
                <a:extLst>
                  <a:ext uri="{0D108BD9-81ED-4DB2-BD59-A6C34878D82A}">
                    <a16:rowId xmlns:a16="http://schemas.microsoft.com/office/drawing/2014/main" val="1962970893"/>
                  </a:ext>
                </a:extLst>
              </a:tr>
              <a:tr h="591265">
                <a:tc>
                  <a:txBody>
                    <a:bodyPr/>
                    <a:lstStyle/>
                    <a:p>
                      <a:r>
                        <a:rPr lang="en-US" b="1" dirty="0">
                          <a:solidFill>
                            <a:schemeClr val="accent6"/>
                          </a:solidFill>
                        </a:rPr>
                        <a:t>Naive Bayes</a:t>
                      </a:r>
                    </a:p>
                  </a:txBody>
                  <a:tcPr anchor="ctr"/>
                </a:tc>
                <a:tc>
                  <a:txBody>
                    <a:bodyPr/>
                    <a:lstStyle/>
                    <a:p>
                      <a:r>
                        <a:rPr lang="en-US" b="1" dirty="0">
                          <a:solidFill>
                            <a:schemeClr val="accent6"/>
                          </a:solidFill>
                          <a:effectLst/>
                        </a:rPr>
                        <a:t>0.926509</a:t>
                      </a:r>
                    </a:p>
                  </a:txBody>
                  <a:tcPr marL="180000" marR="38100" marT="19050" marB="19050" anchor="ctr"/>
                </a:tc>
                <a:tc>
                  <a:txBody>
                    <a:bodyPr/>
                    <a:lstStyle/>
                    <a:p>
                      <a:r>
                        <a:rPr lang="en-US" b="1" dirty="0">
                          <a:solidFill>
                            <a:schemeClr val="accent6"/>
                          </a:solidFill>
                          <a:effectLst/>
                        </a:rPr>
                        <a:t>0.917840</a:t>
                      </a:r>
                    </a:p>
                  </a:txBody>
                  <a:tcPr marL="180000" marR="38100" marT="19050" marB="19050" anchor="ctr"/>
                </a:tc>
                <a:tc>
                  <a:txBody>
                    <a:bodyPr/>
                    <a:lstStyle/>
                    <a:p>
                      <a:r>
                        <a:rPr lang="en-US" b="1" dirty="0">
                          <a:solidFill>
                            <a:schemeClr val="accent1"/>
                          </a:solidFill>
                          <a:effectLst/>
                        </a:rPr>
                        <a:t>0.949029</a:t>
                      </a:r>
                    </a:p>
                  </a:txBody>
                  <a:tcPr marL="180000" marR="38100" marT="19050" marB="19050" anchor="ctr"/>
                </a:tc>
                <a:tc>
                  <a:txBody>
                    <a:bodyPr/>
                    <a:lstStyle/>
                    <a:p>
                      <a:r>
                        <a:rPr lang="en-US" b="1" dirty="0">
                          <a:solidFill>
                            <a:schemeClr val="accent6"/>
                          </a:solidFill>
                          <a:effectLst/>
                        </a:rPr>
                        <a:t>0.933174</a:t>
                      </a:r>
                    </a:p>
                  </a:txBody>
                  <a:tcPr marL="180000" marR="38100" marT="19050" marB="19050" anchor="ctr"/>
                </a:tc>
                <a:extLst>
                  <a:ext uri="{0D108BD9-81ED-4DB2-BD59-A6C34878D82A}">
                    <a16:rowId xmlns:a16="http://schemas.microsoft.com/office/drawing/2014/main" val="2449321543"/>
                  </a:ext>
                </a:extLst>
              </a:tr>
              <a:tr h="591265">
                <a:tc>
                  <a:txBody>
                    <a:bodyPr/>
                    <a:lstStyle/>
                    <a:p>
                      <a:r>
                        <a:rPr lang="en-US" b="1" dirty="0">
                          <a:solidFill>
                            <a:schemeClr val="accent6"/>
                          </a:solidFill>
                        </a:rPr>
                        <a:t>K-Nearest Neighbors</a:t>
                      </a:r>
                    </a:p>
                  </a:txBody>
                  <a:tcPr anchor="ctr"/>
                </a:tc>
                <a:tc>
                  <a:txBody>
                    <a:bodyPr/>
                    <a:lstStyle/>
                    <a:p>
                      <a:r>
                        <a:rPr lang="en-US" b="1" dirty="0">
                          <a:solidFill>
                            <a:schemeClr val="accent6"/>
                          </a:solidFill>
                          <a:effectLst/>
                        </a:rPr>
                        <a:t>0.910761</a:t>
                      </a:r>
                    </a:p>
                  </a:txBody>
                  <a:tcPr marL="180000" marR="38100" marT="19050" marB="19050" anchor="ctr"/>
                </a:tc>
                <a:tc>
                  <a:txBody>
                    <a:bodyPr/>
                    <a:lstStyle/>
                    <a:p>
                      <a:r>
                        <a:rPr lang="en-US" b="1">
                          <a:solidFill>
                            <a:schemeClr val="accent6"/>
                          </a:solidFill>
                          <a:effectLst/>
                        </a:rPr>
                        <a:t>0.911483</a:t>
                      </a:r>
                    </a:p>
                  </a:txBody>
                  <a:tcPr marL="180000" marR="38100" marT="19050" marB="19050" anchor="ctr"/>
                </a:tc>
                <a:tc>
                  <a:txBody>
                    <a:bodyPr/>
                    <a:lstStyle/>
                    <a:p>
                      <a:r>
                        <a:rPr lang="en-US" b="1" dirty="0">
                          <a:solidFill>
                            <a:schemeClr val="accent6"/>
                          </a:solidFill>
                          <a:effectLst/>
                        </a:rPr>
                        <a:t>0.924757</a:t>
                      </a:r>
                    </a:p>
                  </a:txBody>
                  <a:tcPr marL="180000" marR="38100" marT="19050" marB="19050" anchor="ctr"/>
                </a:tc>
                <a:tc>
                  <a:txBody>
                    <a:bodyPr/>
                    <a:lstStyle/>
                    <a:p>
                      <a:r>
                        <a:rPr lang="en-US" b="1" dirty="0">
                          <a:solidFill>
                            <a:schemeClr val="accent6"/>
                          </a:solidFill>
                          <a:effectLst/>
                        </a:rPr>
                        <a:t>0.918072</a:t>
                      </a:r>
                    </a:p>
                  </a:txBody>
                  <a:tcPr marL="180000" marR="38100" marT="19050" marB="19050" anchor="ctr"/>
                </a:tc>
                <a:extLst>
                  <a:ext uri="{0D108BD9-81ED-4DB2-BD59-A6C34878D82A}">
                    <a16:rowId xmlns:a16="http://schemas.microsoft.com/office/drawing/2014/main" val="4148567285"/>
                  </a:ext>
                </a:extLst>
              </a:tr>
            </a:tbl>
          </a:graphicData>
        </a:graphic>
      </p:graphicFrame>
    </p:spTree>
    <p:extLst>
      <p:ext uri="{BB962C8B-B14F-4D97-AF65-F5344CB8AC3E}">
        <p14:creationId xmlns:p14="http://schemas.microsoft.com/office/powerpoint/2010/main" val="2100931985"/>
      </p:ext>
    </p:extLst>
  </p:cSld>
  <p:clrMapOvr>
    <a:masterClrMapping/>
  </p:clrMapOvr>
</p:sld>
</file>

<file path=ppt/theme/theme1.xml><?xml version="1.0" encoding="utf-8"?>
<a:theme xmlns:a="http://schemas.openxmlformats.org/drawingml/2006/main" name="DTraining Theme">
  <a:themeElements>
    <a:clrScheme name="Showeet">
      <a:dk1>
        <a:srgbClr val="95A5A6"/>
      </a:dk1>
      <a:lt1>
        <a:sysClr val="window" lastClr="FFFFFF"/>
      </a:lt1>
      <a:dk2>
        <a:srgbClr val="2C3E50"/>
      </a:dk2>
      <a:lt2>
        <a:srgbClr val="F2F2F2"/>
      </a:lt2>
      <a:accent1>
        <a:srgbClr val="2980B9"/>
      </a:accent1>
      <a:accent2>
        <a:srgbClr val="16A085"/>
      </a:accent2>
      <a:accent3>
        <a:srgbClr val="9BBB59"/>
      </a:accent3>
      <a:accent4>
        <a:srgbClr val="F39C12"/>
      </a:accent4>
      <a:accent5>
        <a:srgbClr val="C0392B"/>
      </a:accent5>
      <a:accent6>
        <a:srgbClr val="4B2C50"/>
      </a:accent6>
      <a:hlink>
        <a:srgbClr val="16A085"/>
      </a:hlink>
      <a:folHlink>
        <a:srgbClr val="1078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Training Dark Theme">
  <a:themeElements>
    <a:clrScheme name="Showeet">
      <a:dk1>
        <a:srgbClr val="95A5A6"/>
      </a:dk1>
      <a:lt1>
        <a:sysClr val="window" lastClr="FFFFFF"/>
      </a:lt1>
      <a:dk2>
        <a:srgbClr val="2C3E50"/>
      </a:dk2>
      <a:lt2>
        <a:srgbClr val="F2F2F2"/>
      </a:lt2>
      <a:accent1>
        <a:srgbClr val="2980B9"/>
      </a:accent1>
      <a:accent2>
        <a:srgbClr val="16A085"/>
      </a:accent2>
      <a:accent3>
        <a:srgbClr val="9BBB59"/>
      </a:accent3>
      <a:accent4>
        <a:srgbClr val="F39C12"/>
      </a:accent4>
      <a:accent5>
        <a:srgbClr val="C0392B"/>
      </a:accent5>
      <a:accent6>
        <a:srgbClr val="4B2C50"/>
      </a:accent6>
      <a:hlink>
        <a:srgbClr val="16A085"/>
      </a:hlink>
      <a:folHlink>
        <a:srgbClr val="10786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90938</TotalTime>
  <Words>1043</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Calibri</vt:lpstr>
      <vt:lpstr>Calibri Light</vt:lpstr>
      <vt:lpstr>Open Sans</vt:lpstr>
      <vt:lpstr>DTraining Theme</vt:lpstr>
      <vt:lpstr>DTraining Dark Theme</vt:lpstr>
      <vt:lpstr>Rice Type Classification</vt:lpstr>
      <vt:lpstr>Presentazione del Progetto</vt:lpstr>
      <vt:lpstr>Exploratory Data Analysis</vt:lpstr>
      <vt:lpstr>Exploratory Data Analysis</vt:lpstr>
      <vt:lpstr>Exploratory Data Analysis</vt:lpstr>
      <vt:lpstr>PreProcessing</vt:lpstr>
      <vt:lpstr>Modelling</vt:lpstr>
      <vt:lpstr>Modelling</vt:lpstr>
      <vt:lpstr>Modelling</vt:lpstr>
      <vt:lpstr>Modelling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SmartArt Graphics - The complete collection (2020)</dc:title>
  <dc:creator>showeet.com</dc:creator>
  <dc:description>© Copyright Showeet.com</dc:description>
  <cp:lastModifiedBy>Lorenzo Forcucci</cp:lastModifiedBy>
  <cp:revision>10</cp:revision>
  <dcterms:created xsi:type="dcterms:W3CDTF">2011-05-09T14:18:21Z</dcterms:created>
  <dcterms:modified xsi:type="dcterms:W3CDTF">2025-04-09T19:24:21Z</dcterms:modified>
  <cp:category>Charts &amp; Diagrams</cp:category>
</cp:coreProperties>
</file>