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3"/>
  </p:notesMasterIdLst>
  <p:sldIdLst>
    <p:sldId id="279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BDC バイオサイエンスデータベースセンター" initials="Nバ" lastIdx="10" clrIdx="0">
    <p:extLst>
      <p:ext uri="{19B8F6BF-5375-455C-9EA6-DF929625EA0E}">
        <p15:presenceInfo xmlns:p15="http://schemas.microsoft.com/office/powerpoint/2012/main" userId="71c6727dedf4a53e" providerId="Windows Live"/>
      </p:ext>
    </p:extLst>
  </p:cmAuthor>
  <p:cmAuthor id="2" name="大波 純一" initials="大波" lastIdx="6" clrIdx="1">
    <p:extLst>
      <p:ext uri="{19B8F6BF-5375-455C-9EA6-DF929625EA0E}">
        <p15:presenceInfo xmlns:p15="http://schemas.microsoft.com/office/powerpoint/2012/main" userId="4f0c31a438e79d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23" autoAdjust="0"/>
  </p:normalViewPr>
  <p:slideViewPr>
    <p:cSldViewPr snapToGrid="0">
      <p:cViewPr varScale="1">
        <p:scale>
          <a:sx n="100" d="100"/>
          <a:sy n="100" d="100"/>
        </p:scale>
        <p:origin x="5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00458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792650"/>
            <a:ext cx="8520600" cy="3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rgbClr val="EFEFEF"/>
                </a:solidFill>
              </a:defRPr>
            </a:lvl1pPr>
            <a:lvl2pPr lvl="1" rtl="0">
              <a:buNone/>
              <a:defRPr>
                <a:solidFill>
                  <a:srgbClr val="EFEFEF"/>
                </a:solidFill>
              </a:defRPr>
            </a:lvl2pPr>
            <a:lvl3pPr lvl="2" rtl="0">
              <a:buNone/>
              <a:defRPr>
                <a:solidFill>
                  <a:srgbClr val="EFEFEF"/>
                </a:solidFill>
              </a:defRPr>
            </a:lvl3pPr>
            <a:lvl4pPr lvl="3" rtl="0">
              <a:buNone/>
              <a:defRPr>
                <a:solidFill>
                  <a:srgbClr val="EFEFEF"/>
                </a:solidFill>
              </a:defRPr>
            </a:lvl4pPr>
            <a:lvl5pPr lvl="4" rtl="0">
              <a:buNone/>
              <a:defRPr>
                <a:solidFill>
                  <a:srgbClr val="EFEFEF"/>
                </a:solidFill>
              </a:defRPr>
            </a:lvl5pPr>
            <a:lvl6pPr lvl="5" rtl="0">
              <a:buNone/>
              <a:defRPr>
                <a:solidFill>
                  <a:srgbClr val="EFEFEF"/>
                </a:solidFill>
              </a:defRPr>
            </a:lvl6pPr>
            <a:lvl7pPr lvl="6" rtl="0">
              <a:buNone/>
              <a:defRPr>
                <a:solidFill>
                  <a:srgbClr val="EFEFEF"/>
                </a:solidFill>
              </a:defRPr>
            </a:lvl7pPr>
            <a:lvl8pPr lvl="7" rtl="0">
              <a:buNone/>
              <a:defRPr>
                <a:solidFill>
                  <a:srgbClr val="EFEFEF"/>
                </a:solidFill>
              </a:defRPr>
            </a:lvl8pPr>
            <a:lvl9pPr lvl="8" rtl="0">
              <a:buNone/>
              <a:defRPr>
                <a:solidFill>
                  <a:srgbClr val="EFEFE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3081450" y="4877896"/>
            <a:ext cx="2981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800"/>
                </a:solidFill>
              </a:rPr>
              <a:t>BioHackathon Paris – 12/16 Nov 2018</a:t>
            </a:r>
            <a:endParaRPr sz="1200">
              <a:solidFill>
                <a:srgbClr val="FF8800"/>
              </a:solidFill>
            </a:endParaRPr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75" y="4854058"/>
            <a:ext cx="370725" cy="27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Google Shape;23;p4"/>
          <p:cNvCxnSpPr/>
          <p:nvPr/>
        </p:nvCxnSpPr>
        <p:spPr>
          <a:xfrm>
            <a:off x="7175" y="623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14250" y="4825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3999900" cy="4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695275"/>
            <a:ext cx="3999900" cy="4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/>
          <p:nvPr/>
        </p:nvSpPr>
        <p:spPr>
          <a:xfrm>
            <a:off x="3081450" y="4877896"/>
            <a:ext cx="2981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800"/>
                </a:solidFill>
              </a:rPr>
              <a:t>BioHackathon Paris – 12/16 Nov 2018</a:t>
            </a:r>
            <a:endParaRPr sz="1200">
              <a:solidFill>
                <a:srgbClr val="FF8800"/>
              </a:solidFill>
            </a:endParaRPr>
          </a:p>
        </p:txBody>
      </p:sp>
      <p:pic>
        <p:nvPicPr>
          <p:cNvPr id="31" name="Google Shape;3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75" y="4854058"/>
            <a:ext cx="370725" cy="27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Google Shape;32;p5"/>
          <p:cNvCxnSpPr/>
          <p:nvPr/>
        </p:nvCxnSpPr>
        <p:spPr>
          <a:xfrm>
            <a:off x="7175" y="623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3;p5"/>
          <p:cNvCxnSpPr/>
          <p:nvPr/>
        </p:nvCxnSpPr>
        <p:spPr>
          <a:xfrm>
            <a:off x="14250" y="4825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right column">
  <p:cSld name="TITLE_AND_TWO_COLUMNS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832400" y="695275"/>
            <a:ext cx="3999900" cy="4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6"/>
          <p:cNvSpPr txBox="1"/>
          <p:nvPr/>
        </p:nvSpPr>
        <p:spPr>
          <a:xfrm>
            <a:off x="3081450" y="4877896"/>
            <a:ext cx="2981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800"/>
                </a:solidFill>
              </a:rPr>
              <a:t>BioHackathon Paris – 12/16 Nov 2018</a:t>
            </a:r>
            <a:endParaRPr sz="1200">
              <a:solidFill>
                <a:srgbClr val="FF8800"/>
              </a:solidFill>
            </a:endParaRPr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75" y="4854058"/>
            <a:ext cx="370725" cy="27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Google Shape;40;p6"/>
          <p:cNvCxnSpPr/>
          <p:nvPr/>
        </p:nvCxnSpPr>
        <p:spPr>
          <a:xfrm>
            <a:off x="7175" y="623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14250" y="4825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column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3999900" cy="4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3081450" y="4877896"/>
            <a:ext cx="2981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800"/>
                </a:solidFill>
              </a:rPr>
              <a:t>BioHackathon Paris – 12/16 Nov 2018</a:t>
            </a:r>
            <a:endParaRPr sz="1200">
              <a:solidFill>
                <a:srgbClr val="FF8800"/>
              </a:solidFill>
            </a:endParaRPr>
          </a:p>
        </p:txBody>
      </p:sp>
      <p:pic>
        <p:nvPicPr>
          <p:cNvPr id="47" name="Google Shape;4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75" y="4854058"/>
            <a:ext cx="370725" cy="27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Google Shape;48;p7"/>
          <p:cNvCxnSpPr/>
          <p:nvPr/>
        </p:nvCxnSpPr>
        <p:spPr>
          <a:xfrm>
            <a:off x="7175" y="623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7"/>
          <p:cNvCxnSpPr/>
          <p:nvPr/>
        </p:nvCxnSpPr>
        <p:spPr>
          <a:xfrm>
            <a:off x="14250" y="4825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8"/>
          <p:cNvSpPr txBox="1"/>
          <p:nvPr/>
        </p:nvSpPr>
        <p:spPr>
          <a:xfrm>
            <a:off x="3081450" y="4877896"/>
            <a:ext cx="2981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800"/>
                </a:solidFill>
              </a:rPr>
              <a:t>BioHackathon Paris – 12/16 Nov 2018</a:t>
            </a:r>
            <a:endParaRPr sz="1200">
              <a:solidFill>
                <a:srgbClr val="FF8800"/>
              </a:solidFill>
            </a:endParaRPr>
          </a:p>
        </p:txBody>
      </p: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575" y="4854058"/>
            <a:ext cx="370725" cy="278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8"/>
          <p:cNvCxnSpPr/>
          <p:nvPr/>
        </p:nvCxnSpPr>
        <p:spPr>
          <a:xfrm>
            <a:off x="7175" y="623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8"/>
          <p:cNvCxnSpPr/>
          <p:nvPr/>
        </p:nvCxnSpPr>
        <p:spPr>
          <a:xfrm>
            <a:off x="14250" y="482545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88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11700" y="45353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6324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7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2800"/>
              <a:buNone/>
              <a:defRPr sz="2800">
                <a:solidFill>
                  <a:srgbClr val="FF8800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792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7967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buNone/>
              <a:defRPr sz="1000">
                <a:solidFill>
                  <a:srgbClr val="F3F3F3"/>
                </a:solidFill>
              </a:defRPr>
            </a:lvl1pPr>
            <a:lvl2pPr lvl="1" algn="r" rtl="0">
              <a:buNone/>
              <a:defRPr sz="1000">
                <a:solidFill>
                  <a:srgbClr val="F3F3F3"/>
                </a:solidFill>
              </a:defRPr>
            </a:lvl2pPr>
            <a:lvl3pPr lvl="2" algn="r" rtl="0">
              <a:buNone/>
              <a:defRPr sz="1000">
                <a:solidFill>
                  <a:srgbClr val="F3F3F3"/>
                </a:solidFill>
              </a:defRPr>
            </a:lvl3pPr>
            <a:lvl4pPr lvl="3" algn="r" rtl="0">
              <a:buNone/>
              <a:defRPr sz="1000">
                <a:solidFill>
                  <a:srgbClr val="F3F3F3"/>
                </a:solidFill>
              </a:defRPr>
            </a:lvl4pPr>
            <a:lvl5pPr lvl="4" algn="r" rtl="0">
              <a:buNone/>
              <a:defRPr sz="1000">
                <a:solidFill>
                  <a:srgbClr val="F3F3F3"/>
                </a:solidFill>
              </a:defRPr>
            </a:lvl5pPr>
            <a:lvl6pPr lvl="5" algn="r" rtl="0">
              <a:buNone/>
              <a:defRPr sz="1000">
                <a:solidFill>
                  <a:srgbClr val="F3F3F3"/>
                </a:solidFill>
              </a:defRPr>
            </a:lvl6pPr>
            <a:lvl7pPr lvl="6" algn="r" rtl="0">
              <a:buNone/>
              <a:defRPr sz="1000">
                <a:solidFill>
                  <a:srgbClr val="F3F3F3"/>
                </a:solidFill>
              </a:defRPr>
            </a:lvl7pPr>
            <a:lvl8pPr lvl="7" algn="r" rtl="0">
              <a:buNone/>
              <a:defRPr sz="1000">
                <a:solidFill>
                  <a:srgbClr val="F3F3F3"/>
                </a:solidFill>
              </a:defRPr>
            </a:lvl8pPr>
            <a:lvl9pPr lvl="8" algn="r" rtl="0">
              <a:buNone/>
              <a:defRPr sz="1000">
                <a:solidFill>
                  <a:srgbClr val="F3F3F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9150"/>
            <a:ext cx="9144000" cy="348615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304925" y="1638298"/>
            <a:ext cx="5172075" cy="8463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700" u="sng" dirty="0" smtClean="0">
                <a:solidFill>
                  <a:srgbClr val="00B0F0"/>
                </a:solidFill>
              </a:rPr>
              <a:t>AKID </a:t>
            </a:r>
            <a:r>
              <a:rPr lang="en-US" altLang="ja-JP" sz="700" dirty="0"/>
              <a:t>http://akid.bio.uniroma2.it</a:t>
            </a:r>
            <a:endParaRPr kumimoji="1" lang="en-US" altLang="ja-JP" sz="700" u="sng" dirty="0" smtClean="0">
              <a:solidFill>
                <a:srgbClr val="00B0F0"/>
              </a:solidFill>
            </a:endParaRPr>
          </a:p>
          <a:p>
            <a:endParaRPr lang="en-US" altLang="ja-JP" sz="700" dirty="0" smtClean="0">
              <a:solidFill>
                <a:schemeClr val="tx1"/>
              </a:solidFill>
            </a:endParaRPr>
          </a:p>
          <a:p>
            <a:endParaRPr lang="en-US" altLang="ja-JP" sz="700" dirty="0">
              <a:solidFill>
                <a:schemeClr val="tx1"/>
              </a:solidFill>
            </a:endParaRPr>
          </a:p>
          <a:p>
            <a:endParaRPr lang="en-US" altLang="ja-JP" sz="700" dirty="0" smtClean="0">
              <a:solidFill>
                <a:schemeClr val="tx1"/>
              </a:solidFill>
            </a:endParaRPr>
          </a:p>
          <a:p>
            <a:r>
              <a:rPr lang="en-US" altLang="ja-JP" sz="700" dirty="0" smtClean="0">
                <a:solidFill>
                  <a:schemeClr val="tx1"/>
                </a:solidFill>
              </a:rPr>
              <a:t>AKID </a:t>
            </a:r>
            <a:r>
              <a:rPr lang="en-US" altLang="ja-JP" sz="700" dirty="0">
                <a:solidFill>
                  <a:schemeClr val="tx1"/>
                </a:solidFill>
              </a:rPr>
              <a:t>is a Deep Neural Network-based method that identifies kinase-specific phosphorylation events at single-kinase level in any given Eukaryotic proteome without prior functional annotation. It automatically detects kinase domains, their residues responsible for target specificity and finally their target peptides.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2124073" y="1838324"/>
            <a:ext cx="800100" cy="2095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Version:1.0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4114798" y="1838324"/>
            <a:ext cx="2638425" cy="2095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https</a:t>
            </a:r>
            <a:r>
              <a:rPr kumimoji="1" lang="en-US" altLang="ja-JP" sz="800" dirty="0">
                <a:solidFill>
                  <a:schemeClr val="tx1"/>
                </a:solidFill>
              </a:rPr>
              <a:t>://www.ncbi.nlm.nih.gov/m/pubmed/30016513/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971798" y="1838332"/>
            <a:ext cx="1095375" cy="20954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Author: Luca </a:t>
            </a:r>
            <a:r>
              <a:rPr kumimoji="1" lang="en-US" altLang="ja-JP" sz="800" dirty="0" err="1">
                <a:solidFill>
                  <a:schemeClr val="tx1"/>
                </a:solidFill>
              </a:rPr>
              <a:t>Parca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1381123" y="1838328"/>
            <a:ext cx="695327" cy="20954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OS: Linux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9" y="1671036"/>
            <a:ext cx="1262386" cy="8009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角丸四角形 12"/>
          <p:cNvSpPr/>
          <p:nvPr/>
        </p:nvSpPr>
        <p:spPr>
          <a:xfrm>
            <a:off x="6800848" y="1842487"/>
            <a:ext cx="1066802" cy="20538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link out 40 days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68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63</Words>
  <Application>Microsoft Office PowerPoint</Application>
  <PresentationFormat>画面に合わせる (16:9)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ＭＳ Ｐゴシック</vt:lpstr>
      <vt:lpstr>Arial</vt:lpstr>
      <vt:lpstr>Simple Light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Putting structured data into individual entry pages in biological database</dc:title>
  <dc:creator>大波純一</dc:creator>
  <cp:lastModifiedBy>大波 純一</cp:lastModifiedBy>
  <cp:revision>28</cp:revision>
  <dcterms:modified xsi:type="dcterms:W3CDTF">2018-11-14T02:00:36Z</dcterms:modified>
</cp:coreProperties>
</file>