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"/>
  </p:notesMasterIdLst>
  <p:sldIdLst>
    <p:sldId id="27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BDC バイオサイエンスデータベースセンター" initials="Nバ" lastIdx="10" clrIdx="0">
    <p:extLst>
      <p:ext uri="{19B8F6BF-5375-455C-9EA6-DF929625EA0E}">
        <p15:presenceInfo xmlns:p15="http://schemas.microsoft.com/office/powerpoint/2012/main" userId="71c6727dedf4a53e" providerId="Windows Live"/>
      </p:ext>
    </p:extLst>
  </p:cmAuthor>
  <p:cmAuthor id="2" name="大波 純一" initials="大波" lastIdx="6" clrIdx="1">
    <p:extLst>
      <p:ext uri="{19B8F6BF-5375-455C-9EA6-DF929625EA0E}">
        <p15:presenceInfo xmlns:p15="http://schemas.microsoft.com/office/powerpoint/2012/main" userId="4f0c31a438e79d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0458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5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column">
  <p:cSld name="TITLE_AND_TWO_COLUMNS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column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7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324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035"/>
            <a:ext cx="9144000" cy="348342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42539" y="1533168"/>
            <a:ext cx="8049557" cy="2748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" y="1671036"/>
            <a:ext cx="1262386" cy="800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29" y="1701345"/>
            <a:ext cx="577693" cy="27395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526902" y="1733548"/>
            <a:ext cx="354018" cy="20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1135" y="1671036"/>
            <a:ext cx="5172075" cy="12772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700" u="sng" dirty="0" smtClean="0">
                <a:solidFill>
                  <a:srgbClr val="00B0F0"/>
                </a:solidFill>
              </a:rPr>
              <a:t>AKID </a:t>
            </a:r>
            <a:r>
              <a:rPr lang="en-US" altLang="ja-JP" sz="700" dirty="0"/>
              <a:t>http://akid.bio.uniroma2.it</a:t>
            </a:r>
            <a:endParaRPr kumimoji="1" lang="en-US" altLang="ja-JP" sz="700" u="sng" dirty="0" smtClean="0">
              <a:solidFill>
                <a:srgbClr val="00B0F0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endParaRPr lang="en-US" altLang="ja-JP" sz="700" dirty="0">
              <a:solidFill>
                <a:schemeClr val="tx1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endParaRPr lang="en-US" altLang="ja-JP" sz="700" dirty="0">
              <a:solidFill>
                <a:schemeClr val="tx1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endParaRPr lang="en-US" altLang="ja-JP" sz="700" dirty="0">
              <a:solidFill>
                <a:schemeClr val="tx1"/>
              </a:solidFill>
            </a:endParaRPr>
          </a:p>
          <a:p>
            <a:r>
              <a:rPr lang="en-US" altLang="ja-JP" sz="700" dirty="0" smtClean="0">
                <a:solidFill>
                  <a:schemeClr val="tx1"/>
                </a:solidFill>
              </a:rPr>
              <a:t>AKID </a:t>
            </a:r>
            <a:r>
              <a:rPr lang="en-US" altLang="ja-JP" sz="700" dirty="0">
                <a:solidFill>
                  <a:schemeClr val="tx1"/>
                </a:solidFill>
              </a:rPr>
              <a:t>is a Deep Neural Network-based method that identifies kinase-specific phosphorylation events at single-kinase level in any given Eukaryotic proteome without prior functional annotation. It automatically detects kinase domains, their residues responsible for target specificity and finally their target peptides.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114798" y="1838323"/>
            <a:ext cx="3305212" cy="2183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Publication: </a:t>
            </a:r>
            <a:r>
              <a:rPr kumimoji="1" lang="en-US" altLang="ja-JP" sz="800" dirty="0" smtClean="0">
                <a:solidFill>
                  <a:srgbClr val="00B0F0"/>
                </a:solidFill>
              </a:rPr>
              <a:t>https</a:t>
            </a:r>
            <a:r>
              <a:rPr kumimoji="1" lang="en-US" altLang="ja-JP" sz="800" dirty="0">
                <a:solidFill>
                  <a:srgbClr val="00B0F0"/>
                </a:solidFill>
              </a:rPr>
              <a:t>://www.ncbi.nlm.nih.gov/m/pubmed/30016513/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124073" y="1838324"/>
            <a:ext cx="800100" cy="2095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Version:1.0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971798" y="1838332"/>
            <a:ext cx="1095375" cy="2095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Author: Luca </a:t>
            </a:r>
            <a:r>
              <a:rPr kumimoji="1" lang="en-US" altLang="ja-JP" sz="800" dirty="0" err="1">
                <a:solidFill>
                  <a:schemeClr val="tx1"/>
                </a:solidFill>
              </a:rPr>
              <a:t>Parca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489" y="2056665"/>
            <a:ext cx="3444632" cy="50792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9" y="3172133"/>
            <a:ext cx="1262386" cy="870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42539" y="3170401"/>
            <a:ext cx="1249058" cy="87241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9937" y="3315819"/>
            <a:ext cx="90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Inactive </a:t>
            </a:r>
          </a:p>
          <a:p>
            <a:r>
              <a:rPr kumimoji="1" lang="en-US" altLang="ja-JP" dirty="0" smtClean="0"/>
              <a:t>(3days)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75189" y="3012096"/>
            <a:ext cx="5172075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700" u="sng" dirty="0" smtClean="0">
                <a:solidFill>
                  <a:srgbClr val="00B0F0"/>
                </a:solidFill>
              </a:rPr>
              <a:t>ABCD </a:t>
            </a:r>
            <a:r>
              <a:rPr lang="en-US" altLang="ja-JP" sz="700" dirty="0"/>
              <a:t>http</a:t>
            </a:r>
            <a:r>
              <a:rPr lang="en-US" altLang="ja-JP" sz="700" dirty="0" smtClean="0"/>
              <a:t>://abcd.com</a:t>
            </a:r>
            <a:endParaRPr kumimoji="1" lang="en-US" altLang="ja-JP" sz="700" u="sng" dirty="0" smtClean="0">
              <a:solidFill>
                <a:srgbClr val="00B0F0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endParaRPr lang="en-US" altLang="ja-JP" sz="700" dirty="0">
              <a:solidFill>
                <a:schemeClr val="tx1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endParaRPr lang="en-US" altLang="ja-JP" sz="700" dirty="0">
              <a:solidFill>
                <a:schemeClr val="tx1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endParaRPr lang="en-US" altLang="ja-JP" sz="700" dirty="0">
              <a:solidFill>
                <a:schemeClr val="tx1"/>
              </a:solidFill>
            </a:endParaRPr>
          </a:p>
          <a:p>
            <a:r>
              <a:rPr lang="en-US" altLang="ja-JP" sz="700" dirty="0" smtClean="0">
                <a:solidFill>
                  <a:schemeClr val="tx1"/>
                </a:solidFill>
              </a:rPr>
              <a:t>ABCD is …..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71" y="3144944"/>
            <a:ext cx="577693" cy="273957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2124073" y="3177147"/>
            <a:ext cx="800100" cy="2095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Version:1.0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011976" y="3173659"/>
            <a:ext cx="1621901" cy="2130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Author: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Shigeru Yatsuzuka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4721680" y="3173308"/>
            <a:ext cx="3305212" cy="2183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Publication: </a:t>
            </a:r>
            <a:r>
              <a:rPr kumimoji="1" lang="en-US" altLang="ja-JP" sz="800" dirty="0" smtClean="0">
                <a:solidFill>
                  <a:srgbClr val="00B0F0"/>
                </a:solidFill>
              </a:rPr>
              <a:t>https</a:t>
            </a:r>
            <a:r>
              <a:rPr kumimoji="1" lang="en-US" altLang="ja-JP" sz="800" dirty="0">
                <a:solidFill>
                  <a:srgbClr val="00B0F0"/>
                </a:solidFill>
              </a:rPr>
              <a:t>://</a:t>
            </a:r>
            <a:r>
              <a:rPr kumimoji="1" lang="en-US" altLang="ja-JP" sz="800" dirty="0" smtClean="0">
                <a:solidFill>
                  <a:srgbClr val="00B0F0"/>
                </a:solidFill>
              </a:rPr>
              <a:t>www.ncbi.nlm.nih.gov/m/pubmed/111111111/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8806" y="3434604"/>
            <a:ext cx="5046388" cy="495499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502821" y="2832819"/>
            <a:ext cx="141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/>
                </a:solidFill>
              </a:rPr>
              <a:t>from</a:t>
            </a:r>
            <a:r>
              <a:rPr kumimoji="1" lang="en-US" altLang="ja-JP" sz="1000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sz="1000" dirty="0" err="1" smtClean="0">
                <a:solidFill>
                  <a:srgbClr val="00B0F0"/>
                </a:solidFill>
              </a:rPr>
              <a:t>bio.tools</a:t>
            </a:r>
            <a:endParaRPr kumimoji="1" lang="ja-JP" altLang="en-US" sz="1000" dirty="0">
              <a:solidFill>
                <a:srgbClr val="00B0F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71849" y="4097552"/>
            <a:ext cx="141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/>
                </a:solidFill>
              </a:rPr>
              <a:t>from</a:t>
            </a:r>
            <a:r>
              <a:rPr kumimoji="1" lang="en-US" altLang="ja-JP" sz="1000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sz="1000" dirty="0" err="1" smtClean="0">
                <a:solidFill>
                  <a:srgbClr val="00B0F0"/>
                </a:solidFill>
              </a:rPr>
              <a:t>bio.tools</a:t>
            </a:r>
            <a:endParaRPr kumimoji="1" lang="ja-JP" altLang="en-US" sz="1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84</Words>
  <Application>Microsoft Office PowerPoint</Application>
  <PresentationFormat>画面に合わせる (16:9)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Simple Light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structured data into individual entry pages in biological database</dc:title>
  <dc:creator>大波純一</dc:creator>
  <cp:lastModifiedBy>大波 純一</cp:lastModifiedBy>
  <cp:revision>31</cp:revision>
  <dcterms:modified xsi:type="dcterms:W3CDTF">2018-11-14T13:42:38Z</dcterms:modified>
</cp:coreProperties>
</file>