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702" r:id="rId5"/>
    <p:sldId id="708" r:id="rId6"/>
    <p:sldId id="705" r:id="rId7"/>
    <p:sldId id="706" r:id="rId8"/>
    <p:sldId id="707" r:id="rId9"/>
    <p:sldId id="7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54"/>
    <a:srgbClr val="1C1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D5402-C8C0-492D-BB71-4D6F487C57BF}" v="50" dt="2020-03-31T07:42:1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sler, Andreas" userId="682b9f05-e557-4b4b-b06f-52958ca31345" providerId="ADAL" clId="{2354F76F-5315-48C1-911A-66BA45A26001}"/>
    <pc:docChg chg="custSel addSld modSld sldOrd">
      <pc:chgData name="Geissler, Andreas" userId="682b9f05-e557-4b4b-b06f-52958ca31345" providerId="ADAL" clId="{2354F76F-5315-48C1-911A-66BA45A26001}" dt="2020-03-26T15:22:27.406" v="437" actId="208"/>
      <pc:docMkLst>
        <pc:docMk/>
      </pc:docMkLst>
      <pc:sldChg chg="addSp delSp modSp">
        <pc:chgData name="Geissler, Andreas" userId="682b9f05-e557-4b4b-b06f-52958ca31345" providerId="ADAL" clId="{2354F76F-5315-48C1-911A-66BA45A26001}" dt="2020-03-25T11:37:29.717" v="62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2354F76F-5315-48C1-911A-66BA45A26001}" dt="2020-03-25T11:37:06.606" v="56" actId="14100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2354F76F-5315-48C1-911A-66BA45A26001}" dt="2020-03-25T11:37:29.717" v="62" actId="1076"/>
          <ac:spMkLst>
            <pc:docMk/>
            <pc:sldMk cId="2997902877" sldId="703"/>
            <ac:spMk id="73" creationId="{3AB8C243-9AAA-4F4F-86B2-E046527592D2}"/>
          </ac:spMkLst>
        </pc:spChg>
        <pc:picChg chg="add mod">
          <ac:chgData name="Geissler, Andreas" userId="682b9f05-e557-4b4b-b06f-52958ca31345" providerId="ADAL" clId="{2354F76F-5315-48C1-911A-66BA45A26001}" dt="2020-03-25T09:40:09.158" v="3" actId="1076"/>
          <ac:picMkLst>
            <pc:docMk/>
            <pc:sldMk cId="2997902877" sldId="703"/>
            <ac:picMk id="15" creationId="{D62F9C15-0C82-49D2-A13A-81FD368E47A5}"/>
          </ac:picMkLst>
        </pc:picChg>
        <pc:picChg chg="add mod">
          <ac:chgData name="Geissler, Andreas" userId="682b9f05-e557-4b4b-b06f-52958ca31345" providerId="ADAL" clId="{2354F76F-5315-48C1-911A-66BA45A26001}" dt="2020-03-25T09:40:36.900" v="7" actId="1076"/>
          <ac:picMkLst>
            <pc:docMk/>
            <pc:sldMk cId="2997902877" sldId="703"/>
            <ac:picMk id="17" creationId="{8406327E-3B09-47BB-A642-8EB9EDE5D0FF}"/>
          </ac:picMkLst>
        </pc:picChg>
        <pc:picChg chg="add mod">
          <ac:chgData name="Geissler, Andreas" userId="682b9f05-e557-4b4b-b06f-52958ca31345" providerId="ADAL" clId="{2354F76F-5315-48C1-911A-66BA45A26001}" dt="2020-03-25T09:40:58.133" v="11" actId="1076"/>
          <ac:picMkLst>
            <pc:docMk/>
            <pc:sldMk cId="2997902877" sldId="703"/>
            <ac:picMk id="19" creationId="{8234EDAC-9DF8-42F1-8FDE-E6885E8683A1}"/>
          </ac:picMkLst>
        </pc:picChg>
        <pc:picChg chg="add del mod">
          <ac:chgData name="Geissler, Andreas" userId="682b9f05-e557-4b4b-b06f-52958ca31345" providerId="ADAL" clId="{2354F76F-5315-48C1-911A-66BA45A26001}" dt="2020-03-25T09:41:09.611" v="14" actId="478"/>
          <ac:picMkLst>
            <pc:docMk/>
            <pc:sldMk cId="2997902877" sldId="703"/>
            <ac:picMk id="21" creationId="{BB6F8D16-B44D-46AC-9ADF-2770D4E66244}"/>
          </ac:picMkLst>
        </pc:picChg>
        <pc:picChg chg="add mod">
          <ac:chgData name="Geissler, Andreas" userId="682b9f05-e557-4b4b-b06f-52958ca31345" providerId="ADAL" clId="{2354F76F-5315-48C1-911A-66BA45A26001}" dt="2020-03-25T09:41:23.141" v="18" actId="1076"/>
          <ac:picMkLst>
            <pc:docMk/>
            <pc:sldMk cId="2997902877" sldId="703"/>
            <ac:picMk id="23" creationId="{D35C6022-ABDF-48EB-A508-54BCBDAD1CA0}"/>
          </ac:picMkLst>
        </pc:picChg>
        <pc:picChg chg="add mod">
          <ac:chgData name="Geissler, Andreas" userId="682b9f05-e557-4b4b-b06f-52958ca31345" providerId="ADAL" clId="{2354F76F-5315-48C1-911A-66BA45A26001}" dt="2020-03-25T09:41:46.683" v="24" actId="1076"/>
          <ac:picMkLst>
            <pc:docMk/>
            <pc:sldMk cId="2997902877" sldId="703"/>
            <ac:picMk id="25" creationId="{5845F35A-B2DA-4C50-ADFD-11D6E26D9A71}"/>
          </ac:picMkLst>
        </pc:picChg>
        <pc:picChg chg="add mod">
          <ac:chgData name="Geissler, Andreas" userId="682b9f05-e557-4b4b-b06f-52958ca31345" providerId="ADAL" clId="{2354F76F-5315-48C1-911A-66BA45A26001}" dt="2020-03-25T09:42:09.460" v="28" actId="1076"/>
          <ac:picMkLst>
            <pc:docMk/>
            <pc:sldMk cId="2997902877" sldId="703"/>
            <ac:picMk id="27" creationId="{FE872FB0-816C-4D50-AE40-9ED80B144FBB}"/>
          </ac:picMkLst>
        </pc:picChg>
        <pc:picChg chg="add mod">
          <ac:chgData name="Geissler, Andreas" userId="682b9f05-e557-4b4b-b06f-52958ca31345" providerId="ADAL" clId="{2354F76F-5315-48C1-911A-66BA45A26001}" dt="2020-03-25T09:43:02.516" v="40" actId="1076"/>
          <ac:picMkLst>
            <pc:docMk/>
            <pc:sldMk cId="2997902877" sldId="703"/>
            <ac:picMk id="29" creationId="{D80DFBE9-AFF1-42C9-9D8A-8246E0D209DC}"/>
          </ac:picMkLst>
        </pc:picChg>
        <pc:picChg chg="add mod">
          <ac:chgData name="Geissler, Andreas" userId="682b9f05-e557-4b4b-b06f-52958ca31345" providerId="ADAL" clId="{2354F76F-5315-48C1-911A-66BA45A26001}" dt="2020-03-25T09:43:28.008" v="44" actId="1076"/>
          <ac:picMkLst>
            <pc:docMk/>
            <pc:sldMk cId="2997902877" sldId="703"/>
            <ac:picMk id="32" creationId="{19760A13-6610-42CB-BD3C-C6BABCD76DF8}"/>
          </ac:picMkLst>
        </pc:picChg>
        <pc:picChg chg="add mod">
          <ac:chgData name="Geissler, Andreas" userId="682b9f05-e557-4b4b-b06f-52958ca31345" providerId="ADAL" clId="{2354F76F-5315-48C1-911A-66BA45A26001}" dt="2020-03-25T09:46:59.459" v="50" actId="1076"/>
          <ac:picMkLst>
            <pc:docMk/>
            <pc:sldMk cId="2997902877" sldId="703"/>
            <ac:picMk id="35" creationId="{F4389802-A75D-467D-8A1D-6C32685875B3}"/>
          </ac:picMkLst>
        </pc:picChg>
        <pc:picChg chg="del">
          <ac:chgData name="Geissler, Andreas" userId="682b9f05-e557-4b4b-b06f-52958ca31345" providerId="ADAL" clId="{2354F76F-5315-48C1-911A-66BA45A26001}" dt="2020-03-25T09:40:32.267" v="6" actId="478"/>
          <ac:picMkLst>
            <pc:docMk/>
            <pc:sldMk cId="2997902877" sldId="703"/>
            <ac:picMk id="78" creationId="{00000000-0000-0000-0000-000000000000}"/>
          </ac:picMkLst>
        </pc:picChg>
        <pc:picChg chg="del">
          <ac:chgData name="Geissler, Andreas" userId="682b9f05-e557-4b4b-b06f-52958ca31345" providerId="ADAL" clId="{2354F76F-5315-48C1-911A-66BA45A26001}" dt="2020-03-25T09:43:14.540" v="42" actId="478"/>
          <ac:picMkLst>
            <pc:docMk/>
            <pc:sldMk cId="2997902877" sldId="703"/>
            <ac:picMk id="87" creationId="{1B7F91D5-F44D-45BA-82B8-3AB2B36C49A2}"/>
          </ac:picMkLst>
        </pc:picChg>
        <pc:picChg chg="add mod">
          <ac:chgData name="Geissler, Andreas" userId="682b9f05-e557-4b4b-b06f-52958ca31345" providerId="ADAL" clId="{2354F76F-5315-48C1-911A-66BA45A26001}" dt="2020-03-25T09:42:27.420" v="32" actId="1076"/>
          <ac:picMkLst>
            <pc:docMk/>
            <pc:sldMk cId="2997902877" sldId="703"/>
            <ac:picMk id="115" creationId="{532450B5-92C4-4235-A0A4-F8D5587AE73F}"/>
          </ac:picMkLst>
        </pc:picChg>
        <pc:picChg chg="add mod">
          <ac:chgData name="Geissler, Andreas" userId="682b9f05-e557-4b4b-b06f-52958ca31345" providerId="ADAL" clId="{2354F76F-5315-48C1-911A-66BA45A26001}" dt="2020-03-25T09:42:40.227" v="35" actId="1076"/>
          <ac:picMkLst>
            <pc:docMk/>
            <pc:sldMk cId="2997902877" sldId="703"/>
            <ac:picMk id="120" creationId="{579139BB-89F7-41B5-B8C7-D08F88692F64}"/>
          </ac:picMkLst>
        </pc:picChg>
        <pc:picChg chg="add mod">
          <ac:chgData name="Geissler, Andreas" userId="682b9f05-e557-4b4b-b06f-52958ca31345" providerId="ADAL" clId="{2354F76F-5315-48C1-911A-66BA45A26001}" dt="2020-03-25T09:43:35.346" v="46" actId="1076"/>
          <ac:picMkLst>
            <pc:docMk/>
            <pc:sldMk cId="2997902877" sldId="703"/>
            <ac:picMk id="121" creationId="{0F81061E-8FB6-41AB-AACC-E179CA0D1123}"/>
          </ac:picMkLst>
        </pc:picChg>
        <pc:picChg chg="del">
          <ac:chgData name="Geissler, Andreas" userId="682b9f05-e557-4b4b-b06f-52958ca31345" providerId="ADAL" clId="{2354F76F-5315-48C1-911A-66BA45A26001}" dt="2020-03-25T09:42:02.445" v="27" actId="478"/>
          <ac:picMkLst>
            <pc:docMk/>
            <pc:sldMk cId="2997902877" sldId="703"/>
            <ac:picMk id="126" creationId="{154CB8D8-ADEA-4D3E-99FB-36829D51B6AB}"/>
          </ac:picMkLst>
        </pc:picChg>
        <pc:picChg chg="del">
          <ac:chgData name="Geissler, Andreas" userId="682b9f05-e557-4b4b-b06f-52958ca31345" providerId="ADAL" clId="{2354F76F-5315-48C1-911A-66BA45A26001}" dt="2020-03-25T09:43:16.703" v="43" actId="478"/>
          <ac:picMkLst>
            <pc:docMk/>
            <pc:sldMk cId="2997902877" sldId="703"/>
            <ac:picMk id="129" creationId="{EEAA159A-CA54-4F20-81EF-A3F4F7690D51}"/>
          </ac:picMkLst>
        </pc:picChg>
        <pc:picChg chg="del">
          <ac:chgData name="Geissler, Andreas" userId="682b9f05-e557-4b4b-b06f-52958ca31345" providerId="ADAL" clId="{2354F76F-5315-48C1-911A-66BA45A26001}" dt="2020-03-25T09:46:53.213" v="49" actId="478"/>
          <ac:picMkLst>
            <pc:docMk/>
            <pc:sldMk cId="2997902877" sldId="703"/>
            <ac:picMk id="131" creationId="{D3BBFEE6-3A98-45AC-9089-7086390869B2}"/>
          </ac:picMkLst>
        </pc:picChg>
        <pc:picChg chg="del">
          <ac:chgData name="Geissler, Andreas" userId="682b9f05-e557-4b4b-b06f-52958ca31345" providerId="ADAL" clId="{2354F76F-5315-48C1-911A-66BA45A26001}" dt="2020-03-25T09:42:50.814" v="37" actId="478"/>
          <ac:picMkLst>
            <pc:docMk/>
            <pc:sldMk cId="2997902877" sldId="703"/>
            <ac:picMk id="139" creationId="{4CD7D1C3-2C36-4BE8-8C67-88530B75B14E}"/>
          </ac:picMkLst>
        </pc:picChg>
        <pc:picChg chg="del">
          <ac:chgData name="Geissler, Andreas" userId="682b9f05-e557-4b4b-b06f-52958ca31345" providerId="ADAL" clId="{2354F76F-5315-48C1-911A-66BA45A26001}" dt="2020-03-25T09:42:34.157" v="33" actId="478"/>
          <ac:picMkLst>
            <pc:docMk/>
            <pc:sldMk cId="2997902877" sldId="703"/>
            <ac:picMk id="143" creationId="{DB48DA22-BF9A-46E8-8C8E-C5262A9B97C0}"/>
          </ac:picMkLst>
        </pc:picChg>
        <pc:picChg chg="del">
          <ac:chgData name="Geissler, Andreas" userId="682b9f05-e557-4b4b-b06f-52958ca31345" providerId="ADAL" clId="{2354F76F-5315-48C1-911A-66BA45A26001}" dt="2020-03-25T09:42:17.180" v="30" actId="478"/>
          <ac:picMkLst>
            <pc:docMk/>
            <pc:sldMk cId="2997902877" sldId="703"/>
            <ac:picMk id="144" creationId="{1B39C302-6370-4044-BE3A-432B76EE3513}"/>
          </ac:picMkLst>
        </pc:picChg>
        <pc:picChg chg="del">
          <ac:chgData name="Geissler, Andreas" userId="682b9f05-e557-4b4b-b06f-52958ca31345" providerId="ADAL" clId="{2354F76F-5315-48C1-911A-66BA45A26001}" dt="2020-03-25T09:40:51.020" v="10" actId="478"/>
          <ac:picMkLst>
            <pc:docMk/>
            <pc:sldMk cId="2997902877" sldId="703"/>
            <ac:picMk id="146" creationId="{4C2B348C-41FA-4316-862F-2BEB70C7DC75}"/>
          </ac:picMkLst>
        </pc:picChg>
        <pc:picChg chg="del">
          <ac:chgData name="Geissler, Andreas" userId="682b9f05-e557-4b4b-b06f-52958ca31345" providerId="ADAL" clId="{2354F76F-5315-48C1-911A-66BA45A26001}" dt="2020-03-25T09:40:03.884" v="2" actId="478"/>
          <ac:picMkLst>
            <pc:docMk/>
            <pc:sldMk cId="2997902877" sldId="703"/>
            <ac:picMk id="148" creationId="{8A2C740A-4F13-4770-A568-574E58A492B3}"/>
          </ac:picMkLst>
        </pc:picChg>
        <pc:picChg chg="del">
          <ac:chgData name="Geissler, Andreas" userId="682b9f05-e557-4b4b-b06f-52958ca31345" providerId="ADAL" clId="{2354F76F-5315-48C1-911A-66BA45A26001}" dt="2020-03-25T09:41:33.550" v="21" actId="478"/>
          <ac:picMkLst>
            <pc:docMk/>
            <pc:sldMk cId="2997902877" sldId="703"/>
            <ac:picMk id="154" creationId="{DCF2E2F6-13F0-42EF-9506-356B5FBD4815}"/>
          </ac:picMkLst>
        </pc:picChg>
        <pc:picChg chg="del">
          <ac:chgData name="Geissler, Andreas" userId="682b9f05-e557-4b4b-b06f-52958ca31345" providerId="ADAL" clId="{2354F76F-5315-48C1-911A-66BA45A26001}" dt="2020-03-25T09:41:18.783" v="17" actId="478"/>
          <ac:picMkLst>
            <pc:docMk/>
            <pc:sldMk cId="2997902877" sldId="703"/>
            <ac:picMk id="165" creationId="{A9A92B44-FBDB-41EA-92A0-F5FE18D46BD9}"/>
          </ac:picMkLst>
        </pc:picChg>
      </pc:sldChg>
      <pc:sldChg chg="ord">
        <pc:chgData name="Geissler, Andreas" userId="682b9f05-e557-4b4b-b06f-52958ca31345" providerId="ADAL" clId="{2354F76F-5315-48C1-911A-66BA45A26001}" dt="2020-03-26T15:19:36.937" v="360"/>
        <pc:sldMkLst>
          <pc:docMk/>
          <pc:sldMk cId="1305615921" sldId="704"/>
        </pc:sldMkLst>
      </pc:sldChg>
      <pc:sldChg chg="addSp delSp modSp add">
        <pc:chgData name="Geissler, Andreas" userId="682b9f05-e557-4b4b-b06f-52958ca31345" providerId="ADAL" clId="{2354F76F-5315-48C1-911A-66BA45A26001}" dt="2020-03-26T10:32:50.623" v="187" actId="113"/>
        <pc:sldMkLst>
          <pc:docMk/>
          <pc:sldMk cId="4180180259" sldId="705"/>
        </pc:sldMkLst>
        <pc:spChg chg="del">
          <ac:chgData name="Geissler, Andreas" userId="682b9f05-e557-4b4b-b06f-52958ca31345" providerId="ADAL" clId="{2354F76F-5315-48C1-911A-66BA45A26001}" dt="2020-03-26T10:25:51.616" v="64" actId="478"/>
          <ac:spMkLst>
            <pc:docMk/>
            <pc:sldMk cId="4180180259" sldId="705"/>
            <ac:spMk id="2" creationId="{00000000-0000-0000-0000-000000000000}"/>
          </ac:spMkLst>
        </pc:spChg>
        <pc:spChg chg="add mod">
          <ac:chgData name="Geissler, Andreas" userId="682b9f05-e557-4b4b-b06f-52958ca31345" providerId="ADAL" clId="{2354F76F-5315-48C1-911A-66BA45A26001}" dt="2020-03-26T10:26:59.990" v="90" actId="404"/>
          <ac:spMkLst>
            <pc:docMk/>
            <pc:sldMk cId="4180180259" sldId="705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4" creationId="{5FF0F7E6-4299-4334-9285-A4BA3DB64DE7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5" creationId="{5D8AE03F-F60F-41FF-8E3E-916B4E4BDAA8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6" creationId="{858F9259-E169-4A2D-AF50-7E09A882D134}"/>
          </ac:spMkLst>
        </pc:spChg>
        <pc:spChg chg="add mod">
          <ac:chgData name="Geissler, Andreas" userId="682b9f05-e557-4b4b-b06f-52958ca31345" providerId="ADAL" clId="{2354F76F-5315-48C1-911A-66BA45A26001}" dt="2020-03-26T10:27:24.494" v="98" actId="20577"/>
          <ac:spMkLst>
            <pc:docMk/>
            <pc:sldMk cId="4180180259" sldId="705"/>
            <ac:spMk id="7" creationId="{402CFC1B-62A9-4EDA-A833-D80B34A16483}"/>
          </ac:spMkLst>
        </pc:spChg>
        <pc:spChg chg="add mod">
          <ac:chgData name="Geissler, Andreas" userId="682b9f05-e557-4b4b-b06f-52958ca31345" providerId="ADAL" clId="{2354F76F-5315-48C1-911A-66BA45A26001}" dt="2020-03-26T10:27:48.461" v="115" actId="20577"/>
          <ac:spMkLst>
            <pc:docMk/>
            <pc:sldMk cId="4180180259" sldId="705"/>
            <ac:spMk id="8" creationId="{86884906-D068-405E-9CE5-0777FA37AEAE}"/>
          </ac:spMkLst>
        </pc:spChg>
        <pc:spChg chg="add mod">
          <ac:chgData name="Geissler, Andreas" userId="682b9f05-e557-4b4b-b06f-52958ca31345" providerId="ADAL" clId="{2354F76F-5315-48C1-911A-66BA45A26001}" dt="2020-03-26T10:30:00.684" v="149" actId="1076"/>
          <ac:spMkLst>
            <pc:docMk/>
            <pc:sldMk cId="4180180259" sldId="705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0:32:08.890" v="158" actId="207"/>
          <ac:spMkLst>
            <pc:docMk/>
            <pc:sldMk cId="4180180259" sldId="705"/>
            <ac:spMk id="27" creationId="{113AA591-17A2-42B5-878A-4F61DA7A7DE4}"/>
          </ac:spMkLst>
        </pc:spChg>
        <pc:spChg chg="add mod">
          <ac:chgData name="Geissler, Andreas" userId="682b9f05-e557-4b4b-b06f-52958ca31345" providerId="ADAL" clId="{2354F76F-5315-48C1-911A-66BA45A26001}" dt="2020-03-26T10:32:50.623" v="187" actId="113"/>
          <ac:spMkLst>
            <pc:docMk/>
            <pc:sldMk cId="4180180259" sldId="705"/>
            <ac:spMk id="28" creationId="{C2025D8E-62FB-4EB0-998B-2B15F881E249}"/>
          </ac:spMkLst>
        </pc:spChg>
        <pc:cxnChg chg="add mod">
          <ac:chgData name="Geissler, Andreas" userId="682b9f05-e557-4b4b-b06f-52958ca31345" providerId="ADAL" clId="{2354F76F-5315-48C1-911A-66BA45A26001}" dt="2020-03-26T10:28:46.766" v="134" actId="208"/>
          <ac:cxnSpMkLst>
            <pc:docMk/>
            <pc:sldMk cId="4180180259" sldId="705"/>
            <ac:cxnSpMk id="11" creationId="{7FB6985D-6845-48AF-AF17-38E213D9A7C6}"/>
          </ac:cxnSpMkLst>
        </pc:cxnChg>
        <pc:cxnChg chg="add mod">
          <ac:chgData name="Geissler, Andreas" userId="682b9f05-e557-4b4b-b06f-52958ca31345" providerId="ADAL" clId="{2354F76F-5315-48C1-911A-66BA45A26001}" dt="2020-03-26T10:29:06.588" v="138" actId="1076"/>
          <ac:cxnSpMkLst>
            <pc:docMk/>
            <pc:sldMk cId="4180180259" sldId="705"/>
            <ac:cxnSpMk id="12" creationId="{53814E33-C7CC-4428-9B1D-2C9EF7349B2D}"/>
          </ac:cxnSpMkLst>
        </pc:cxnChg>
        <pc:cxnChg chg="add mod">
          <ac:chgData name="Geissler, Andreas" userId="682b9f05-e557-4b4b-b06f-52958ca31345" providerId="ADAL" clId="{2354F76F-5315-48C1-911A-66BA45A26001}" dt="2020-03-26T10:30:00.684" v="149" actId="1076"/>
          <ac:cxnSpMkLst>
            <pc:docMk/>
            <pc:sldMk cId="4180180259" sldId="705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0:29:39.980" v="145" actId="14100"/>
          <ac:cxnSpMkLst>
            <pc:docMk/>
            <pc:sldMk cId="4180180259" sldId="705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0:29:52.228" v="148" actId="14100"/>
          <ac:cxnSpMkLst>
            <pc:docMk/>
            <pc:sldMk cId="4180180259" sldId="705"/>
            <ac:cxnSpMk id="21" creationId="{6015B575-0B26-4144-B087-5CAC06864EC4}"/>
          </ac:cxnSpMkLst>
        </pc:cxnChg>
        <pc:cxnChg chg="add mod">
          <ac:chgData name="Geissler, Andreas" userId="682b9f05-e557-4b4b-b06f-52958ca31345" providerId="ADAL" clId="{2354F76F-5315-48C1-911A-66BA45A26001}" dt="2020-03-26T10:30:36.034" v="154" actId="693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4:44:38.964" v="359" actId="14100"/>
        <pc:sldMkLst>
          <pc:docMk/>
          <pc:sldMk cId="1542958727" sldId="706"/>
        </pc:sldMkLst>
        <pc:spChg chg="mod">
          <ac:chgData name="Geissler, Andreas" userId="682b9f05-e557-4b4b-b06f-52958ca31345" providerId="ADAL" clId="{2354F76F-5315-48C1-911A-66BA45A26001}" dt="2020-03-26T14:35:52.172" v="293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2354F76F-5315-48C1-911A-66BA45A26001}" dt="2020-03-26T14:34:59.456" v="275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4:36:22.447" v="311" actId="20577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4:38:33.259" v="350" actId="20577"/>
          <ac:spMkLst>
            <pc:docMk/>
            <pc:sldMk cId="1542958727" sldId="706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4:33:31.433" v="204" actId="208"/>
          <ac:spMkLst>
            <pc:docMk/>
            <pc:sldMk cId="1542958727" sldId="706"/>
            <ac:spMk id="14" creationId="{1294F250-EAA7-4E42-8C2E-4C38AFB295E4}"/>
          </ac:spMkLst>
        </pc:spChg>
        <pc:spChg chg="add mod">
          <ac:chgData name="Geissler, Andreas" userId="682b9f05-e557-4b4b-b06f-52958ca31345" providerId="ADAL" clId="{2354F76F-5315-48C1-911A-66BA45A26001}" dt="2020-03-26T14:34:10.937" v="241" actId="20577"/>
          <ac:spMkLst>
            <pc:docMk/>
            <pc:sldMk cId="1542958727" sldId="706"/>
            <ac:spMk id="16" creationId="{502D9E60-729E-4C8F-BEAB-5F61186B1DC6}"/>
          </ac:spMkLst>
        </pc:spChg>
        <pc:spChg chg="add mod">
          <ac:chgData name="Geissler, Andreas" userId="682b9f05-e557-4b4b-b06f-52958ca31345" providerId="ADAL" clId="{2354F76F-5315-48C1-911A-66BA45A26001}" dt="2020-03-26T14:34:55.395" v="274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2354F76F-5315-48C1-911A-66BA45A26001}" dt="2020-03-26T14:39:01.822" v="354" actId="14100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4:39:05.099" v="355" actId="1076"/>
          <ac:spMkLst>
            <pc:docMk/>
            <pc:sldMk cId="1542958727" sldId="706"/>
            <ac:spMk id="28" creationId="{C2025D8E-62FB-4EB0-998B-2B15F881E249}"/>
          </ac:spMkLst>
        </pc:spChg>
        <pc:spChg chg="add mod">
          <ac:chgData name="Geissler, Andreas" userId="682b9f05-e557-4b4b-b06f-52958ca31345" providerId="ADAL" clId="{2354F76F-5315-48C1-911A-66BA45A26001}" dt="2020-03-26T14:36:54.934" v="322" actId="20577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2354F76F-5315-48C1-911A-66BA45A26001}" dt="2020-03-26T14:36:30.406" v="312" actId="108"/>
          <ac:cxnSpMkLst>
            <pc:docMk/>
            <pc:sldMk cId="1542958727" sldId="706"/>
            <ac:cxnSpMk id="11" creationId="{7FB6985D-6845-48AF-AF17-38E213D9A7C6}"/>
          </ac:cxnSpMkLst>
        </pc:cxnChg>
        <pc:cxnChg chg="del">
          <ac:chgData name="Geissler, Andreas" userId="682b9f05-e557-4b4b-b06f-52958ca31345" providerId="ADAL" clId="{2354F76F-5315-48C1-911A-66BA45A26001}" dt="2020-03-26T14:36:03.890" v="296" actId="478"/>
          <ac:cxnSpMkLst>
            <pc:docMk/>
            <pc:sldMk cId="1542958727" sldId="706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4:38:03.829" v="335" actId="478"/>
          <ac:cxnSpMkLst>
            <pc:docMk/>
            <pc:sldMk cId="1542958727" sldId="706"/>
            <ac:cxnSpMk id="15" creationId="{094F8B71-5104-41A3-BA19-8CD0CC49AC41}"/>
          </ac:cxnSpMkLst>
        </pc:cxnChg>
        <pc:cxnChg chg="del mod">
          <ac:chgData name="Geissler, Andreas" userId="682b9f05-e557-4b4b-b06f-52958ca31345" providerId="ADAL" clId="{2354F76F-5315-48C1-911A-66BA45A26001}" dt="2020-03-26T14:32:43.132" v="196" actId="478"/>
          <ac:cxnSpMkLst>
            <pc:docMk/>
            <pc:sldMk cId="1542958727" sldId="706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4:35:56.493" v="294" actId="14100"/>
          <ac:cxnSpMkLst>
            <pc:docMk/>
            <pc:sldMk cId="1542958727" sldId="706"/>
            <ac:cxnSpMk id="20" creationId="{46012996-2526-4746-9883-4028464FC101}"/>
          </ac:cxnSpMkLst>
        </pc:cxnChg>
        <pc:cxnChg chg="del">
          <ac:chgData name="Geissler, Andreas" userId="682b9f05-e557-4b4b-b06f-52958ca31345" providerId="ADAL" clId="{2354F76F-5315-48C1-911A-66BA45A26001}" dt="2020-03-26T14:36:02.158" v="295" actId="478"/>
          <ac:cxnSpMkLst>
            <pc:docMk/>
            <pc:sldMk cId="1542958727" sldId="706"/>
            <ac:cxnSpMk id="21" creationId="{6015B575-0B26-4144-B087-5CAC06864EC4}"/>
          </ac:cxnSpMkLst>
        </pc:cxnChg>
        <pc:cxnChg chg="add del mod">
          <ac:chgData name="Geissler, Andreas" userId="682b9f05-e557-4b4b-b06f-52958ca31345" providerId="ADAL" clId="{2354F76F-5315-48C1-911A-66BA45A26001}" dt="2020-03-26T14:35:36.689" v="290" actId="478"/>
          <ac:cxnSpMkLst>
            <pc:docMk/>
            <pc:sldMk cId="1542958727" sldId="706"/>
            <ac:cxnSpMk id="23" creationId="{6ADAB386-BFB3-43E2-95F8-A0A9BB532B4C}"/>
          </ac:cxnSpMkLst>
        </pc:cxnChg>
        <pc:cxnChg chg="del">
          <ac:chgData name="Geissler, Andreas" userId="682b9f05-e557-4b4b-b06f-52958ca31345" providerId="ADAL" clId="{2354F76F-5315-48C1-911A-66BA45A26001}" dt="2020-03-26T14:38:21.509" v="339" actId="478"/>
          <ac:cxnSpMkLst>
            <pc:docMk/>
            <pc:sldMk cId="1542958727" sldId="706"/>
            <ac:cxnSpMk id="26" creationId="{5155B80F-6E4D-4CFF-BD48-AD581C3BF5DF}"/>
          </ac:cxnSpMkLst>
        </pc:cxnChg>
        <pc:cxnChg chg="add mod">
          <ac:chgData name="Geissler, Andreas" userId="682b9f05-e557-4b4b-b06f-52958ca31345" providerId="ADAL" clId="{2354F76F-5315-48C1-911A-66BA45A26001}" dt="2020-03-26T14:37:23.498" v="326" actId="1076"/>
          <ac:cxnSpMkLst>
            <pc:docMk/>
            <pc:sldMk cId="1542958727" sldId="706"/>
            <ac:cxnSpMk id="34" creationId="{BCE14581-64EE-4575-85AE-25446E8ED5A2}"/>
          </ac:cxnSpMkLst>
        </pc:cxnChg>
        <pc:cxnChg chg="add mod">
          <ac:chgData name="Geissler, Andreas" userId="682b9f05-e557-4b4b-b06f-52958ca31345" providerId="ADAL" clId="{2354F76F-5315-48C1-911A-66BA45A26001}" dt="2020-03-26T14:37:42.270" v="330" actId="14100"/>
          <ac:cxnSpMkLst>
            <pc:docMk/>
            <pc:sldMk cId="1542958727" sldId="706"/>
            <ac:cxnSpMk id="37" creationId="{129F4A9E-7331-4E1D-A139-DF9F46D43165}"/>
          </ac:cxnSpMkLst>
        </pc:cxnChg>
        <pc:cxnChg chg="add mod">
          <ac:chgData name="Geissler, Andreas" userId="682b9f05-e557-4b4b-b06f-52958ca31345" providerId="ADAL" clId="{2354F76F-5315-48C1-911A-66BA45A26001}" dt="2020-03-26T14:37:52.536" v="333" actId="14100"/>
          <ac:cxnSpMkLst>
            <pc:docMk/>
            <pc:sldMk cId="1542958727" sldId="706"/>
            <ac:cxnSpMk id="40" creationId="{F9800206-C9EC-41F2-B50C-2BAE7DFAFA41}"/>
          </ac:cxnSpMkLst>
        </pc:cxnChg>
        <pc:cxnChg chg="add mod">
          <ac:chgData name="Geissler, Andreas" userId="682b9f05-e557-4b4b-b06f-52958ca31345" providerId="ADAL" clId="{2354F76F-5315-48C1-911A-66BA45A26001}" dt="2020-03-26T14:38:56.472" v="353" actId="108"/>
          <ac:cxnSpMkLst>
            <pc:docMk/>
            <pc:sldMk cId="1542958727" sldId="706"/>
            <ac:cxnSpMk id="43" creationId="{19C30FD8-7CB0-4BFC-AD54-BE8438C4DC0E}"/>
          </ac:cxnSpMkLst>
        </pc:cxnChg>
        <pc:cxnChg chg="add mod">
          <ac:chgData name="Geissler, Andreas" userId="682b9f05-e557-4b4b-b06f-52958ca31345" providerId="ADAL" clId="{2354F76F-5315-48C1-911A-66BA45A26001}" dt="2020-03-26T14:38:50.539" v="352" actId="1076"/>
          <ac:cxnSpMkLst>
            <pc:docMk/>
            <pc:sldMk cId="1542958727" sldId="706"/>
            <ac:cxnSpMk id="46" creationId="{BD5E90CA-7159-4B4D-A9AB-6C22C5BA6862}"/>
          </ac:cxnSpMkLst>
        </pc:cxnChg>
        <pc:cxnChg chg="add mod">
          <ac:chgData name="Geissler, Andreas" userId="682b9f05-e557-4b4b-b06f-52958ca31345" providerId="ADAL" clId="{2354F76F-5315-48C1-911A-66BA45A26001}" dt="2020-03-26T14:44:38.964" v="359" actId="14100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5:22:27.406" v="437" actId="208"/>
        <pc:sldMkLst>
          <pc:docMk/>
          <pc:sldMk cId="2432954421" sldId="707"/>
        </pc:sldMkLst>
        <pc:spChg chg="mod">
          <ac:chgData name="Geissler, Andreas" userId="682b9f05-e557-4b4b-b06f-52958ca31345" providerId="ADAL" clId="{2354F76F-5315-48C1-911A-66BA45A26001}" dt="2020-03-26T15:21:05.250" v="387" actId="20577"/>
          <ac:spMkLst>
            <pc:docMk/>
            <pc:sldMk cId="2432954421" sldId="707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5:19:50.917" v="362" actId="478"/>
          <ac:spMkLst>
            <pc:docMk/>
            <pc:sldMk cId="2432954421" sldId="707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5:21:16.157" v="407" actId="20577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5:22:16.914" v="436" actId="20577"/>
          <ac:spMkLst>
            <pc:docMk/>
            <pc:sldMk cId="2432954421" sldId="707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5:22:27.406" v="437" actId="208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2354F76F-5315-48C1-911A-66BA45A26001}" dt="2020-03-26T15:20:42.289" v="366" actId="1410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5:20:48.336" v="367" actId="1076"/>
          <ac:spMkLst>
            <pc:docMk/>
            <pc:sldMk cId="2432954421" sldId="707"/>
            <ac:spMk id="28" creationId="{C2025D8E-62FB-4EB0-998B-2B15F881E249}"/>
          </ac:spMkLst>
        </pc:spChg>
        <pc:cxnChg chg="del">
          <ac:chgData name="Geissler, Andreas" userId="682b9f05-e557-4b4b-b06f-52958ca31345" providerId="ADAL" clId="{2354F76F-5315-48C1-911A-66BA45A26001}" dt="2020-03-26T15:19:58.209" v="365" actId="478"/>
          <ac:cxnSpMkLst>
            <pc:docMk/>
            <pc:sldMk cId="2432954421" sldId="707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5:21:52.392" v="412" actId="478"/>
          <ac:cxnSpMkLst>
            <pc:docMk/>
            <pc:sldMk cId="2432954421" sldId="707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5:21:57.457" v="415" actId="14100"/>
          <ac:cxnSpMkLst>
            <pc:docMk/>
            <pc:sldMk cId="2432954421" sldId="707"/>
            <ac:cxnSpMk id="16" creationId="{261B4848-2DD1-4BED-A9BB-B8C38406CEF2}"/>
          </ac:cxnSpMkLst>
        </pc:cxnChg>
        <pc:cxnChg chg="del mod">
          <ac:chgData name="Geissler, Andreas" userId="682b9f05-e557-4b4b-b06f-52958ca31345" providerId="ADAL" clId="{2354F76F-5315-48C1-911A-66BA45A26001}" dt="2020-03-26T15:19:53.269" v="363" actId="478"/>
          <ac:cxnSpMkLst>
            <pc:docMk/>
            <pc:sldMk cId="2432954421" sldId="707"/>
            <ac:cxnSpMk id="18" creationId="{A411D493-7599-4AB1-A7FD-2B09CEA97E14}"/>
          </ac:cxnSpMkLst>
        </pc:cxnChg>
        <pc:cxnChg chg="del">
          <ac:chgData name="Geissler, Andreas" userId="682b9f05-e557-4b4b-b06f-52958ca31345" providerId="ADAL" clId="{2354F76F-5315-48C1-911A-66BA45A26001}" dt="2020-03-26T15:19:55.821" v="364" actId="478"/>
          <ac:cxnSpMkLst>
            <pc:docMk/>
            <pc:sldMk cId="2432954421" sldId="707"/>
            <ac:cxnSpMk id="21" creationId="{6015B575-0B26-4144-B087-5CAC06864EC4}"/>
          </ac:cxnSpMkLst>
        </pc:cxnChg>
        <pc:cxnChg chg="del">
          <ac:chgData name="Geissler, Andreas" userId="682b9f05-e557-4b4b-b06f-52958ca31345" providerId="ADAL" clId="{2354F76F-5315-48C1-911A-66BA45A26001}" dt="2020-03-26T15:21:47.537" v="411" actId="478"/>
          <ac:cxnSpMkLst>
            <pc:docMk/>
            <pc:sldMk cId="2432954421" sldId="707"/>
            <ac:cxnSpMk id="26" creationId="{5155B80F-6E4D-4CFF-BD48-AD581C3BF5DF}"/>
          </ac:cxnSpMkLst>
        </pc:cxnChg>
      </pc:sldChg>
    </pc:docChg>
  </pc:docChgLst>
  <pc:docChgLst>
    <pc:chgData name="Geissler, Andreas" userId="682b9f05-e557-4b4b-b06f-52958ca31345" providerId="ADAL" clId="{0C0D5402-C8C0-492D-BB71-4D6F487C57BF}"/>
    <pc:docChg chg="undo custSel modSld modMainMaster">
      <pc:chgData name="Geissler, Andreas" userId="682b9f05-e557-4b4b-b06f-52958ca31345" providerId="ADAL" clId="{0C0D5402-C8C0-492D-BB71-4D6F487C57BF}" dt="2020-03-31T08:43:22.233" v="150" actId="1076"/>
      <pc:docMkLst>
        <pc:docMk/>
      </pc:docMkLst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130100690" sldId="702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5" creationId="{C3AC5E8A-2667-4B8C-A4FF-438340279E9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6" creationId="{66B50082-F41E-41F8-8F3F-A67E75614CD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8" creationId="{4408F43E-8DDE-4DFC-A2FB-7BCE59F48D1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4" creationId="{BFA519E3-13A8-4DD4-8312-6EA4EDA0808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7" creationId="{069119A8-B425-478D-A08C-5D9FC497737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1" creationId="{79E2BD4D-3DE2-4BFA-936F-D93DAB826F5F}"/>
          </ac:spMkLst>
        </pc:sp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6" creationId="{154CB8D8-ADEA-4D3E-99FB-36829D51B6A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8" creationId="{518BC980-EB5B-4799-A047-4C1B2F1603A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9" creationId="{EEAA159A-CA54-4F20-81EF-A3F4F7690D51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1" creationId="{D3BBFEE6-3A98-45AC-9089-7086390869B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5" creationId="{0E748419-216F-4A8D-BD0C-B197EC5DFDE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6" creationId="{56883F01-D570-477E-9A34-A85F1F49FD7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7" creationId="{E7A6E044-EBB0-4C9B-9591-41761907316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9" creationId="{4CD7D1C3-2C36-4BE8-8C67-88530B75B14E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1" creationId="{2C0ACAA8-80E6-4ABA-913C-4C3A5E5CAFA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2" creationId="{8C5FB3A4-1589-4C6C-8A0F-83670A2ECB27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3" creationId="{DB48DA22-BF9A-46E8-8C8E-C5262A9B97C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4" creationId="{1B39C302-6370-4044-BE3A-432B76EE351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6" creationId="{4C2B348C-41FA-4316-862F-2BEB70C7DC7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8" creationId="{8A2C740A-4F13-4770-A568-574E58A492B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0" creationId="{1C2EE894-130D-4472-A82B-BD19B0AF2E9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1" creationId="{78CBDC36-89A0-47CF-8137-34A3913F686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2" creationId="{AB8B8796-EB6B-4449-95E6-4FDBFD7A619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4" creationId="{DCF2E2F6-13F0-42EF-9506-356B5FBD481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8" creationId="{B7C83643-705D-4841-8F73-CCE710B5BA2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5" creationId="{A9A92B44-FBDB-41EA-92A0-F5FE18D46BD9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7" creationId="{EC1B1451-764E-4743-BB75-49DDEA9AED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9" creationId="{8324F0F8-825A-472B-889B-F8ABBDD289E6}"/>
          </ac:picMkLst>
        </pc:picChg>
      </pc:sldChg>
      <pc:sldChg chg="addSp delSp modSp">
        <pc:chgData name="Geissler, Andreas" userId="682b9f05-e557-4b4b-b06f-52958ca31345" providerId="ADAL" clId="{0C0D5402-C8C0-492D-BB71-4D6F487C57BF}" dt="2020-03-31T07:44:32.082" v="149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31T07:44:25.003" v="147" actId="1076"/>
          <ac:spMkLst>
            <pc:docMk/>
            <pc:sldMk cId="2997902877" sldId="703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31T07:44:18.353" v="146" actId="14100"/>
          <ac:spMkLst>
            <pc:docMk/>
            <pc:sldMk cId="2997902877" sldId="703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4" creationId="{61477364-2D9D-4D08-901A-38FF4D971B40}"/>
          </ac:spMkLst>
        </pc:spChg>
        <pc:spChg chg="del mod">
          <ac:chgData name="Geissler, Andreas" userId="682b9f05-e557-4b4b-b06f-52958ca31345" providerId="ADAL" clId="{0C0D5402-C8C0-492D-BB71-4D6F487C57BF}" dt="2020-03-26T15:56:36.087" v="14" actId="478"/>
          <ac:spMkLst>
            <pc:docMk/>
            <pc:sldMk cId="2997902877" sldId="703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0" creationId="{6D4A9CED-7DAC-4A3B-A806-055149B5F977}"/>
          </ac:spMkLst>
        </pc:spChg>
        <pc:spChg chg="mod">
          <ac:chgData name="Geissler, Andreas" userId="682b9f05-e557-4b4b-b06f-52958ca31345" providerId="ADAL" clId="{0C0D5402-C8C0-492D-BB71-4D6F487C57BF}" dt="2020-03-31T07:44:32.082" v="149" actId="1076"/>
          <ac:spMkLst>
            <pc:docMk/>
            <pc:sldMk cId="2997902877" sldId="703"/>
            <ac:spMk id="82" creationId="{0AE58EE5-E071-4339-854C-D720471361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5" creationId="{1DB2D78D-32EA-4439-91F7-5D33322039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4" creationId="{BFA519E3-13A8-4DD4-8312-6EA4EDA08088}"/>
          </ac:spMkLst>
        </pc:spChg>
        <pc:spChg chg="del mod">
          <ac:chgData name="Geissler, Andreas" userId="682b9f05-e557-4b4b-b06f-52958ca31345" providerId="ADAL" clId="{0C0D5402-C8C0-492D-BB71-4D6F487C57BF}" dt="2020-03-26T15:57:49.191" v="51" actId="478"/>
          <ac:spMkLst>
            <pc:docMk/>
            <pc:sldMk cId="2997902877" sldId="703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7" creationId="{069119A8-B425-478D-A08C-5D9FC4977376}"/>
          </ac:spMkLst>
        </pc:spChg>
        <pc:spChg chg="del mod">
          <ac:chgData name="Geissler, Andreas" userId="682b9f05-e557-4b4b-b06f-52958ca31345" providerId="ADAL" clId="{0C0D5402-C8C0-492D-BB71-4D6F487C57BF}" dt="2020-03-26T15:58:11.191" v="56" actId="478"/>
          <ac:spMkLst>
            <pc:docMk/>
            <pc:sldMk cId="2997902877" sldId="703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1" creationId="{79E2BD4D-3DE2-4BFA-936F-D93DAB826F5F}"/>
          </ac:spMkLst>
        </pc:spChg>
        <pc:grpChg chg="add mod">
          <ac:chgData name="Geissler, Andreas" userId="682b9f05-e557-4b4b-b06f-52958ca31345" providerId="ADAL" clId="{0C0D5402-C8C0-492D-BB71-4D6F487C57BF}" dt="2020-03-31T07:42:17" v="145" actId="164"/>
          <ac:grpSpMkLst>
            <pc:docMk/>
            <pc:sldMk cId="2997902877" sldId="703"/>
            <ac:grpSpMk id="2" creationId="{A4920DB5-D3B3-4E95-BCFC-F9DA88DAE263}"/>
          </ac:grpSpMkLst>
        </pc:grp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7" creationId="{C4444FFE-C2AA-4689-8493-BBA5D1D8CB96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" creationId="{AC18A440-B1C8-4F5C-AC37-0901C269D8B0}"/>
          </ac:picMkLst>
        </pc:picChg>
        <pc:picChg chg="del mod">
          <ac:chgData name="Geissler, Andreas" userId="682b9f05-e557-4b4b-b06f-52958ca31345" providerId="ADAL" clId="{0C0D5402-C8C0-492D-BB71-4D6F487C57BF}" dt="2020-03-26T15:56:32.540" v="13" actId="478"/>
          <ac:picMkLst>
            <pc:docMk/>
            <pc:sldMk cId="2997902877" sldId="703"/>
            <ac:picMk id="12" creationId="{3E22E6CC-99BE-4F74-81FB-8673A65154D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5" creationId="{D62F9C15-0C82-49D2-A13A-81FD368E47A5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7" creationId="{8406327E-3B09-47BB-A642-8EB9EDE5D0F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9" creationId="{8234EDAC-9DF8-42F1-8FDE-E6885E8683A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3" creationId="{D35C6022-ABDF-48EB-A508-54BCBDAD1CA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5" creationId="{5845F35A-B2DA-4C50-ADFD-11D6E26D9A7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7" creationId="{FE872FB0-816C-4D50-AE40-9ED80B144FBB}"/>
          </ac:picMkLst>
        </pc:picChg>
        <pc:picChg chg="del mod">
          <ac:chgData name="Geissler, Andreas" userId="682b9f05-e557-4b4b-b06f-52958ca31345" providerId="ADAL" clId="{0C0D5402-C8C0-492D-BB71-4D6F487C57BF}" dt="2020-03-26T15:58:06.711" v="55" actId="478"/>
          <ac:picMkLst>
            <pc:docMk/>
            <pc:sldMk cId="2997902877" sldId="703"/>
            <ac:picMk id="29" creationId="{D80DFBE9-AFF1-42C9-9D8A-8246E0D209D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2" creationId="{19760A13-6610-42CB-BD3C-C6BABCD76DF8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5" creationId="{F4389802-A75D-467D-8A1D-6C32685875B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89" creationId="{AC89BEDE-FC69-4604-9157-431FAD89541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0" creationId="{831AE43A-576E-4EAD-920C-B18581D939E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1" creationId="{2111D71D-833D-4B31-B2ED-FE4510BD43C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2" creationId="{8BC4DFED-8B20-4D97-BA68-122FC98C46C2}"/>
          </ac:picMkLst>
        </pc:picChg>
        <pc:picChg chg="del mod">
          <ac:chgData name="Geissler, Andreas" userId="682b9f05-e557-4b4b-b06f-52958ca31345" providerId="ADAL" clId="{0C0D5402-C8C0-492D-BB71-4D6F487C57BF}" dt="2020-03-26T15:57:46.311" v="50" actId="478"/>
          <ac:picMkLst>
            <pc:docMk/>
            <pc:sldMk cId="2997902877" sldId="703"/>
            <ac:picMk id="94" creationId="{CD1BCF56-57F8-4E6C-84AA-3104C9288DAA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15" creationId="{532450B5-92C4-4235-A0A4-F8D5587AE73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0" creationId="{579139BB-89F7-41B5-B8C7-D08F88692F6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1" creationId="{0F81061E-8FB6-41AB-AACC-E179CA0D112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69" creationId="{8324F0F8-825A-472B-889B-F8ABBDD289E6}"/>
          </ac:picMkLst>
        </pc:pic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1305615921" sldId="704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4" creationId="{5FF0F7E6-4299-4334-9285-A4BA3DB64DE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5" creationId="{5D8AE03F-F60F-41FF-8E3E-916B4E4BDAA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6" creationId="{858F9259-E169-4A2D-AF50-7E09A882D134}"/>
          </ac:spMkLst>
        </pc:sp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4180180259" sldId="705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2" creationId="{53814E33-C7CC-4428-9B1D-2C9EF7349B2D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5" creationId="{094F8B71-5104-41A3-BA19-8CD0CC49AC4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8" creationId="{A411D493-7599-4AB1-A7FD-2B09CEA97E1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1" creationId="{6015B575-0B26-4144-B087-5CAC06864EC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modSp">
        <pc:chgData name="Geissler, Andreas" userId="682b9f05-e557-4b4b-b06f-52958ca31345" providerId="ADAL" clId="{0C0D5402-C8C0-492D-BB71-4D6F487C57BF}" dt="2020-03-31T08:43:22.233" v="150" actId="1076"/>
        <pc:sldMkLst>
          <pc:docMk/>
          <pc:sldMk cId="1542958727" sldId="706"/>
        </pc:sldMkLst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4" creationId="{1294F250-EAA7-4E42-8C2E-4C38AFB295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6" creationId="{502D9E60-729E-4C8F-BEAB-5F61186B1DC6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8" creationId="{C2025D8E-62FB-4EB0-998B-2B15F881E24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20" creationId="{46012996-2526-4746-9883-4028464FC10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4" creationId="{BCE14581-64EE-4575-85AE-25446E8ED5A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7" creationId="{129F4A9E-7331-4E1D-A139-DF9F46D43165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0" creationId="{F9800206-C9EC-41F2-B50C-2BAE7DFAFA4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3" creationId="{19C30FD8-7CB0-4BFC-AD54-BE8438C4DC0E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6" creationId="{BD5E90CA-7159-4B4D-A9AB-6C22C5BA686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432954421" sldId="707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6" creationId="{261B4848-2DD1-4BED-A9BB-B8C38406CEF2}"/>
          </ac:cxnSpMkLst>
        </pc:cxnChg>
      </pc:sldChg>
      <pc:sldMasterChg chg="modSp modSldLayout">
        <pc:chgData name="Geissler, Andreas" userId="682b9f05-e557-4b4b-b06f-52958ca31345" providerId="ADAL" clId="{0C0D5402-C8C0-492D-BB71-4D6F487C57BF}" dt="2020-03-26T15:55:11.627" v="0"/>
        <pc:sldMasterMkLst>
          <pc:docMk/>
          <pc:sldMasterMk cId="1722268622" sldId="2147483648"/>
        </pc:sldMaster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2" creationId="{F92F25D7-4596-47A4-A8B0-B0BCA031DC7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3" creationId="{DA0487CD-0591-4E59-9FA3-51D5FA6B2A1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4" creationId="{76508949-AE32-444A-B487-11141B6076A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5" creationId="{511B1977-C6A6-4F23-A8DD-9E5DD79FBEB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6" creationId="{4EF6C301-4D59-4818-B3ED-51C0BFA64DA6}"/>
          </ac:spMkLst>
        </pc:sp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01055466" sldId="214748364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2" creationId="{C2470A57-78CD-4176-B061-C578C724240A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3" creationId="{39CD4556-6C00-4C70-A685-4535D884D8FD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475254264" sldId="2147483651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2" creationId="{B9F5D0E4-A07B-4208-854D-8655B24D07B4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3" creationId="{F7EC437A-7F41-438B-A66C-AA20F433A84F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46694274" sldId="2147483652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3" creationId="{806A7DE0-EAEF-4749-B950-89B487A6F6F1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4" creationId="{77DAA4E1-BFA3-44D5-864B-C012526840D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049391820" sldId="2147483653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2" creationId="{C126636A-A458-4DA4-8998-F2C2AC2CBE19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3" creationId="{2D357935-940E-4A6E-A259-EAA2B8D39E4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4" creationId="{0D91BE15-C310-4C0E-8366-7864162DAB2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5" creationId="{6791B055-D465-4909-B022-84F530DA6E1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6" creationId="{CC5282A0-592A-4381-843C-C7A0695DA246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56130587" sldId="2147483656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2" creationId="{A48240AA-75D5-45DC-92F7-2923F5D6B2F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3" creationId="{C8767D1F-8FA9-49C8-AAB8-91A3279EA13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4" creationId="{892A54E9-34FE-4499-A4D3-01B2A22BEDA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750144858" sldId="2147483657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2" creationId="{ABA305E6-F0B5-4559-B491-5ACDB9097575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3" creationId="{4A28103B-C4F8-4C6F-AA52-80E1C1241BD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4" creationId="{789CA8E2-06A8-4C33-83F1-9F9037120334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651642808" sldId="214748365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2" creationId="{B4540CDB-5BF1-4F5E-BC67-5C5A1F80CA0F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3" creationId="{ACC21A67-BFC3-4C76-82A2-24CC048905A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F4CD-C055-4F6E-AA50-658A12F0DD28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A5CF150-DFB4-4983-B55F-37A09A37F7BD}"/>
              </a:ext>
            </a:extLst>
          </p:cNvPr>
          <p:cNvSpPr/>
          <p:nvPr/>
        </p:nvSpPr>
        <p:spPr>
          <a:xfrm>
            <a:off x="2471168" y="1883994"/>
            <a:ext cx="6362699" cy="3413798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sz="1350" b="1"/>
              <a:t>SDC</a:t>
            </a:r>
            <a:endParaRPr lang="en-US" sz="1350" b="1"/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BC662293-2A49-4AB7-A397-C15C13B00839}"/>
              </a:ext>
            </a:extLst>
          </p:cNvPr>
          <p:cNvSpPr/>
          <p:nvPr/>
        </p:nvSpPr>
        <p:spPr>
          <a:xfrm>
            <a:off x="705947" y="3558424"/>
            <a:ext cx="726641" cy="755651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CB0D-68AD-431E-BFFD-E111323E4527}"/>
              </a:ext>
            </a:extLst>
          </p:cNvPr>
          <p:cNvSpPr txBox="1"/>
          <p:nvPr/>
        </p:nvSpPr>
        <p:spPr>
          <a:xfrm>
            <a:off x="385257" y="5742838"/>
            <a:ext cx="1453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VNF/PNF Provider</a:t>
            </a:r>
            <a:endParaRPr lang="en-US" sz="135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373478-C8F6-42C2-B4CD-267CA102315D}"/>
              </a:ext>
            </a:extLst>
          </p:cNvPr>
          <p:cNvSpPr txBox="1"/>
          <p:nvPr/>
        </p:nvSpPr>
        <p:spPr>
          <a:xfrm>
            <a:off x="654468" y="362732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xNF</a:t>
            </a:r>
            <a:br>
              <a:rPr lang="de-DE" sz="900"/>
            </a:br>
            <a:r>
              <a:rPr lang="de-DE" sz="900" err="1"/>
              <a:t>Descriptor</a:t>
            </a:r>
            <a:r>
              <a:rPr lang="de-DE" sz="900"/>
              <a:t>,</a:t>
            </a:r>
            <a:br>
              <a:rPr lang="de-DE" sz="900"/>
            </a:br>
            <a:r>
              <a:rPr lang="de-DE" sz="900" err="1"/>
              <a:t>Artifacts</a:t>
            </a:r>
            <a:r>
              <a:rPr lang="de-DE" sz="900"/>
              <a:t>, </a:t>
            </a:r>
          </a:p>
          <a:p>
            <a:pPr algn="ctr"/>
            <a:r>
              <a:rPr lang="de-DE" sz="900"/>
              <a:t>Model</a:t>
            </a:r>
            <a:endParaRPr lang="en-US" sz="90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6E3EBFE-0EBF-4CFE-B066-866D5F97A9FD}"/>
              </a:ext>
            </a:extLst>
          </p:cNvPr>
          <p:cNvSpPr/>
          <p:nvPr/>
        </p:nvSpPr>
        <p:spPr>
          <a:xfrm>
            <a:off x="79725" y="2005715"/>
            <a:ext cx="1895858" cy="11048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err="1"/>
              <a:t>Pre</a:t>
            </a:r>
            <a:r>
              <a:rPr lang="de-DE" sz="1350"/>
              <a:t>-Onboarding</a:t>
            </a:r>
            <a:endParaRPr lang="en-US" sz="135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27B0419-8444-4818-B349-4886701B3E86}"/>
              </a:ext>
            </a:extLst>
          </p:cNvPr>
          <p:cNvSpPr txBox="1"/>
          <p:nvPr/>
        </p:nvSpPr>
        <p:spPr>
          <a:xfrm>
            <a:off x="221063" y="27708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Validation</a:t>
            </a:r>
            <a:br>
              <a:rPr lang="de-DE" sz="900"/>
            </a:br>
            <a:r>
              <a:rPr lang="de-DE" sz="900"/>
              <a:t>(VNF-SDK)</a:t>
            </a:r>
            <a:endParaRPr lang="en-US" sz="9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E8088D-5E47-45D4-A471-B04BC630A9FB}"/>
              </a:ext>
            </a:extLst>
          </p:cNvPr>
          <p:cNvSpPr txBox="1"/>
          <p:nvPr/>
        </p:nvSpPr>
        <p:spPr>
          <a:xfrm>
            <a:off x="1131697" y="2785687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Packaging</a:t>
            </a:r>
            <a:endParaRPr lang="en-US" sz="90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5E3D396-6F12-40EF-9602-4105675A23EE}"/>
              </a:ext>
            </a:extLst>
          </p:cNvPr>
          <p:cNvSpPr/>
          <p:nvPr/>
        </p:nvSpPr>
        <p:spPr>
          <a:xfrm>
            <a:off x="2631436" y="2085261"/>
            <a:ext cx="1211232" cy="18795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Onboarding</a:t>
            </a:r>
            <a:endParaRPr lang="en-US" sz="135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8D542FB4-1083-4D2D-9364-A046F249C447}"/>
              </a:ext>
            </a:extLst>
          </p:cNvPr>
          <p:cNvSpPr/>
          <p:nvPr/>
        </p:nvSpPr>
        <p:spPr>
          <a:xfrm>
            <a:off x="3931125" y="2096368"/>
            <a:ext cx="1260110" cy="1879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VF </a:t>
            </a:r>
            <a:r>
              <a:rPr lang="de-DE" sz="1350" err="1"/>
              <a:t>Creation</a:t>
            </a:r>
            <a:r>
              <a:rPr lang="de-DE" sz="1350"/>
              <a:t> and </a:t>
            </a:r>
            <a:r>
              <a:rPr lang="de-DE" sz="1350" err="1"/>
              <a:t>Testing</a:t>
            </a:r>
            <a:endParaRPr lang="en-US" sz="135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3408A3A4-1C5E-4765-84A5-6B34FDBB27DB}"/>
              </a:ext>
            </a:extLst>
          </p:cNvPr>
          <p:cNvSpPr/>
          <p:nvPr/>
        </p:nvSpPr>
        <p:spPr>
          <a:xfrm>
            <a:off x="5306823" y="3050267"/>
            <a:ext cx="1547798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Service Design</a:t>
            </a:r>
            <a:endParaRPr lang="en-US" sz="135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DDA2D65-3BDD-41EC-89E4-CEE94459EC8D}"/>
              </a:ext>
            </a:extLst>
          </p:cNvPr>
          <p:cNvSpPr/>
          <p:nvPr/>
        </p:nvSpPr>
        <p:spPr>
          <a:xfrm>
            <a:off x="7150900" y="3072677"/>
            <a:ext cx="1377951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err="1"/>
              <a:t>Governance</a:t>
            </a:r>
            <a:r>
              <a:rPr lang="de-DE" sz="1350"/>
              <a:t> </a:t>
            </a:r>
            <a:r>
              <a:rPr lang="de-DE" sz="1350" err="1"/>
              <a:t>Approval</a:t>
            </a:r>
            <a:r>
              <a:rPr lang="de-DE" sz="1350"/>
              <a:t> and Service Distribution</a:t>
            </a:r>
            <a:endParaRPr lang="en-US" sz="135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8CF1ED-5590-42CD-AE3A-5A4B6826D93D}"/>
              </a:ext>
            </a:extLst>
          </p:cNvPr>
          <p:cNvSpPr/>
          <p:nvPr/>
        </p:nvSpPr>
        <p:spPr>
          <a:xfrm>
            <a:off x="6956314" y="2096368"/>
            <a:ext cx="1733182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Control Loop Design</a:t>
            </a:r>
            <a:endParaRPr lang="en-US" sz="135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3B17433-4DFB-47B2-9E64-6FF35561D92C}"/>
              </a:ext>
            </a:extLst>
          </p:cNvPr>
          <p:cNvSpPr/>
          <p:nvPr/>
        </p:nvSpPr>
        <p:spPr>
          <a:xfrm>
            <a:off x="2471167" y="901005"/>
            <a:ext cx="2578688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Controller Design Studio</a:t>
            </a:r>
            <a:endParaRPr lang="en-US" sz="135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FD9044D-CE12-47D8-841B-8B3149D3B303}"/>
              </a:ext>
            </a:extLst>
          </p:cNvPr>
          <p:cNvSpPr/>
          <p:nvPr/>
        </p:nvSpPr>
        <p:spPr>
          <a:xfrm>
            <a:off x="5293033" y="2096369"/>
            <a:ext cx="1561483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Workflow Design</a:t>
            </a:r>
            <a:endParaRPr lang="en-US" sz="135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9CCFEFD-175D-47F9-905E-55F6A38F28D7}"/>
              </a:ext>
            </a:extLst>
          </p:cNvPr>
          <p:cNvSpPr txBox="1"/>
          <p:nvPr/>
        </p:nvSpPr>
        <p:spPr>
          <a:xfrm>
            <a:off x="2998017" y="364021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License</a:t>
            </a:r>
            <a:endParaRPr lang="en-US" sz="90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B2B9E2B-3872-4B87-808F-C79377A3ADCA}"/>
              </a:ext>
            </a:extLst>
          </p:cNvPr>
          <p:cNvSpPr txBox="1"/>
          <p:nvPr/>
        </p:nvSpPr>
        <p:spPr>
          <a:xfrm>
            <a:off x="2722103" y="28132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Vendor Software</a:t>
            </a:r>
          </a:p>
          <a:p>
            <a:pPr algn="ctr"/>
            <a:r>
              <a:rPr lang="de-DE" sz="900" err="1"/>
              <a:t>Product</a:t>
            </a:r>
            <a:endParaRPr lang="en-US" sz="90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18EA41-4DF0-4151-A821-BE675623CA13}"/>
              </a:ext>
            </a:extLst>
          </p:cNvPr>
          <p:cNvSpPr txBox="1"/>
          <p:nvPr/>
        </p:nvSpPr>
        <p:spPr>
          <a:xfrm>
            <a:off x="3380554" y="153913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Blueprint</a:t>
            </a:r>
            <a:endParaRPr lang="en-US" sz="90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561611-E150-4B26-809A-813994D8ABBB}"/>
              </a:ext>
            </a:extLst>
          </p:cNvPr>
          <p:cNvSpPr txBox="1"/>
          <p:nvPr/>
        </p:nvSpPr>
        <p:spPr>
          <a:xfrm>
            <a:off x="2509230" y="1536548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Packaging</a:t>
            </a:r>
            <a:endParaRPr lang="en-US" sz="90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1373E53-ADD4-4DA2-8B4B-89761F151D43}"/>
              </a:ext>
            </a:extLst>
          </p:cNvPr>
          <p:cNvSpPr txBox="1"/>
          <p:nvPr/>
        </p:nvSpPr>
        <p:spPr>
          <a:xfrm>
            <a:off x="4054572" y="1536547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Data Dictionary</a:t>
            </a:r>
            <a:endParaRPr lang="en-US" sz="90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B8C243-9AAA-4F4F-86B2-E046527592D2}"/>
              </a:ext>
            </a:extLst>
          </p:cNvPr>
          <p:cNvSpPr txBox="1"/>
          <p:nvPr/>
        </p:nvSpPr>
        <p:spPr>
          <a:xfrm>
            <a:off x="4121391" y="303359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VF/VNF/PNF</a:t>
            </a:r>
            <a:endParaRPr lang="en-US" sz="90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AC5E8A-2667-4B8C-A4FF-438340279E90}"/>
              </a:ext>
            </a:extLst>
          </p:cNvPr>
          <p:cNvSpPr txBox="1"/>
          <p:nvPr/>
        </p:nvSpPr>
        <p:spPr>
          <a:xfrm>
            <a:off x="3532398" y="5760946"/>
            <a:ext cx="609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Tester</a:t>
            </a:r>
            <a:endParaRPr lang="en-US" sz="135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4A08A4E-CE7A-4204-B6B3-8735C4190445}"/>
              </a:ext>
            </a:extLst>
          </p:cNvPr>
          <p:cNvSpPr txBox="1"/>
          <p:nvPr/>
        </p:nvSpPr>
        <p:spPr>
          <a:xfrm>
            <a:off x="4291595" y="371368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Testing</a:t>
            </a:r>
            <a:endParaRPr lang="en-US" sz="90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E74D622-6C4F-43CB-97FF-4AD5D1163C92}"/>
              </a:ext>
            </a:extLst>
          </p:cNvPr>
          <p:cNvSpPr txBox="1"/>
          <p:nvPr/>
        </p:nvSpPr>
        <p:spPr>
          <a:xfrm>
            <a:off x="7104209" y="268509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DCAE </a:t>
            </a:r>
            <a:r>
              <a:rPr lang="de-DE" sz="900" err="1"/>
              <a:t>Blueprint</a:t>
            </a:r>
            <a:r>
              <a:rPr lang="de-DE" sz="900"/>
              <a:t> (DCAE-DS)</a:t>
            </a:r>
            <a:endParaRPr lang="en-US" sz="90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3403EF9-5A82-46E4-9F95-0DFBF7DCA42A}"/>
              </a:ext>
            </a:extLst>
          </p:cNvPr>
          <p:cNvSpPr txBox="1"/>
          <p:nvPr/>
        </p:nvSpPr>
        <p:spPr>
          <a:xfrm>
            <a:off x="5693546" y="273078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SO-Workflow</a:t>
            </a:r>
            <a:endParaRPr lang="en-US" sz="90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EA0E4E-3D8B-4AC9-8DFB-985304974C46}"/>
              </a:ext>
            </a:extLst>
          </p:cNvPr>
          <p:cNvSpPr txBox="1"/>
          <p:nvPr/>
        </p:nvSpPr>
        <p:spPr>
          <a:xfrm>
            <a:off x="2462321" y="5771102"/>
            <a:ext cx="805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Designer</a:t>
            </a:r>
            <a:endParaRPr lang="en-US" sz="135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6B50082-F41E-41F8-8F3F-A67E75614CD8}"/>
              </a:ext>
            </a:extLst>
          </p:cNvPr>
          <p:cNvSpPr txBox="1"/>
          <p:nvPr/>
        </p:nvSpPr>
        <p:spPr>
          <a:xfrm>
            <a:off x="4279681" y="5760946"/>
            <a:ext cx="10357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err="1"/>
              <a:t>Gouvernour</a:t>
            </a:r>
            <a:endParaRPr lang="en-US" sz="135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408F43E-8DDE-4DFC-A2FB-7BCE59F48D11}"/>
              </a:ext>
            </a:extLst>
          </p:cNvPr>
          <p:cNvSpPr txBox="1"/>
          <p:nvPr/>
        </p:nvSpPr>
        <p:spPr>
          <a:xfrm>
            <a:off x="5380486" y="5755657"/>
            <a:ext cx="8254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/>
              <a:t>Operator</a:t>
            </a:r>
            <a:endParaRPr lang="en-US" sz="135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E4A1F3AC-6CE9-45AD-B1FF-274BE8AC8021}"/>
              </a:ext>
            </a:extLst>
          </p:cNvPr>
          <p:cNvSpPr/>
          <p:nvPr/>
        </p:nvSpPr>
        <p:spPr>
          <a:xfrm rot="10800000">
            <a:off x="995525" y="3109717"/>
            <a:ext cx="103048" cy="42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87AB6AF0-4BB0-482C-B5FC-A6B10ED34D8B}"/>
              </a:ext>
            </a:extLst>
          </p:cNvPr>
          <p:cNvSpPr/>
          <p:nvPr/>
        </p:nvSpPr>
        <p:spPr>
          <a:xfrm rot="10800000">
            <a:off x="986717" y="4286608"/>
            <a:ext cx="111856" cy="88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2BDFBE07-5395-4CA0-9B12-0FDC59D7ABC2}"/>
              </a:ext>
            </a:extLst>
          </p:cNvPr>
          <p:cNvSpPr/>
          <p:nvPr/>
        </p:nvSpPr>
        <p:spPr>
          <a:xfrm rot="16200000">
            <a:off x="2251057" y="2304711"/>
            <a:ext cx="107525" cy="65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4561F13F-2A20-4CC3-B3E5-23B9863F271D}"/>
              </a:ext>
            </a:extLst>
          </p:cNvPr>
          <p:cNvSpPr/>
          <p:nvPr/>
        </p:nvSpPr>
        <p:spPr>
          <a:xfrm rot="16200000">
            <a:off x="3841461" y="2901921"/>
            <a:ext cx="103048" cy="30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B89A2739-F68C-49D1-95E3-8AD2FF508754}"/>
              </a:ext>
            </a:extLst>
          </p:cNvPr>
          <p:cNvSpPr/>
          <p:nvPr/>
        </p:nvSpPr>
        <p:spPr>
          <a:xfrm>
            <a:off x="4375150" y="1750552"/>
            <a:ext cx="93238" cy="33470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6CFAC849-22D3-4B73-9EBE-F2ECC7AB7D8C}"/>
              </a:ext>
            </a:extLst>
          </p:cNvPr>
          <p:cNvSpPr/>
          <p:nvPr/>
        </p:nvSpPr>
        <p:spPr>
          <a:xfrm>
            <a:off x="5973833" y="2898758"/>
            <a:ext cx="96767" cy="15151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4A3A4868-E5A9-4269-958B-3DDB1A7E3FAB}"/>
              </a:ext>
            </a:extLst>
          </p:cNvPr>
          <p:cNvSpPr/>
          <p:nvPr/>
        </p:nvSpPr>
        <p:spPr>
          <a:xfrm rot="16200000">
            <a:off x="5221074" y="3457898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481EBA1C-0DF8-4477-8F75-36CE52276613}"/>
              </a:ext>
            </a:extLst>
          </p:cNvPr>
          <p:cNvSpPr/>
          <p:nvPr/>
        </p:nvSpPr>
        <p:spPr>
          <a:xfrm rot="2053907">
            <a:off x="6875803" y="2818835"/>
            <a:ext cx="96576" cy="3846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CE44391F-BD78-42BE-BCEF-87E98282BD65}"/>
              </a:ext>
            </a:extLst>
          </p:cNvPr>
          <p:cNvSpPr/>
          <p:nvPr/>
        </p:nvSpPr>
        <p:spPr>
          <a:xfrm rot="16200000">
            <a:off x="6956001" y="4005009"/>
            <a:ext cx="93238" cy="29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BFA519E3-13A8-4DD4-8312-6EA4EDA08088}"/>
              </a:ext>
            </a:extLst>
          </p:cNvPr>
          <p:cNvSpPr/>
          <p:nvPr/>
        </p:nvSpPr>
        <p:spPr>
          <a:xfrm>
            <a:off x="7835562" y="5127747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86747BE-7F98-4DCF-BD9F-ADEE3DAD519D}"/>
              </a:ext>
            </a:extLst>
          </p:cNvPr>
          <p:cNvSpPr txBox="1"/>
          <p:nvPr/>
        </p:nvSpPr>
        <p:spPr>
          <a:xfrm>
            <a:off x="5857965" y="476625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Testing</a:t>
            </a:r>
            <a:endParaRPr lang="en-US" sz="90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9119A8-B425-478D-A08C-5D9FC4977376}"/>
              </a:ext>
            </a:extLst>
          </p:cNvPr>
          <p:cNvSpPr txBox="1"/>
          <p:nvPr/>
        </p:nvSpPr>
        <p:spPr>
          <a:xfrm>
            <a:off x="5830492" y="4035221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/>
              <a:t>Design</a:t>
            </a:r>
            <a:endParaRPr lang="en-US" sz="90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1611C5F-6457-448B-A151-A1F0A3E1D269}"/>
              </a:ext>
            </a:extLst>
          </p:cNvPr>
          <p:cNvSpPr txBox="1"/>
          <p:nvPr/>
        </p:nvSpPr>
        <p:spPr>
          <a:xfrm>
            <a:off x="7568439" y="428660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Approve</a:t>
            </a:r>
            <a:endParaRPr lang="en-US" sz="90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FB0F2B-294D-4B3E-B686-50A21D5E64D0}"/>
              </a:ext>
            </a:extLst>
          </p:cNvPr>
          <p:cNvSpPr txBox="1"/>
          <p:nvPr/>
        </p:nvSpPr>
        <p:spPr>
          <a:xfrm>
            <a:off x="7569120" y="4857705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Distribute</a:t>
            </a:r>
            <a:endParaRPr lang="en-US" sz="90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A18FC6-6748-469A-B1CC-D86C6036B649}"/>
              </a:ext>
            </a:extLst>
          </p:cNvPr>
          <p:cNvSpPr txBox="1"/>
          <p:nvPr/>
        </p:nvSpPr>
        <p:spPr>
          <a:xfrm>
            <a:off x="7372179" y="5765295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err="1"/>
              <a:t>Runtime</a:t>
            </a:r>
            <a:r>
              <a:rPr lang="de-DE" sz="900"/>
              <a:t> Catalog</a:t>
            </a:r>
            <a:endParaRPr lang="en-US" sz="90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A93CC788-7B04-4EF7-95B9-3DF67287C626}"/>
              </a:ext>
            </a:extLst>
          </p:cNvPr>
          <p:cNvSpPr/>
          <p:nvPr/>
        </p:nvSpPr>
        <p:spPr>
          <a:xfrm>
            <a:off x="5141845" y="90331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Policy Design</a:t>
            </a:r>
            <a:endParaRPr lang="en-US" sz="1350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5BAAFCF-8598-4721-A5FD-55DA8110C06E}"/>
              </a:ext>
            </a:extLst>
          </p:cNvPr>
          <p:cNvSpPr/>
          <p:nvPr/>
        </p:nvSpPr>
        <p:spPr>
          <a:xfrm>
            <a:off x="7023055" y="91453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/>
              <a:t>APPC CDT</a:t>
            </a:r>
            <a:endParaRPr lang="en-US" sz="1350"/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2" y="2629741"/>
            <a:ext cx="474326" cy="474326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518BC980-EB5B-4799-A047-4C1B2F16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06" y="2305520"/>
            <a:ext cx="557112" cy="557112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1134769"/>
            <a:ext cx="488871" cy="488871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4" y="2314491"/>
            <a:ext cx="514350" cy="514350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" y="5194532"/>
            <a:ext cx="704914" cy="704914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7" y="5224548"/>
            <a:ext cx="704914" cy="704914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66" y="5223042"/>
            <a:ext cx="704914" cy="704914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5" y="5230329"/>
            <a:ext cx="704914" cy="704914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03" y="5227548"/>
            <a:ext cx="704914" cy="704914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9" y="3979817"/>
            <a:ext cx="391782" cy="39178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1" y="3307273"/>
            <a:ext cx="420578" cy="420578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10" y="4335393"/>
            <a:ext cx="443357" cy="443357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85" y="3649365"/>
            <a:ext cx="401588" cy="401588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29" y="3407704"/>
            <a:ext cx="401588" cy="401588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4" y="2403993"/>
            <a:ext cx="429676" cy="429676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62" y="3166612"/>
            <a:ext cx="531866" cy="531866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2" y="1146453"/>
            <a:ext cx="479568" cy="479568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9" y="2334811"/>
            <a:ext cx="479568" cy="479568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5" y="2314051"/>
            <a:ext cx="479568" cy="47956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43" y="1087684"/>
            <a:ext cx="594947" cy="594947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B7C83643-705D-4841-8F73-CCE710B5B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9" y="1172090"/>
            <a:ext cx="454761" cy="454761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id="{DB94ECE3-6087-478A-B573-A7B2D9DE29FA}"/>
              </a:ext>
            </a:extLst>
          </p:cNvPr>
          <p:cNvSpPr/>
          <p:nvPr/>
        </p:nvSpPr>
        <p:spPr>
          <a:xfrm>
            <a:off x="6000884" y="1715897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id="{14ED8D24-2514-4616-B6F5-B6AEEF75C300}"/>
              </a:ext>
            </a:extLst>
          </p:cNvPr>
          <p:cNvSpPr/>
          <p:nvPr/>
        </p:nvSpPr>
        <p:spPr>
          <a:xfrm rot="5218442">
            <a:off x="5062846" y="1313902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id="{79E2BD4D-3DE2-4BFA-936F-D93DAB826F5F}"/>
              </a:ext>
            </a:extLst>
          </p:cNvPr>
          <p:cNvSpPr/>
          <p:nvPr/>
        </p:nvSpPr>
        <p:spPr>
          <a:xfrm>
            <a:off x="7926595" y="1739098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32" y="4428646"/>
            <a:ext cx="532934" cy="532934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5" y="1042419"/>
            <a:ext cx="580391" cy="580391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5344780"/>
            <a:ext cx="519605" cy="5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708BAD7-669F-4DF9-AE44-AA30D77170BD}"/>
              </a:ext>
            </a:extLst>
          </p:cNvPr>
          <p:cNvGrpSpPr/>
          <p:nvPr/>
        </p:nvGrpSpPr>
        <p:grpSpPr>
          <a:xfrm>
            <a:off x="398160" y="681616"/>
            <a:ext cx="8578032" cy="4923418"/>
            <a:chOff x="398160" y="681616"/>
            <a:chExt cx="8578032" cy="4923418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7A5CF150-DFB4-4983-B55F-37A09A37F7BD}"/>
                </a:ext>
              </a:extLst>
            </p:cNvPr>
            <p:cNvSpPr/>
            <p:nvPr/>
          </p:nvSpPr>
          <p:spPr>
            <a:xfrm>
              <a:off x="2471168" y="1883994"/>
              <a:ext cx="4149356" cy="2950574"/>
            </a:xfrm>
            <a:prstGeom prst="roundRect">
              <a:avLst>
                <a:gd name="adj" fmla="val 3606"/>
              </a:avLst>
            </a:prstGeom>
            <a:solidFill>
              <a:srgbClr val="1C2754"/>
            </a:solidFill>
            <a:ln>
              <a:solidFill>
                <a:srgbClr val="1C275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b"/>
            <a:lstStyle/>
            <a:p>
              <a:r>
                <a:rPr lang="de-DE" sz="1350" b="1">
                  <a:solidFill>
                    <a:schemeClr val="bg1"/>
                  </a:solidFill>
                </a:rPr>
                <a:t>SDC</a:t>
              </a:r>
              <a:endParaRPr lang="en-US" sz="1350" b="1">
                <a:solidFill>
                  <a:schemeClr val="bg1"/>
                </a:solidFill>
              </a:endParaRPr>
            </a:p>
          </p:txBody>
        </p:sp>
        <p:sp>
          <p:nvSpPr>
            <p:cNvPr id="11" name="Flussdiagramm: Mehrere Dokumente 10">
              <a:extLst>
                <a:ext uri="{FF2B5EF4-FFF2-40B4-BE49-F238E27FC236}">
                  <a16:creationId xmlns:a16="http://schemas.microsoft.com/office/drawing/2014/main" id="{BC662293-2A49-4AB7-A397-C15C13B00839}"/>
                </a:ext>
              </a:extLst>
            </p:cNvPr>
            <p:cNvSpPr/>
            <p:nvPr/>
          </p:nvSpPr>
          <p:spPr>
            <a:xfrm>
              <a:off x="1015911" y="3860638"/>
              <a:ext cx="726641" cy="755651"/>
            </a:xfrm>
            <a:prstGeom prst="flowChartMultidocument">
              <a:avLst/>
            </a:prstGeom>
            <a:solidFill>
              <a:srgbClr val="1C2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A64CB0D-68AD-431E-BFFD-E111323E4527}"/>
                </a:ext>
              </a:extLst>
            </p:cNvPr>
            <p:cNvSpPr txBox="1"/>
            <p:nvPr/>
          </p:nvSpPr>
          <p:spPr>
            <a:xfrm>
              <a:off x="499022" y="5304952"/>
              <a:ext cx="180030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/>
                <a:t>VNF/PNF/CNF Provider</a:t>
              </a:r>
              <a:endParaRPr lang="en-US" sz="135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0373478-C8F6-42C2-B4CD-267CA102315D}"/>
                </a:ext>
              </a:extLst>
            </p:cNvPr>
            <p:cNvSpPr txBox="1"/>
            <p:nvPr/>
          </p:nvSpPr>
          <p:spPr>
            <a:xfrm>
              <a:off x="933300" y="3929541"/>
              <a:ext cx="704914" cy="646331"/>
            </a:xfrm>
            <a:prstGeom prst="rect">
              <a:avLst/>
            </a:prstGeom>
            <a:solidFill>
              <a:srgbClr val="1C275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xNF</a:t>
              </a:r>
              <a:br>
                <a:rPr lang="de-DE" sz="900">
                  <a:solidFill>
                    <a:schemeClr val="bg1"/>
                  </a:solidFill>
                </a:rPr>
              </a:br>
              <a:r>
                <a:rPr lang="de-DE" sz="900" err="1">
                  <a:solidFill>
                    <a:schemeClr val="bg1"/>
                  </a:solidFill>
                </a:rPr>
                <a:t>Descriptor</a:t>
              </a:r>
              <a:r>
                <a:rPr lang="de-DE" sz="900">
                  <a:solidFill>
                    <a:schemeClr val="bg1"/>
                  </a:solidFill>
                </a:rPr>
                <a:t>,</a:t>
              </a:r>
              <a:br>
                <a:rPr lang="de-DE" sz="900">
                  <a:solidFill>
                    <a:schemeClr val="bg1"/>
                  </a:solidFill>
                </a:rPr>
              </a:br>
              <a:r>
                <a:rPr lang="de-DE" sz="900" err="1">
                  <a:solidFill>
                    <a:schemeClr val="bg1"/>
                  </a:solidFill>
                </a:rPr>
                <a:t>Artifacts</a:t>
              </a:r>
              <a:r>
                <a:rPr lang="de-DE" sz="90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de-DE" sz="900">
                  <a:solidFill>
                    <a:schemeClr val="bg1"/>
                  </a:solidFill>
                </a:rPr>
                <a:t>Model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6E3EBFE-0EBF-4CFE-B066-866D5F97A9FD}"/>
                </a:ext>
              </a:extLst>
            </p:cNvPr>
            <p:cNvSpPr/>
            <p:nvPr/>
          </p:nvSpPr>
          <p:spPr>
            <a:xfrm>
              <a:off x="398160" y="2473099"/>
              <a:ext cx="1895858" cy="11048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rgbClr val="1C1D54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 err="1">
                  <a:solidFill>
                    <a:schemeClr val="bg1"/>
                  </a:solidFill>
                </a:rPr>
                <a:t>Pre</a:t>
              </a:r>
              <a:r>
                <a:rPr lang="de-DE" sz="1350">
                  <a:solidFill>
                    <a:schemeClr val="bg1"/>
                  </a:solidFill>
                </a:rPr>
                <a:t>-Onboarding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27B0419-8444-4818-B349-4886701B3E86}"/>
                </a:ext>
              </a:extLst>
            </p:cNvPr>
            <p:cNvSpPr txBox="1"/>
            <p:nvPr/>
          </p:nvSpPr>
          <p:spPr>
            <a:xfrm>
              <a:off x="554110" y="3208663"/>
              <a:ext cx="669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Validation</a:t>
              </a:r>
              <a:br>
                <a:rPr lang="de-DE" sz="900">
                  <a:solidFill>
                    <a:schemeClr val="bg1"/>
                  </a:solidFill>
                </a:rPr>
              </a:br>
              <a:r>
                <a:rPr lang="de-DE" sz="900">
                  <a:solidFill>
                    <a:schemeClr val="bg1"/>
                  </a:solidFill>
                </a:rPr>
                <a:t>(VNF-SDK)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9E8088D-5E47-45D4-A471-B04BC630A9FB}"/>
                </a:ext>
              </a:extLst>
            </p:cNvPr>
            <p:cNvSpPr txBox="1"/>
            <p:nvPr/>
          </p:nvSpPr>
          <p:spPr>
            <a:xfrm>
              <a:off x="1156415" y="3223513"/>
              <a:ext cx="6690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Packaging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5E3D396-6F12-40EF-9602-4105675A23EE}"/>
                </a:ext>
              </a:extLst>
            </p:cNvPr>
            <p:cNvSpPr/>
            <p:nvPr/>
          </p:nvSpPr>
          <p:spPr>
            <a:xfrm>
              <a:off x="2631436" y="2948653"/>
              <a:ext cx="1211232" cy="1628398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Onboarding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8D542FB4-1083-4D2D-9364-A046F249C447}"/>
                </a:ext>
              </a:extLst>
            </p:cNvPr>
            <p:cNvSpPr/>
            <p:nvPr/>
          </p:nvSpPr>
          <p:spPr>
            <a:xfrm>
              <a:off x="2630740" y="1935623"/>
              <a:ext cx="1211928" cy="94868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VF </a:t>
              </a:r>
              <a:r>
                <a:rPr lang="de-DE" sz="1350" err="1">
                  <a:solidFill>
                    <a:schemeClr val="bg1"/>
                  </a:solidFill>
                </a:rPr>
                <a:t>Creation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3408A3A4-1C5E-4765-84A5-6B34FDBB27DB}"/>
                </a:ext>
              </a:extLst>
            </p:cNvPr>
            <p:cNvSpPr/>
            <p:nvPr/>
          </p:nvSpPr>
          <p:spPr>
            <a:xfrm>
              <a:off x="4072427" y="1964665"/>
              <a:ext cx="2417240" cy="11617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Service 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CDDA2D65-3BDD-41EC-89E4-CEE94459EC8D}"/>
                </a:ext>
              </a:extLst>
            </p:cNvPr>
            <p:cNvSpPr/>
            <p:nvPr/>
          </p:nvSpPr>
          <p:spPr>
            <a:xfrm>
              <a:off x="4072427" y="3231103"/>
              <a:ext cx="1277745" cy="134477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Service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Distribution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08CF1ED-5590-42CD-AE3A-5A4B6826D93D}"/>
                </a:ext>
              </a:extLst>
            </p:cNvPr>
            <p:cNvSpPr/>
            <p:nvPr/>
          </p:nvSpPr>
          <p:spPr>
            <a:xfrm>
              <a:off x="6780096" y="2427299"/>
              <a:ext cx="2155180" cy="3093971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DCAE </a:t>
              </a:r>
              <a:r>
                <a:rPr lang="de-DE" sz="1350" err="1">
                  <a:solidFill>
                    <a:schemeClr val="bg1"/>
                  </a:solidFill>
                </a:rPr>
                <a:t>Onboard</a:t>
              </a:r>
              <a:r>
                <a:rPr lang="de-DE" sz="1350">
                  <a:solidFill>
                    <a:schemeClr val="bg1"/>
                  </a:solidFill>
                </a:rPr>
                <a:t>/Design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3B17433-4DFB-47B2-9E64-6FF35561D92C}"/>
                </a:ext>
              </a:extLst>
            </p:cNvPr>
            <p:cNvSpPr/>
            <p:nvPr/>
          </p:nvSpPr>
          <p:spPr>
            <a:xfrm>
              <a:off x="2494569" y="693381"/>
              <a:ext cx="2578688" cy="106976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VNF Parameter Assignment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Templating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BFD9044D-CE12-47D8-841B-8B3149D3B303}"/>
                </a:ext>
              </a:extLst>
            </p:cNvPr>
            <p:cNvSpPr/>
            <p:nvPr/>
          </p:nvSpPr>
          <p:spPr>
            <a:xfrm>
              <a:off x="5470936" y="3231102"/>
              <a:ext cx="1018731" cy="134477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Workflow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E9CCFEFD-175D-47F9-905E-55F6A38F28D7}"/>
                </a:ext>
              </a:extLst>
            </p:cNvPr>
            <p:cNvSpPr txBox="1"/>
            <p:nvPr/>
          </p:nvSpPr>
          <p:spPr>
            <a:xfrm>
              <a:off x="2957646" y="4366373"/>
              <a:ext cx="544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License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B2B9E2B-3872-4B87-808F-C79377A3ADCA}"/>
                </a:ext>
              </a:extLst>
            </p:cNvPr>
            <p:cNvSpPr txBox="1"/>
            <p:nvPr/>
          </p:nvSpPr>
          <p:spPr>
            <a:xfrm>
              <a:off x="2706867" y="3638574"/>
              <a:ext cx="1010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Vendor Software</a:t>
              </a:r>
            </a:p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Product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A18EA41-4DF0-4151-A821-BE675623CA13}"/>
                </a:ext>
              </a:extLst>
            </p:cNvPr>
            <p:cNvSpPr txBox="1"/>
            <p:nvPr/>
          </p:nvSpPr>
          <p:spPr>
            <a:xfrm>
              <a:off x="3300573" y="1539137"/>
              <a:ext cx="8430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CDS </a:t>
              </a:r>
              <a:r>
                <a:rPr lang="de-DE" sz="900" err="1">
                  <a:solidFill>
                    <a:schemeClr val="bg1"/>
                  </a:solidFill>
                </a:rPr>
                <a:t>Blueprint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CC561611-E150-4B26-809A-813994D8ABBB}"/>
                </a:ext>
              </a:extLst>
            </p:cNvPr>
            <p:cNvSpPr txBox="1"/>
            <p:nvPr/>
          </p:nvSpPr>
          <p:spPr>
            <a:xfrm>
              <a:off x="2630740" y="1536546"/>
              <a:ext cx="6538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Packaging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1373E53-ADD4-4DA2-8B4B-89761F151D43}"/>
                </a:ext>
              </a:extLst>
            </p:cNvPr>
            <p:cNvSpPr txBox="1"/>
            <p:nvPr/>
          </p:nvSpPr>
          <p:spPr>
            <a:xfrm>
              <a:off x="3990569" y="1536547"/>
              <a:ext cx="9092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Data Dictionary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AB8C243-9AAA-4F4F-86B2-E046527592D2}"/>
                </a:ext>
              </a:extLst>
            </p:cNvPr>
            <p:cNvSpPr txBox="1"/>
            <p:nvPr/>
          </p:nvSpPr>
          <p:spPr>
            <a:xfrm>
              <a:off x="2729518" y="2623604"/>
              <a:ext cx="10038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VF/VNF/PNF/CNF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E74D622-6C4F-43CB-97FF-4AD5D1163C92}"/>
                </a:ext>
              </a:extLst>
            </p:cNvPr>
            <p:cNvSpPr txBox="1"/>
            <p:nvPr/>
          </p:nvSpPr>
          <p:spPr>
            <a:xfrm>
              <a:off x="7223428" y="4136246"/>
              <a:ext cx="13676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Service Assurance Design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403EF9-5A82-46E4-9F95-0DFBF7DCA42A}"/>
                </a:ext>
              </a:extLst>
            </p:cNvPr>
            <p:cNvSpPr txBox="1"/>
            <p:nvPr/>
          </p:nvSpPr>
          <p:spPr>
            <a:xfrm>
              <a:off x="5607189" y="4214336"/>
              <a:ext cx="8114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SO-Workflow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39EA0E4E-3D8B-4AC9-8DFB-985304974C46}"/>
                </a:ext>
              </a:extLst>
            </p:cNvPr>
            <p:cNvSpPr txBox="1"/>
            <p:nvPr/>
          </p:nvSpPr>
          <p:spPr>
            <a:xfrm>
              <a:off x="2804942" y="5296054"/>
              <a:ext cx="81570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50"/>
                <a:t>Designer</a:t>
              </a:r>
              <a:endParaRPr lang="en-US" sz="1350"/>
            </a:p>
          </p:txBody>
        </p:sp>
        <p:sp>
          <p:nvSpPr>
            <p:cNvPr id="105" name="Pfeil: nach unten 104">
              <a:extLst>
                <a:ext uri="{FF2B5EF4-FFF2-40B4-BE49-F238E27FC236}">
                  <a16:creationId xmlns:a16="http://schemas.microsoft.com/office/drawing/2014/main" id="{E4A1F3AC-6CE9-45AD-B1FF-274BE8AC8021}"/>
                </a:ext>
              </a:extLst>
            </p:cNvPr>
            <p:cNvSpPr/>
            <p:nvPr/>
          </p:nvSpPr>
          <p:spPr>
            <a:xfrm rot="10800000">
              <a:off x="1305488" y="3578632"/>
              <a:ext cx="103048" cy="2588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Pfeil: nach unten 105">
              <a:extLst>
                <a:ext uri="{FF2B5EF4-FFF2-40B4-BE49-F238E27FC236}">
                  <a16:creationId xmlns:a16="http://schemas.microsoft.com/office/drawing/2014/main" id="{87AB6AF0-4BB0-482C-B5FC-A6B10ED34D8B}"/>
                </a:ext>
              </a:extLst>
            </p:cNvPr>
            <p:cNvSpPr/>
            <p:nvPr/>
          </p:nvSpPr>
          <p:spPr>
            <a:xfrm rot="10800000">
              <a:off x="1285757" y="4617988"/>
              <a:ext cx="111856" cy="1964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Pfeil: nach unten 106">
              <a:extLst>
                <a:ext uri="{FF2B5EF4-FFF2-40B4-BE49-F238E27FC236}">
                  <a16:creationId xmlns:a16="http://schemas.microsoft.com/office/drawing/2014/main" id="{2BDFBE07-5395-4CA0-9B12-0FDC59D7ABC2}"/>
                </a:ext>
              </a:extLst>
            </p:cNvPr>
            <p:cNvSpPr/>
            <p:nvPr/>
          </p:nvSpPr>
          <p:spPr>
            <a:xfrm rot="16200000">
              <a:off x="2387532" y="3077629"/>
              <a:ext cx="133675" cy="4977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Pfeil: nach unten 107">
              <a:extLst>
                <a:ext uri="{FF2B5EF4-FFF2-40B4-BE49-F238E27FC236}">
                  <a16:creationId xmlns:a16="http://schemas.microsoft.com/office/drawing/2014/main" id="{4561F13F-2A20-4CC3-B3E5-23B9863F271D}"/>
                </a:ext>
              </a:extLst>
            </p:cNvPr>
            <p:cNvSpPr/>
            <p:nvPr/>
          </p:nvSpPr>
          <p:spPr>
            <a:xfrm rot="10800000">
              <a:off x="3167050" y="2803031"/>
              <a:ext cx="114158" cy="2663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Pfeil: nach unten 108">
              <a:extLst>
                <a:ext uri="{FF2B5EF4-FFF2-40B4-BE49-F238E27FC236}">
                  <a16:creationId xmlns:a16="http://schemas.microsoft.com/office/drawing/2014/main" id="{B89A2739-F68C-49D1-95E3-8AD2FF508754}"/>
                </a:ext>
              </a:extLst>
            </p:cNvPr>
            <p:cNvSpPr/>
            <p:nvPr/>
          </p:nvSpPr>
          <p:spPr>
            <a:xfrm>
              <a:off x="3186672" y="1737652"/>
              <a:ext cx="93238" cy="334709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Pfeil: nach unten 109">
              <a:extLst>
                <a:ext uri="{FF2B5EF4-FFF2-40B4-BE49-F238E27FC236}">
                  <a16:creationId xmlns:a16="http://schemas.microsoft.com/office/drawing/2014/main" id="{6CFAC849-22D3-4B73-9EBE-F2ECC7AB7D8C}"/>
                </a:ext>
              </a:extLst>
            </p:cNvPr>
            <p:cNvSpPr/>
            <p:nvPr/>
          </p:nvSpPr>
          <p:spPr>
            <a:xfrm rot="10800000">
              <a:off x="5941396" y="3005570"/>
              <a:ext cx="93240" cy="308374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1" name="Pfeil: nach unten 110">
              <a:extLst>
                <a:ext uri="{FF2B5EF4-FFF2-40B4-BE49-F238E27FC236}">
                  <a16:creationId xmlns:a16="http://schemas.microsoft.com/office/drawing/2014/main" id="{4A3A4868-E5A9-4269-958B-3DDB1A7E3FAB}"/>
                </a:ext>
              </a:extLst>
            </p:cNvPr>
            <p:cNvSpPr/>
            <p:nvPr/>
          </p:nvSpPr>
          <p:spPr>
            <a:xfrm rot="16200000">
              <a:off x="3911391" y="2356476"/>
              <a:ext cx="93238" cy="3347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3" name="Pfeil: nach unten 112">
              <a:extLst>
                <a:ext uri="{FF2B5EF4-FFF2-40B4-BE49-F238E27FC236}">
                  <a16:creationId xmlns:a16="http://schemas.microsoft.com/office/drawing/2014/main" id="{CE44391F-BD78-42BE-BCEF-87E98282BD65}"/>
                </a:ext>
              </a:extLst>
            </p:cNvPr>
            <p:cNvSpPr/>
            <p:nvPr/>
          </p:nvSpPr>
          <p:spPr>
            <a:xfrm>
              <a:off x="4648178" y="3038096"/>
              <a:ext cx="93238" cy="2962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Pfeil: nach unten 113">
              <a:extLst>
                <a:ext uri="{FF2B5EF4-FFF2-40B4-BE49-F238E27FC236}">
                  <a16:creationId xmlns:a16="http://schemas.microsoft.com/office/drawing/2014/main" id="{BFA519E3-13A8-4DD4-8312-6EA4EDA08088}"/>
                </a:ext>
              </a:extLst>
            </p:cNvPr>
            <p:cNvSpPr/>
            <p:nvPr/>
          </p:nvSpPr>
          <p:spPr>
            <a:xfrm>
              <a:off x="4713203" y="4486204"/>
              <a:ext cx="122333" cy="381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069119A8-B425-478D-A08C-5D9FC4977376}"/>
                </a:ext>
              </a:extLst>
            </p:cNvPr>
            <p:cNvSpPr txBox="1"/>
            <p:nvPr/>
          </p:nvSpPr>
          <p:spPr>
            <a:xfrm>
              <a:off x="4988015" y="2864674"/>
              <a:ext cx="5004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Design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DFB0F2B-294D-4B3E-B686-50A21D5E64D0}"/>
                </a:ext>
              </a:extLst>
            </p:cNvPr>
            <p:cNvSpPr txBox="1"/>
            <p:nvPr/>
          </p:nvSpPr>
          <p:spPr>
            <a:xfrm>
              <a:off x="4441395" y="4230993"/>
              <a:ext cx="6531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Distribute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3A18FC6-6748-469A-B1CC-D86C6036B649}"/>
                </a:ext>
              </a:extLst>
            </p:cNvPr>
            <p:cNvSpPr txBox="1"/>
            <p:nvPr/>
          </p:nvSpPr>
          <p:spPr>
            <a:xfrm>
              <a:off x="4259835" y="5270327"/>
              <a:ext cx="9621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/>
                <a:t>Runtime</a:t>
              </a:r>
              <a:r>
                <a:rPr lang="de-DE" sz="900"/>
                <a:t> Catalog</a:t>
              </a:r>
              <a:endParaRPr lang="en-US" sz="90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A93CC788-7B04-4EF7-95B9-3DF67287C626}"/>
                </a:ext>
              </a:extLst>
            </p:cNvPr>
            <p:cNvSpPr/>
            <p:nvPr/>
          </p:nvSpPr>
          <p:spPr>
            <a:xfrm>
              <a:off x="5217063" y="681616"/>
              <a:ext cx="1403461" cy="108501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Policy Design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45BAAFCF-8598-4721-A5FD-55DA8110C06E}"/>
                </a:ext>
              </a:extLst>
            </p:cNvPr>
            <p:cNvSpPr/>
            <p:nvPr/>
          </p:nvSpPr>
          <p:spPr>
            <a:xfrm>
              <a:off x="6797624" y="1129912"/>
              <a:ext cx="2155180" cy="1240993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pPr algn="ctr"/>
              <a:r>
                <a:rPr lang="de-DE" sz="1350">
                  <a:solidFill>
                    <a:schemeClr val="bg1"/>
                  </a:solidFill>
                </a:rPr>
                <a:t>VNF LifeCycle Command</a:t>
              </a:r>
              <a:br>
                <a:rPr lang="de-DE" sz="1350">
                  <a:solidFill>
                    <a:schemeClr val="bg1"/>
                  </a:solidFill>
                </a:rPr>
              </a:br>
              <a:r>
                <a:rPr lang="de-DE" sz="1350">
                  <a:solidFill>
                    <a:schemeClr val="bg1"/>
                  </a:solidFill>
                </a:rPr>
                <a:t>Templating</a:t>
              </a:r>
              <a:endParaRPr lang="en-US" sz="1350">
                <a:solidFill>
                  <a:schemeClr val="bg1"/>
                </a:solidFill>
              </a:endParaRP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77EE341-6847-4B39-A5D4-95003AA2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10" y="4756646"/>
              <a:ext cx="704914" cy="704914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660E2350-F5FB-44ED-95D7-C62CAA62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96" y="4762707"/>
              <a:ext cx="704914" cy="704914"/>
            </a:xfrm>
            <a:prstGeom prst="rect">
              <a:avLst/>
            </a:prstGeom>
          </p:spPr>
        </p:pic>
        <p:sp>
          <p:nvSpPr>
            <p:cNvPr id="159" name="Pfeil: nach unten 158">
              <a:extLst>
                <a:ext uri="{FF2B5EF4-FFF2-40B4-BE49-F238E27FC236}">
                  <a16:creationId xmlns:a16="http://schemas.microsoft.com/office/drawing/2014/main" id="{DB94ECE3-6087-478A-B573-A7B2D9DE29FA}"/>
                </a:ext>
              </a:extLst>
            </p:cNvPr>
            <p:cNvSpPr/>
            <p:nvPr/>
          </p:nvSpPr>
          <p:spPr>
            <a:xfrm>
              <a:off x="5799669" y="1757629"/>
              <a:ext cx="93238" cy="270718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Pfeil: nach unten 159">
              <a:extLst>
                <a:ext uri="{FF2B5EF4-FFF2-40B4-BE49-F238E27FC236}">
                  <a16:creationId xmlns:a16="http://schemas.microsoft.com/office/drawing/2014/main" id="{14ED8D24-2514-4616-B6F5-B6AEEF75C300}"/>
                </a:ext>
              </a:extLst>
            </p:cNvPr>
            <p:cNvSpPr/>
            <p:nvPr/>
          </p:nvSpPr>
          <p:spPr>
            <a:xfrm rot="5400000">
              <a:off x="5073486" y="1255655"/>
              <a:ext cx="123130" cy="262035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Pfeil: nach unten 160">
              <a:extLst>
                <a:ext uri="{FF2B5EF4-FFF2-40B4-BE49-F238E27FC236}">
                  <a16:creationId xmlns:a16="http://schemas.microsoft.com/office/drawing/2014/main" id="{79E2BD4D-3DE2-4BFA-936F-D93DAB826F5F}"/>
                </a:ext>
              </a:extLst>
            </p:cNvPr>
            <p:cNvSpPr/>
            <p:nvPr/>
          </p:nvSpPr>
          <p:spPr>
            <a:xfrm rot="5400000">
              <a:off x="6594684" y="1976349"/>
              <a:ext cx="100518" cy="409450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8324F0F8-825A-472B-889B-F8ABBDD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095" y="4867901"/>
              <a:ext cx="519605" cy="519605"/>
            </a:xfrm>
            <a:prstGeom prst="rect">
              <a:avLst/>
            </a:prstGeom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1477364-2D9D-4D08-901A-38FF4D971B40}"/>
                </a:ext>
              </a:extLst>
            </p:cNvPr>
            <p:cNvSpPr txBox="1"/>
            <p:nvPr/>
          </p:nvSpPr>
          <p:spPr>
            <a:xfrm>
              <a:off x="5649050" y="1534094"/>
              <a:ext cx="460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Policy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D4A9CED-7DAC-4A3B-A806-055149B5F977}"/>
                </a:ext>
              </a:extLst>
            </p:cNvPr>
            <p:cNvSpPr txBox="1"/>
            <p:nvPr/>
          </p:nvSpPr>
          <p:spPr>
            <a:xfrm>
              <a:off x="7568674" y="2108188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Template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AE58EE5-E071-4339-854C-D72047136101}"/>
                </a:ext>
              </a:extLst>
            </p:cNvPr>
            <p:cNvSpPr txBox="1"/>
            <p:nvPr/>
          </p:nvSpPr>
          <p:spPr>
            <a:xfrm>
              <a:off x="8088125" y="2103207"/>
              <a:ext cx="8880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Parameter </a:t>
              </a:r>
              <a:r>
                <a:rPr lang="de-DE" sz="900" err="1">
                  <a:solidFill>
                    <a:schemeClr val="bg1"/>
                  </a:solidFill>
                </a:rPr>
                <a:t>Def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DB2D78D-32EA-4439-91F7-5D3332203901}"/>
                </a:ext>
              </a:extLst>
            </p:cNvPr>
            <p:cNvSpPr txBox="1"/>
            <p:nvPr/>
          </p:nvSpPr>
          <p:spPr>
            <a:xfrm>
              <a:off x="6924183" y="2115915"/>
              <a:ext cx="651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 err="1">
                  <a:solidFill>
                    <a:schemeClr val="bg1"/>
                  </a:solidFill>
                </a:rPr>
                <a:t>Packaging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4444FFE-C2AA-4689-8493-BBA5D1D8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90" y="1098826"/>
              <a:ext cx="514350" cy="51435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C18A440-B1C8-4F5C-AC37-0901C269D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434" y="1129912"/>
              <a:ext cx="514350" cy="514350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AC89BEDE-FC69-4604-9157-431FAD89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81" y="3805561"/>
              <a:ext cx="514350" cy="514350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831AE43A-576E-4EAD-920C-B18581D9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588" y="3723566"/>
              <a:ext cx="514350" cy="514350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2111D71D-833D-4B31-B2ED-FE4510BD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775" y="1688611"/>
              <a:ext cx="514350" cy="514350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8BC4DFED-8B20-4D97-BA68-122FC98C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119" y="1661640"/>
              <a:ext cx="514350" cy="51435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62F9C15-0C82-49D2-A13A-81FD368E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178" y="3943557"/>
              <a:ext cx="514350" cy="514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406327E-3B09-47BB-A642-8EB9EDE5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509" y="2767518"/>
              <a:ext cx="514350" cy="51435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4EDAC-9DF8-42F1-8FDE-E6885E86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731" y="3263546"/>
              <a:ext cx="460020" cy="46002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D35C6022-ABDF-48EB-A508-54BCBDAD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80" y="3815402"/>
              <a:ext cx="514350" cy="51435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845F35A-B2DA-4C50-ADFD-11D6E26D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23" y="1064069"/>
              <a:ext cx="579373" cy="579373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E872FB0-816C-4D50-AE40-9ED80B144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320" y="2215406"/>
              <a:ext cx="471431" cy="471431"/>
            </a:xfrm>
            <a:prstGeom prst="rect">
              <a:avLst/>
            </a:prstGeom>
          </p:spPr>
        </p:pic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532450B5-92C4-4235-A0A4-F8D5587A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763" y="2231331"/>
              <a:ext cx="380316" cy="380316"/>
            </a:xfrm>
            <a:prstGeom prst="rect">
              <a:avLst/>
            </a:prstGeom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579139BB-89F7-41B5-B8C7-D08F8869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221" y="2516205"/>
              <a:ext cx="380316" cy="380316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9760A13-6610-42CB-BD3C-C6BABCD7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272" y="1105961"/>
              <a:ext cx="514350" cy="514350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0F81061E-8FB6-41AB-AACC-E179CA0D1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022" y="1688611"/>
              <a:ext cx="514350" cy="51435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4389802-A75D-467D-8A1D-6C326858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50" y="2790758"/>
              <a:ext cx="514350" cy="514350"/>
            </a:xfrm>
            <a:prstGeom prst="rect">
              <a:avLst/>
            </a:prstGeom>
          </p:spPr>
        </p:pic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1055504-2CD2-4127-85D4-08FA359FF4DC}"/>
                </a:ext>
              </a:extLst>
            </p:cNvPr>
            <p:cNvSpPr txBox="1"/>
            <p:nvPr/>
          </p:nvSpPr>
          <p:spPr>
            <a:xfrm>
              <a:off x="7107638" y="3419479"/>
              <a:ext cx="16556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DCAE </a:t>
              </a:r>
              <a:r>
                <a:rPr lang="de-DE" sz="900" err="1">
                  <a:solidFill>
                    <a:schemeClr val="bg1"/>
                  </a:solidFill>
                </a:rPr>
                <a:t>mS</a:t>
              </a:r>
              <a:r>
                <a:rPr lang="de-DE" sz="900">
                  <a:solidFill>
                    <a:schemeClr val="bg1"/>
                  </a:solidFill>
                </a:rPr>
                <a:t> Onboarding + Design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812D8CA5-E381-4B6A-B8E9-DA141CAA5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1435" y="2970532"/>
              <a:ext cx="514350" cy="514350"/>
            </a:xfrm>
            <a:prstGeom prst="rect">
              <a:avLst/>
            </a:prstGeom>
          </p:spPr>
        </p:pic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2A1EFD31-6CD6-424F-95D2-A7F4A0409108}"/>
                </a:ext>
              </a:extLst>
            </p:cNvPr>
            <p:cNvSpPr txBox="1"/>
            <p:nvPr/>
          </p:nvSpPr>
          <p:spPr>
            <a:xfrm>
              <a:off x="7325156" y="5127983"/>
              <a:ext cx="12426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900">
                  <a:solidFill>
                    <a:schemeClr val="bg1"/>
                  </a:solidFill>
                </a:rPr>
                <a:t>DCAE </a:t>
              </a:r>
              <a:r>
                <a:rPr lang="de-DE" sz="900" err="1">
                  <a:solidFill>
                    <a:schemeClr val="bg1"/>
                  </a:solidFill>
                </a:rPr>
                <a:t>mS</a:t>
              </a:r>
              <a:r>
                <a:rPr lang="de-DE" sz="900">
                  <a:solidFill>
                    <a:schemeClr val="bg1"/>
                  </a:solidFill>
                </a:rPr>
                <a:t>  </a:t>
              </a:r>
              <a:r>
                <a:rPr lang="de-DE" sz="900" err="1">
                  <a:solidFill>
                    <a:schemeClr val="bg1"/>
                  </a:solidFill>
                </a:rPr>
                <a:t>Deployment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32E1AA8B-1AD0-4185-96C2-6FFF0BEE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126" y="4682010"/>
              <a:ext cx="514350" cy="514350"/>
            </a:xfrm>
            <a:prstGeom prst="rect">
              <a:avLst/>
            </a:prstGeom>
          </p:spPr>
        </p:pic>
        <p:sp>
          <p:nvSpPr>
            <p:cNvPr id="81" name="Pfeil: nach unten 80">
              <a:extLst>
                <a:ext uri="{FF2B5EF4-FFF2-40B4-BE49-F238E27FC236}">
                  <a16:creationId xmlns:a16="http://schemas.microsoft.com/office/drawing/2014/main" id="{441F571F-CCB1-4C14-83C1-FFB8914424E0}"/>
                </a:ext>
              </a:extLst>
            </p:cNvPr>
            <p:cNvSpPr/>
            <p:nvPr/>
          </p:nvSpPr>
          <p:spPr>
            <a:xfrm rot="5400000">
              <a:off x="5923782" y="4212071"/>
              <a:ext cx="97728" cy="18708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952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VF/PNF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2801895" y="2309787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Update VF/PNF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Certify</a:t>
            </a:r>
            <a:r>
              <a:rPr lang="de-DE" sz="900">
                <a:solidFill>
                  <a:schemeClr val="tx1"/>
                </a:solidFill>
              </a:rPr>
              <a:t> VF/PNF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Service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814E33-C7CC-4428-9B1D-2C9EF7349B2D}"/>
              </a:ext>
            </a:extLst>
          </p:cNvPr>
          <p:cNvCxnSpPr>
            <a:cxnSpLocks/>
          </p:cNvCxnSpPr>
          <p:nvPr/>
        </p:nvCxnSpPr>
        <p:spPr>
          <a:xfrm>
            <a:off x="3448771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4F8B71-5104-41A3-BA19-8CD0CC49AC4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411D493-7599-4AB1-A7FD-2B09CEA97E14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2033305" y="2628592"/>
            <a:ext cx="768590" cy="52330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15B575-0B26-4144-B087-5CAC06864EC4}"/>
              </a:ext>
            </a:extLst>
          </p:cNvPr>
          <p:cNvCxnSpPr>
            <a:cxnSpLocks/>
          </p:cNvCxnSpPr>
          <p:nvPr/>
        </p:nvCxnSpPr>
        <p:spPr>
          <a:xfrm flipV="1">
            <a:off x="3087953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55B80F-6E4D-4CFF-BD48-AD581C3BF5DF}"/>
              </a:ext>
            </a:extLst>
          </p:cNvPr>
          <p:cNvCxnSpPr/>
          <p:nvPr/>
        </p:nvCxnSpPr>
        <p:spPr>
          <a:xfrm>
            <a:off x="4011003" y="2890246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017550"/>
            <a:ext cx="2454052" cy="2127833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63730" y="202068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/>
              <a:t>SDC </a:t>
            </a:r>
            <a:r>
              <a:rPr lang="de-DE" sz="1050" b="1" err="1"/>
              <a:t>role</a:t>
            </a:r>
            <a:r>
              <a:rPr lang="de-DE" sz="1050" b="1"/>
              <a:t>: Designer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4180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756527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4217865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Manage Service Properties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4217865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Update 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5665421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Distribute</a:t>
            </a:r>
            <a:r>
              <a:rPr lang="de-DE" sz="900">
                <a:solidFill>
                  <a:schemeClr val="tx1"/>
                </a:solidFill>
              </a:rPr>
              <a:t> Service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738890" y="3561340"/>
            <a:ext cx="1478975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630489" y="1900179"/>
            <a:ext cx="3677861" cy="295771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664110" y="1910545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/>
              <a:t>SDC </a:t>
            </a:r>
            <a:r>
              <a:rPr lang="de-DE" sz="1050" b="1" err="1"/>
              <a:t>role</a:t>
            </a:r>
            <a:r>
              <a:rPr lang="de-DE" sz="1050" b="1"/>
              <a:t>: Designer</a:t>
            </a:r>
            <a:endParaRPr lang="en-US" sz="1050" b="1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94F250-EAA7-4E42-8C2E-4C38AFB295E4}"/>
              </a:ext>
            </a:extLst>
          </p:cNvPr>
          <p:cNvSpPr/>
          <p:nvPr/>
        </p:nvSpPr>
        <p:spPr>
          <a:xfrm>
            <a:off x="1689801" y="2185364"/>
            <a:ext cx="3561449" cy="81554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02D9E60-729E-4C8F-BEAB-5F61186B1DC6}"/>
              </a:ext>
            </a:extLst>
          </p:cNvPr>
          <p:cNvSpPr/>
          <p:nvPr/>
        </p:nvSpPr>
        <p:spPr>
          <a:xfrm>
            <a:off x="1756527" y="2274332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Management Workflow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58AF630-9B8E-4352-9206-4E74D52E5F0B}"/>
              </a:ext>
            </a:extLst>
          </p:cNvPr>
          <p:cNvSpPr/>
          <p:nvPr/>
        </p:nvSpPr>
        <p:spPr>
          <a:xfrm>
            <a:off x="2987196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Create Network  </a:t>
            </a:r>
            <a:r>
              <a:rPr lang="de-DE" sz="900" err="1">
                <a:solidFill>
                  <a:schemeClr val="tx1"/>
                </a:solidFill>
              </a:rPr>
              <a:t>Callflow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6012996-2526-4746-9883-4028464FC10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247708" y="3000910"/>
            <a:ext cx="0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2F2410-35E5-4B9C-98B4-086A7241C7F1}"/>
              </a:ext>
            </a:extLst>
          </p:cNvPr>
          <p:cNvSpPr/>
          <p:nvPr/>
        </p:nvSpPr>
        <p:spPr>
          <a:xfrm>
            <a:off x="4217865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Certify</a:t>
            </a:r>
            <a:r>
              <a:rPr lang="de-DE" sz="900">
                <a:solidFill>
                  <a:schemeClr val="tx1"/>
                </a:solidFill>
              </a:rPr>
              <a:t> Service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CE14581-64EE-4575-85AE-25446E8ED5A2}"/>
              </a:ext>
            </a:extLst>
          </p:cNvPr>
          <p:cNvCxnSpPr>
            <a:cxnSpLocks/>
          </p:cNvCxnSpPr>
          <p:nvPr/>
        </p:nvCxnSpPr>
        <p:spPr>
          <a:xfrm>
            <a:off x="4913811" y="3886620"/>
            <a:ext cx="0" cy="2265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9F4A9E-7331-4E1D-A139-DF9F46D43165}"/>
              </a:ext>
            </a:extLst>
          </p:cNvPr>
          <p:cNvCxnSpPr>
            <a:cxnSpLocks/>
          </p:cNvCxnSpPr>
          <p:nvPr/>
        </p:nvCxnSpPr>
        <p:spPr>
          <a:xfrm flipV="1">
            <a:off x="4539448" y="3880144"/>
            <a:ext cx="1" cy="23304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800206-C9EC-41F2-B50C-2BAE7DFAFA41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2738890" y="3561341"/>
            <a:ext cx="1478975" cy="86417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9C30FD8-7CB0-4BFC-AD54-BE8438C4DC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200228" y="4425513"/>
            <a:ext cx="470174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D5E90CA-7159-4B4D-A9AB-6C22C5BA6862}"/>
              </a:ext>
            </a:extLst>
          </p:cNvPr>
          <p:cNvCxnSpPr/>
          <p:nvPr/>
        </p:nvCxnSpPr>
        <p:spPr>
          <a:xfrm>
            <a:off x="5465975" y="3859110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9A10303-4EB7-4D60-A186-EC9FF95F0EB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09046" y="3000910"/>
            <a:ext cx="1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err="1">
                <a:solidFill>
                  <a:schemeClr val="tx1"/>
                </a:solidFill>
              </a:rPr>
              <a:t>Distribute</a:t>
            </a:r>
            <a:r>
              <a:rPr lang="de-DE" sz="900">
                <a:solidFill>
                  <a:schemeClr val="tx1"/>
                </a:solidFill>
              </a:rPr>
              <a:t> 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Monitor Distribution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784641"/>
            <a:ext cx="245405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49707" y="2796026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/>
              <a:t>SDC </a:t>
            </a:r>
            <a:r>
              <a:rPr lang="de-DE" sz="1050" b="1" err="1"/>
              <a:t>role</a:t>
            </a:r>
            <a:r>
              <a:rPr lang="de-DE" sz="1050" b="1"/>
              <a:t>: Designer</a:t>
            </a:r>
            <a:endParaRPr lang="en-US" sz="1050" b="1"/>
          </a:p>
        </p:txBody>
      </p:sp>
    </p:spTree>
    <p:extLst>
      <p:ext uri="{BB962C8B-B14F-4D97-AF65-F5344CB8AC3E}">
        <p14:creationId xmlns:p14="http://schemas.microsoft.com/office/powerpoint/2010/main" val="24329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967130" y="2351315"/>
            <a:ext cx="1485180" cy="840920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Design-Time</a:t>
            </a:r>
          </a:p>
          <a:p>
            <a:pPr lvl="0" algn="ctr">
              <a:defRPr/>
            </a:pPr>
            <a:r>
              <a:rPr lang="en-US" altLang="zh-CN" sz="1200" b="1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(28, 39, 84)</a:t>
            </a:r>
          </a:p>
          <a:p>
            <a:pPr algn="ctr">
              <a:defRPr/>
            </a:pPr>
            <a:r>
              <a:rPr lang="fr-FR" sz="1200">
                <a:solidFill>
                  <a:schemeClr val="bg1"/>
                </a:solidFill>
              </a:rPr>
              <a:t>#1c2754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820422" y="2351315"/>
            <a:ext cx="1485180" cy="84092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200" b="1">
                <a:solidFill>
                  <a:schemeClr val="bg1"/>
                </a:solidFill>
              </a:rPr>
              <a:t>Run-Time</a:t>
            </a:r>
          </a:p>
          <a:p>
            <a:pPr lvl="0" algn="ctr">
              <a:defRPr/>
            </a:pPr>
            <a:r>
              <a:rPr lang="en-US" sz="1200" b="1" err="1">
                <a:solidFill>
                  <a:schemeClr val="bg1"/>
                </a:solidFill>
              </a:rPr>
              <a:t>rgb</a:t>
            </a:r>
            <a:r>
              <a:rPr lang="en-US" sz="1200" b="1">
                <a:solidFill>
                  <a:schemeClr val="bg1"/>
                </a:solidFill>
              </a:rPr>
              <a:t>(0, 151, 136)</a:t>
            </a:r>
          </a:p>
          <a:p>
            <a:pPr lvl="0" algn="ctr">
              <a:defRPr/>
            </a:pPr>
            <a:r>
              <a:rPr lang="fr-FR" sz="1200">
                <a:solidFill>
                  <a:schemeClr val="bg1"/>
                </a:solidFill>
              </a:rPr>
              <a:t>#009788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6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4837001" y="2351315"/>
            <a:ext cx="1485180" cy="840920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Operations</a:t>
            </a:r>
          </a:p>
          <a:p>
            <a:pPr lvl="0" algn="ctr">
              <a:defRPr/>
            </a:pPr>
            <a:r>
              <a:rPr lang="en-US" altLang="zh-CN" sz="1200" b="1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>
                <a:solidFill>
                  <a:schemeClr val="bg1"/>
                </a:solidFill>
                <a:ea typeface="DengXian" panose="02010600030101010101" pitchFamily="2" charset="-122"/>
              </a:rPr>
              <a:t>(0, 111, 141)</a:t>
            </a:r>
          </a:p>
          <a:p>
            <a:pPr lvl="0" algn="ctr">
              <a:defRPr/>
            </a:pPr>
            <a:r>
              <a:rPr lang="fr-FR" sz="1200">
                <a:solidFill>
                  <a:schemeClr val="bg1"/>
                </a:solidFill>
              </a:rPr>
              <a:t>#006f8d</a:t>
            </a:r>
            <a:endParaRPr lang="en-US" altLang="zh-CN" sz="1200" b="1">
              <a:solidFill>
                <a:schemeClr val="bg1"/>
              </a:solidFill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0F5146922EBFF4E89745235317654A4" ma:contentTypeVersion="10" ma:contentTypeDescription="Ein neues Dokument erstellen." ma:contentTypeScope="" ma:versionID="3bc09e1dfe3a1d9d4bd07a305bed1b7d">
  <xsd:schema xmlns:xsd="http://www.w3.org/2001/XMLSchema" xmlns:xs="http://www.w3.org/2001/XMLSchema" xmlns:p="http://schemas.microsoft.com/office/2006/metadata/properties" xmlns:ns3="4d828b48-b1c4-4622-aff4-c41f2642b6e4" xmlns:ns4="12a1d171-42c9-4543-9ae0-1eb64d0b6128" targetNamespace="http://schemas.microsoft.com/office/2006/metadata/properties" ma:root="true" ma:fieldsID="298573006278a83f99ad73432cb6710a" ns3:_="" ns4:_="">
    <xsd:import namespace="4d828b48-b1c4-4622-aff4-c41f2642b6e4"/>
    <xsd:import namespace="12a1d171-42c9-4543-9ae0-1eb64d0b6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28b48-b1c4-4622-aff4-c41f2642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d171-42c9-4543-9ae0-1eb64d0b6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76060-35D7-4F36-83E3-6A8D02E5E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338B8-0BA7-4A7E-A7F0-C5598A9A6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28b48-b1c4-4622-aff4-c41f2642b6e4"/>
    <ds:schemaRef ds:uri="12a1d171-42c9-4543-9ae0-1eb64d0b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E6422D-CDE5-4E40-8B32-6E4DD424FDB1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12a1d171-42c9-4543-9ae0-1eb64d0b6128"/>
    <ds:schemaRef ds:uri="4d828b48-b1c4-4622-aff4-c41f2642b6e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Bildschirmpräsentation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– Service Design</dc:title>
  <dc:creator>Geissler, Andreas</dc:creator>
  <cp:lastModifiedBy>Thomas Kulik</cp:lastModifiedBy>
  <cp:revision>39</cp:revision>
  <dcterms:created xsi:type="dcterms:W3CDTF">2019-04-26T08:54:25Z</dcterms:created>
  <dcterms:modified xsi:type="dcterms:W3CDTF">2021-08-03T13:13:45Z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0x01010080F5146922EBFF4E89745235317654A4</vt:lpwstr>
  </property>
</Properties>
</file>