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102F-1015-40E5-902F-4D9E192FD91C}" type="datetimeFigureOut">
              <a:rPr lang="fr-FR" smtClean="0"/>
              <a:t>26/06/2016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CDB-733E-447C-9166-937163FDEF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906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102F-1015-40E5-902F-4D9E192FD91C}" type="datetimeFigureOut">
              <a:rPr lang="fr-FR" smtClean="0"/>
              <a:t>26/06/2016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CDB-733E-447C-9166-937163FDEF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59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102F-1015-40E5-902F-4D9E192FD91C}" type="datetimeFigureOut">
              <a:rPr lang="fr-FR" smtClean="0"/>
              <a:t>26/06/2016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CDB-733E-447C-9166-937163FDEF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21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102F-1015-40E5-902F-4D9E192FD91C}" type="datetimeFigureOut">
              <a:rPr lang="fr-FR" smtClean="0"/>
              <a:t>26/06/2016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CDB-733E-447C-9166-937163FDEF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36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102F-1015-40E5-902F-4D9E192FD91C}" type="datetimeFigureOut">
              <a:rPr lang="fr-FR" smtClean="0"/>
              <a:t>26/06/2016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CDB-733E-447C-9166-937163FDEF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102F-1015-40E5-902F-4D9E192FD91C}" type="datetimeFigureOut">
              <a:rPr lang="fr-FR" smtClean="0"/>
              <a:t>26/06/2016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CDB-733E-447C-9166-937163FDEF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71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102F-1015-40E5-902F-4D9E192FD91C}" type="datetimeFigureOut">
              <a:rPr lang="fr-FR" smtClean="0"/>
              <a:t>26/06/2016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CDB-733E-447C-9166-937163FDEF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88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102F-1015-40E5-902F-4D9E192FD91C}" type="datetimeFigureOut">
              <a:rPr lang="fr-FR" smtClean="0"/>
              <a:t>26/06/2016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CDB-733E-447C-9166-937163FDEF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67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102F-1015-40E5-902F-4D9E192FD91C}" type="datetimeFigureOut">
              <a:rPr lang="fr-FR" smtClean="0"/>
              <a:t>26/06/2016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CDB-733E-447C-9166-937163FDEF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83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102F-1015-40E5-902F-4D9E192FD91C}" type="datetimeFigureOut">
              <a:rPr lang="fr-FR" smtClean="0"/>
              <a:t>26/06/2016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CDB-733E-447C-9166-937163FDEF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44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102F-1015-40E5-902F-4D9E192FD91C}" type="datetimeFigureOut">
              <a:rPr lang="fr-FR" smtClean="0"/>
              <a:t>26/06/2016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CDB-733E-447C-9166-937163FDEF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10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2102F-1015-40E5-902F-4D9E192FD91C}" type="datetimeFigureOut">
              <a:rPr lang="fr-FR" smtClean="0"/>
              <a:t>26/06/2016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1BCDB-733E-447C-9166-937163FDEF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1475656" y="2204864"/>
            <a:ext cx="4752528" cy="838448"/>
          </a:xfrm>
          <a:prstGeom prst="roundRect">
            <a:avLst>
              <a:gd name="adj" fmla="val 5644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0" b="1" dirty="0" smtClean="0"/>
              <a:t>POO 504 R</a:t>
            </a:r>
            <a:endParaRPr lang="fr-FR" sz="8000" b="1" dirty="0"/>
          </a:p>
        </p:txBody>
      </p:sp>
    </p:spTree>
    <p:extLst>
      <p:ext uri="{BB962C8B-B14F-4D97-AF65-F5344CB8AC3E}">
        <p14:creationId xmlns:p14="http://schemas.microsoft.com/office/powerpoint/2010/main" val="94311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3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Oli</dc:creator>
  <cp:lastModifiedBy>Oli</cp:lastModifiedBy>
  <cp:revision>2</cp:revision>
  <dcterms:created xsi:type="dcterms:W3CDTF">2016-06-26T08:55:08Z</dcterms:created>
  <dcterms:modified xsi:type="dcterms:W3CDTF">2016-06-26T20:25:17Z</dcterms:modified>
</cp:coreProperties>
</file>