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0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0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15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4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2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62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13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75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0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06C6-1BCA-4C31-8CAA-7E3E0B967954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792C-DB94-4C26-B496-B0D5E18DC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2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64088" y="1268761"/>
            <a:ext cx="3094112" cy="2331690"/>
          </a:xfrm>
        </p:spPr>
        <p:txBody>
          <a:bodyPr/>
          <a:lstStyle/>
          <a:p>
            <a:r>
              <a:rPr lang="fr-FR" dirty="0" err="1" smtClean="0">
                <a:latin typeface="Brush Script MT" panose="03060802040406070304" pitchFamily="66" charset="0"/>
                <a:ea typeface="MS Gothic" panose="020B0609070205080204" pitchFamily="49" charset="-128"/>
                <a:cs typeface="Arial Unicode MS" panose="020B0604020202020204" pitchFamily="34" charset="-128"/>
              </a:rPr>
              <a:t>Hannu</a:t>
            </a:r>
            <a:r>
              <a:rPr lang="fr-FR" dirty="0" smtClean="0">
                <a:latin typeface="Brush Script MT" panose="03060802040406070304" pitchFamily="66" charset="0"/>
                <a:ea typeface="MS Gothic" panose="020B0609070205080204" pitchFamily="49" charset="-128"/>
                <a:cs typeface="Arial Unicode MS" panose="020B0604020202020204" pitchFamily="34" charset="-128"/>
              </a:rPr>
              <a:t> </a:t>
            </a:r>
            <a:r>
              <a:rPr lang="fr-FR" dirty="0" err="1" smtClean="0">
                <a:latin typeface="Brush Script MT" panose="03060802040406070304" pitchFamily="66" charset="0"/>
                <a:ea typeface="MS Gothic" panose="020B0609070205080204" pitchFamily="49" charset="-128"/>
                <a:cs typeface="Arial Unicode MS" panose="020B0604020202020204" pitchFamily="34" charset="-128"/>
              </a:rPr>
              <a:t>Mikkola</a:t>
            </a:r>
            <a:endParaRPr lang="fr-FR" dirty="0">
              <a:latin typeface="Brush Script MT" panose="03060802040406070304" pitchFamily="66" charset="0"/>
              <a:ea typeface="MS Gothic" panose="020B0609070205080204" pitchFamily="49" charset="-128"/>
              <a:cs typeface="Arial Unicode MS" panose="020B0604020202020204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168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Hannu Mikkola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BILSTEIN</dc:title>
  <dc:creator>Oli</dc:creator>
  <cp:lastModifiedBy>Oli</cp:lastModifiedBy>
  <cp:revision>3</cp:revision>
  <dcterms:created xsi:type="dcterms:W3CDTF">2016-06-29T19:31:35Z</dcterms:created>
  <dcterms:modified xsi:type="dcterms:W3CDTF">2016-06-29T20:55:08Z</dcterms:modified>
</cp:coreProperties>
</file>