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5738-B9C6-4124-8259-A68810167D38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DE31D6-8E40-4E39-9F5D-7D946F4B98E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57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5738-B9C6-4124-8259-A68810167D38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31D6-8E40-4E39-9F5D-7D946F4B98E9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52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5738-B9C6-4124-8259-A68810167D38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31D6-8E40-4E39-9F5D-7D946F4B98E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3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5738-B9C6-4124-8259-A68810167D38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31D6-8E40-4E39-9F5D-7D946F4B98E9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2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5738-B9C6-4124-8259-A68810167D38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31D6-8E40-4E39-9F5D-7D946F4B98E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5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5738-B9C6-4124-8259-A68810167D38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31D6-8E40-4E39-9F5D-7D946F4B98E9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5738-B9C6-4124-8259-A68810167D38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31D6-8E40-4E39-9F5D-7D946F4B98E9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5738-B9C6-4124-8259-A68810167D38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31D6-8E40-4E39-9F5D-7D946F4B98E9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57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5738-B9C6-4124-8259-A68810167D38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31D6-8E40-4E39-9F5D-7D946F4B98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7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5738-B9C6-4124-8259-A68810167D38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31D6-8E40-4E39-9F5D-7D946F4B98E9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9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B45738-B9C6-4124-8259-A68810167D38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31D6-8E40-4E39-9F5D-7D946F4B98E9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4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45738-B9C6-4124-8259-A68810167D38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DE31D6-8E40-4E39-9F5D-7D946F4B98E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47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6523" y="369278"/>
            <a:ext cx="1193995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 smtClean="0">
                <a:latin typeface="Bahnschrift SemiCondensed" panose="020B0502040204020203" pitchFamily="34" charset="0"/>
              </a:rPr>
              <a:t>Курсы компьютерных наук и робототехники  от Одесской национальной академии связи им. А. С. Попова </a:t>
            </a:r>
          </a:p>
          <a:p>
            <a:pPr algn="ctr"/>
            <a:r>
              <a:rPr lang="ru-RU" dirty="0" smtClean="0">
                <a:latin typeface="+mj-lt"/>
              </a:rPr>
              <a:t>для школьников </a:t>
            </a:r>
            <a:endParaRPr lang="ru-RU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8428" y="2505780"/>
            <a:ext cx="288303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ru-RU" u="sng" dirty="0" smtClean="0">
                <a:cs typeface="Microsoft New Tai Lue" panose="020B0502040204020203" pitchFamily="34" charset="0"/>
              </a:rPr>
              <a:t>Базовый курс : </a:t>
            </a:r>
          </a:p>
          <a:p>
            <a:r>
              <a:rPr lang="ru-RU" dirty="0">
                <a:cs typeface="Microsoft New Tai Lue" panose="020B0502040204020203" pitchFamily="34" charset="0"/>
              </a:rPr>
              <a:t> </a:t>
            </a:r>
            <a:endParaRPr lang="ru-RU" dirty="0" smtClean="0">
              <a:cs typeface="Microsoft New Tai Lue" panose="020B0502040204020203" pitchFamily="34" charset="0"/>
            </a:endParaRPr>
          </a:p>
          <a:p>
            <a:r>
              <a:rPr lang="ru-RU" dirty="0" smtClean="0">
                <a:cs typeface="Microsoft New Tai Lue" panose="020B0502040204020203" pitchFamily="34" charset="0"/>
              </a:rPr>
              <a:t>3 раза в неделю по 1 паре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cs typeface="Microsoft New Tai Lue" panose="020B0502040204020203" pitchFamily="34" charset="0"/>
              </a:rPr>
              <a:t>Программирование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cs typeface="Microsoft New Tai Lue" panose="020B0502040204020203" pitchFamily="34" charset="0"/>
              </a:rPr>
              <a:t>Администрирование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Microsoft New Tai Lue" panose="020B0502040204020203" pitchFamily="34" charset="0"/>
              </a:rPr>
              <a:t>Video Making </a:t>
            </a:r>
            <a:r>
              <a:rPr lang="ru-RU" dirty="0" smtClean="0">
                <a:cs typeface="Microsoft New Tai Lue" panose="020B0502040204020203" pitchFamily="34" charset="0"/>
              </a:rPr>
              <a:t>+</a:t>
            </a:r>
          </a:p>
          <a:p>
            <a:r>
              <a:rPr lang="ru-RU" dirty="0">
                <a:cs typeface="Microsoft New Tai Lue" panose="020B0502040204020203" pitchFamily="34" charset="0"/>
              </a:rPr>
              <a:t> </a:t>
            </a:r>
            <a:r>
              <a:rPr lang="ru-RU" dirty="0" smtClean="0">
                <a:cs typeface="Microsoft New Tai Lue" panose="020B0502040204020203" pitchFamily="34" charset="0"/>
              </a:rPr>
              <a:t>      веб-дизайн </a:t>
            </a:r>
          </a:p>
          <a:p>
            <a:endParaRPr lang="ru-RU" dirty="0">
              <a:cs typeface="Microsoft New Tai Lue" panose="020B0502040204020203" pitchFamily="34" charset="0"/>
            </a:endParaRPr>
          </a:p>
          <a:p>
            <a:endParaRPr lang="ru-RU" dirty="0" smtClean="0">
              <a:cs typeface="Microsoft New Tai Lue" panose="020B0502040204020203" pitchFamily="34" charset="0"/>
            </a:endParaRPr>
          </a:p>
          <a:p>
            <a:endParaRPr lang="ru-RU" dirty="0">
              <a:cs typeface="Microsoft New Tai Lue" panose="020B0502040204020203" pitchFamily="34" charset="0"/>
            </a:endParaRPr>
          </a:p>
          <a:p>
            <a:r>
              <a:rPr lang="ru-RU" dirty="0" smtClean="0">
                <a:cs typeface="Microsoft New Tai Lue" panose="020B0502040204020203" pitchFamily="34" charset="0"/>
              </a:rPr>
              <a:t>2400 </a:t>
            </a:r>
            <a:r>
              <a:rPr lang="ru-RU" dirty="0" err="1" smtClean="0">
                <a:cs typeface="Microsoft New Tai Lue" panose="020B0502040204020203" pitchFamily="34" charset="0"/>
              </a:rPr>
              <a:t>грн</a:t>
            </a:r>
            <a:r>
              <a:rPr lang="ru-RU" dirty="0" smtClean="0">
                <a:cs typeface="Microsoft New Tai Lue" panose="020B0502040204020203" pitchFamily="34" charset="0"/>
              </a:rPr>
              <a:t>/</a:t>
            </a:r>
            <a:r>
              <a:rPr lang="ru-RU" dirty="0" err="1" smtClean="0">
                <a:cs typeface="Microsoft New Tai Lue" panose="020B0502040204020203" pitchFamily="34" charset="0"/>
              </a:rPr>
              <a:t>мес</a:t>
            </a:r>
            <a:endParaRPr lang="ru-RU" dirty="0">
              <a:cs typeface="Microsoft New Tai Lue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25926" y="2505780"/>
            <a:ext cx="28868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cs typeface="Microsoft New Tai Lue" panose="020B0502040204020203" pitchFamily="34" charset="0"/>
              </a:rPr>
              <a:t>2) </a:t>
            </a:r>
            <a:r>
              <a:rPr lang="ru-RU" u="sng" dirty="0" smtClean="0">
                <a:cs typeface="Microsoft New Tai Lue" panose="020B0502040204020203" pitchFamily="34" charset="0"/>
              </a:rPr>
              <a:t>Развивающий курс : </a:t>
            </a:r>
            <a:endParaRPr lang="ru-RU" u="sng" dirty="0" smtClean="0">
              <a:cs typeface="Microsoft New Tai Lue" panose="020B0502040204020203" pitchFamily="34" charset="0"/>
            </a:endParaRPr>
          </a:p>
          <a:p>
            <a:r>
              <a:rPr lang="ru-RU" dirty="0" smtClean="0">
                <a:cs typeface="Microsoft New Tai Lue" panose="020B0502040204020203" pitchFamily="34" charset="0"/>
              </a:rPr>
              <a:t> </a:t>
            </a:r>
          </a:p>
          <a:p>
            <a:r>
              <a:rPr lang="ru-RU" dirty="0">
                <a:cs typeface="Microsoft New Tai Lue" panose="020B0502040204020203" pitchFamily="34" charset="0"/>
              </a:rPr>
              <a:t>2</a:t>
            </a:r>
            <a:r>
              <a:rPr lang="ru-RU" dirty="0" smtClean="0">
                <a:cs typeface="Microsoft New Tai Lue" panose="020B0502040204020203" pitchFamily="34" charset="0"/>
              </a:rPr>
              <a:t> раза в неделю по 1 паре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cs typeface="Microsoft New Tai Lue" panose="020B0502040204020203" pitchFamily="34" charset="0"/>
              </a:rPr>
              <a:t>Робототехника </a:t>
            </a:r>
            <a:r>
              <a:rPr lang="ru-RU" dirty="0" smtClean="0">
                <a:cs typeface="Microsoft New Tai Lue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Microsoft New Tai Lue" panose="020B0502040204020203" pitchFamily="34" charset="0"/>
              </a:rPr>
              <a:t>Video Making</a:t>
            </a:r>
            <a:r>
              <a:rPr lang="ru-RU" dirty="0" smtClean="0">
                <a:cs typeface="Microsoft New Tai Lue" panose="020B0502040204020203" pitchFamily="34" charset="0"/>
              </a:rPr>
              <a:t> +</a:t>
            </a:r>
          </a:p>
          <a:p>
            <a:r>
              <a:rPr lang="ru-RU" dirty="0" smtClean="0">
                <a:cs typeface="Microsoft New Tai Lue" panose="020B0502040204020203" pitchFamily="34" charset="0"/>
              </a:rPr>
              <a:t>       веб-дизайн </a:t>
            </a:r>
          </a:p>
          <a:p>
            <a:endParaRPr lang="ru-RU" dirty="0">
              <a:cs typeface="Microsoft New Tai Lue" panose="020B0502040204020203" pitchFamily="34" charset="0"/>
            </a:endParaRPr>
          </a:p>
          <a:p>
            <a:endParaRPr lang="ru-RU" dirty="0" smtClean="0">
              <a:cs typeface="Microsoft New Tai Lue" panose="020B0502040204020203" pitchFamily="34" charset="0"/>
            </a:endParaRPr>
          </a:p>
          <a:p>
            <a:endParaRPr lang="ru-RU" dirty="0" smtClean="0">
              <a:cs typeface="Microsoft New Tai Lue" panose="020B0502040204020203" pitchFamily="34" charset="0"/>
            </a:endParaRPr>
          </a:p>
          <a:p>
            <a:endParaRPr lang="ru-RU" dirty="0">
              <a:cs typeface="Microsoft New Tai Lue" panose="020B0502040204020203" pitchFamily="34" charset="0"/>
            </a:endParaRPr>
          </a:p>
          <a:p>
            <a:r>
              <a:rPr lang="ru-RU" dirty="0" smtClean="0">
                <a:cs typeface="Microsoft New Tai Lue" panose="020B0502040204020203" pitchFamily="34" charset="0"/>
              </a:rPr>
              <a:t>1600 </a:t>
            </a:r>
            <a:r>
              <a:rPr lang="ru-RU" dirty="0" err="1" smtClean="0">
                <a:cs typeface="Microsoft New Tai Lue" panose="020B0502040204020203" pitchFamily="34" charset="0"/>
              </a:rPr>
              <a:t>грн</a:t>
            </a:r>
            <a:r>
              <a:rPr lang="ru-RU" dirty="0" smtClean="0">
                <a:cs typeface="Microsoft New Tai Lue" panose="020B0502040204020203" pitchFamily="34" charset="0"/>
              </a:rPr>
              <a:t>/</a:t>
            </a:r>
            <a:r>
              <a:rPr lang="ru-RU" dirty="0" err="1" smtClean="0">
                <a:cs typeface="Microsoft New Tai Lue" panose="020B0502040204020203" pitchFamily="34" charset="0"/>
              </a:rPr>
              <a:t>мес</a:t>
            </a:r>
            <a:endParaRPr lang="ru-RU" dirty="0">
              <a:cs typeface="Microsoft New Tai Lue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077199" y="2505780"/>
            <a:ext cx="399463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cs typeface="Microsoft New Tai Lue" panose="020B0502040204020203" pitchFamily="34" charset="0"/>
              </a:rPr>
              <a:t>3) </a:t>
            </a:r>
            <a:r>
              <a:rPr lang="ru-RU" u="sng" dirty="0" smtClean="0">
                <a:cs typeface="Microsoft New Tai Lue" panose="020B0502040204020203" pitchFamily="34" charset="0"/>
              </a:rPr>
              <a:t>Комбинированный курс :  </a:t>
            </a:r>
            <a:endParaRPr lang="ru-RU" u="sng" dirty="0" smtClean="0">
              <a:cs typeface="Microsoft New Tai Lue" panose="020B0502040204020203" pitchFamily="34" charset="0"/>
            </a:endParaRPr>
          </a:p>
          <a:p>
            <a:r>
              <a:rPr lang="ru-RU" dirty="0" smtClean="0">
                <a:cs typeface="Microsoft New Tai Lue" panose="020B0502040204020203" pitchFamily="34" charset="0"/>
              </a:rPr>
              <a:t> </a:t>
            </a:r>
          </a:p>
          <a:p>
            <a:r>
              <a:rPr lang="ru-RU" dirty="0" smtClean="0">
                <a:cs typeface="Microsoft New Tai Lue" panose="020B0502040204020203" pitchFamily="34" charset="0"/>
              </a:rPr>
              <a:t>3 раза в неделю по 1 паре </a:t>
            </a:r>
            <a:endParaRPr lang="ru-RU" dirty="0">
              <a:cs typeface="Microsoft New Tai Lue" panose="020B0502040204020203" pitchFamily="34" charset="0"/>
            </a:endParaRPr>
          </a:p>
          <a:p>
            <a:r>
              <a:rPr lang="ru-RU" sz="1200" dirty="0" smtClean="0">
                <a:cs typeface="Microsoft New Tai Lue" panose="020B0502040204020203" pitchFamily="34" charset="0"/>
              </a:rPr>
              <a:t>(выбрать можно 3 дисциплины)</a:t>
            </a:r>
          </a:p>
          <a:p>
            <a:endParaRPr lang="ru-RU" sz="1200" dirty="0" smtClean="0">
              <a:cs typeface="Microsoft New Tai Lue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cs typeface="Microsoft New Tai Lue" panose="020B0502040204020203" pitchFamily="34" charset="0"/>
              </a:rPr>
              <a:t>Программирование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cs typeface="Microsoft New Tai Lue" panose="020B0502040204020203" pitchFamily="34" charset="0"/>
              </a:rPr>
              <a:t>Администрирование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Microsoft New Tai Lue" panose="020B0502040204020203" pitchFamily="34" charset="0"/>
              </a:rPr>
              <a:t>Video Making </a:t>
            </a:r>
            <a:r>
              <a:rPr lang="ru-RU" dirty="0" smtClean="0">
                <a:cs typeface="Microsoft New Tai Lue" panose="020B0502040204020203" pitchFamily="34" charset="0"/>
              </a:rPr>
              <a:t>+</a:t>
            </a:r>
          </a:p>
          <a:p>
            <a:r>
              <a:rPr lang="ru-RU" dirty="0" smtClean="0">
                <a:cs typeface="Microsoft New Tai Lue" panose="020B0502040204020203" pitchFamily="34" charset="0"/>
              </a:rPr>
              <a:t>       веб-дизайн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cs typeface="Microsoft New Tai Lue" panose="020B0502040204020203" pitchFamily="34" charset="0"/>
              </a:rPr>
              <a:t>Робототехника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cs typeface="Microsoft New Tai Lue" panose="020B0502040204020203" pitchFamily="34" charset="0"/>
            </a:endParaRPr>
          </a:p>
          <a:p>
            <a:r>
              <a:rPr lang="ru-RU" dirty="0" smtClean="0">
                <a:cs typeface="Microsoft New Tai Lue" panose="020B0502040204020203" pitchFamily="34" charset="0"/>
              </a:rPr>
              <a:t>2400 </a:t>
            </a:r>
            <a:r>
              <a:rPr lang="ru-RU" dirty="0" err="1" smtClean="0">
                <a:cs typeface="Microsoft New Tai Lue" panose="020B0502040204020203" pitchFamily="34" charset="0"/>
              </a:rPr>
              <a:t>грн</a:t>
            </a:r>
            <a:r>
              <a:rPr lang="ru-RU" dirty="0" smtClean="0">
                <a:cs typeface="Microsoft New Tai Lue" panose="020B0502040204020203" pitchFamily="34" charset="0"/>
              </a:rPr>
              <a:t>/</a:t>
            </a:r>
            <a:r>
              <a:rPr lang="ru-RU" dirty="0" err="1" smtClean="0">
                <a:cs typeface="Microsoft New Tai Lue" panose="020B0502040204020203" pitchFamily="34" charset="0"/>
              </a:rPr>
              <a:t>мес</a:t>
            </a:r>
            <a:endParaRPr lang="ru-RU" dirty="0">
              <a:cs typeface="Microsoft New Tai Lue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67154" y="2505780"/>
            <a:ext cx="2894307" cy="3139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525926" y="2505780"/>
            <a:ext cx="2877197" cy="3139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080131" y="2505780"/>
            <a:ext cx="3138854" cy="3139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242038" y="1077164"/>
            <a:ext cx="3305908" cy="1279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6154615" y="1059579"/>
            <a:ext cx="26377" cy="129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919546" y="1077164"/>
            <a:ext cx="2751992" cy="1279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7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631" y="817657"/>
            <a:ext cx="9497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Длительность курсов будет зависеть от выбранной вами программы :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6268" y="2080736"/>
            <a:ext cx="315060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ru-RU" u="sng" dirty="0" smtClean="0"/>
              <a:t>Пол года  : </a:t>
            </a:r>
          </a:p>
          <a:p>
            <a:endParaRPr lang="ru-RU" dirty="0"/>
          </a:p>
          <a:p>
            <a:r>
              <a:rPr lang="ru-RU" dirty="0" smtClean="0"/>
              <a:t>Курс рассчитан на получение </a:t>
            </a:r>
          </a:p>
          <a:p>
            <a:r>
              <a:rPr lang="ru-RU" dirty="0" smtClean="0"/>
              <a:t>базовых знаний , а так же </a:t>
            </a:r>
          </a:p>
          <a:p>
            <a:r>
              <a:rPr lang="ru-RU" dirty="0" smtClean="0"/>
              <a:t>приобретения простейших </a:t>
            </a:r>
          </a:p>
          <a:p>
            <a:r>
              <a:rPr lang="ru-RU" dirty="0" smtClean="0"/>
              <a:t>навыков в использовании </a:t>
            </a:r>
          </a:p>
          <a:p>
            <a:r>
              <a:rPr lang="ru-RU" dirty="0" smtClean="0"/>
              <a:t>программ и оборудования .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36896" y="2080736"/>
            <a:ext cx="38817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u="sng" dirty="0" smtClean="0"/>
              <a:t>Год</a:t>
            </a:r>
            <a:r>
              <a:rPr lang="ru-RU" u="sng" dirty="0" smtClean="0"/>
              <a:t>  : </a:t>
            </a:r>
          </a:p>
          <a:p>
            <a:endParaRPr lang="ru-RU" dirty="0" smtClean="0"/>
          </a:p>
          <a:p>
            <a:r>
              <a:rPr lang="ru-RU" dirty="0" smtClean="0"/>
              <a:t>Курс предполагает получение </a:t>
            </a:r>
          </a:p>
          <a:p>
            <a:r>
              <a:rPr lang="ru-RU" dirty="0" smtClean="0"/>
              <a:t>фундаментальных знаний , </a:t>
            </a:r>
            <a:r>
              <a:rPr lang="ru-RU" dirty="0" smtClean="0"/>
              <a:t>изучение </a:t>
            </a:r>
          </a:p>
          <a:p>
            <a:r>
              <a:rPr lang="ru-RU" dirty="0" smtClean="0"/>
              <a:t>материала подкрепляется так же </a:t>
            </a:r>
          </a:p>
          <a:p>
            <a:r>
              <a:rPr lang="ru-RU" dirty="0" smtClean="0"/>
              <a:t>большим кол-вом практических</a:t>
            </a:r>
          </a:p>
          <a:p>
            <a:r>
              <a:rPr lang="ru-RU" dirty="0" smtClean="0"/>
              <a:t> занятий , полученных знаний и навыков</a:t>
            </a:r>
          </a:p>
          <a:p>
            <a:r>
              <a:rPr lang="ru-RU" dirty="0" smtClean="0"/>
              <a:t> хватает для уверенного пользования</a:t>
            </a:r>
          </a:p>
          <a:p>
            <a:r>
              <a:rPr lang="ru-RU" dirty="0" smtClean="0"/>
              <a:t> ими в сферах изучаемых курсом </a:t>
            </a:r>
            <a:r>
              <a:rPr lang="ru-RU" dirty="0" smtClean="0"/>
              <a:t> . 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8018635" y="20807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ru-RU" u="sng" dirty="0" smtClean="0"/>
              <a:t>Полтора года   : </a:t>
            </a:r>
          </a:p>
          <a:p>
            <a:endParaRPr lang="ru-RU" dirty="0" smtClean="0"/>
          </a:p>
          <a:p>
            <a:r>
              <a:rPr lang="ru-RU" dirty="0" smtClean="0"/>
              <a:t>Курс рассчитан на приобретение </a:t>
            </a:r>
          </a:p>
          <a:p>
            <a:r>
              <a:rPr lang="ru-RU" dirty="0" smtClean="0"/>
              <a:t>профессиональных знаний и навыков </a:t>
            </a:r>
          </a:p>
          <a:p>
            <a:r>
              <a:rPr lang="ru-RU" dirty="0"/>
              <a:t>в</a:t>
            </a:r>
            <a:r>
              <a:rPr lang="ru-RU" dirty="0" smtClean="0"/>
              <a:t> изучаемых программах , а так же </a:t>
            </a:r>
          </a:p>
          <a:p>
            <a:r>
              <a:rPr lang="ru-RU" dirty="0" smtClean="0"/>
              <a:t>Сферах работы этих программ  . </a:t>
            </a:r>
            <a:endParaRPr lang="ru-RU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7826188" y="565841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smtClean="0"/>
              <a:t>* Под понятием «Год» подразумевается учебный год</a:t>
            </a:r>
            <a:endParaRPr lang="ru-RU" sz="14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385482" y="2080736"/>
            <a:ext cx="3151392" cy="3163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836896" y="2080736"/>
            <a:ext cx="3890680" cy="3163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018635" y="2080736"/>
            <a:ext cx="4003036" cy="3163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770965" y="1429062"/>
            <a:ext cx="0" cy="570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914400" y="1421889"/>
            <a:ext cx="4231341" cy="523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120588" y="1360929"/>
            <a:ext cx="8821271" cy="6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82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4447" y="62039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smtClean="0"/>
              <a:t>Группы будут разделяться по возрасту : </a:t>
            </a:r>
            <a:endParaRPr lang="ru-RU" sz="24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174377" y="2090608"/>
            <a:ext cx="6096000" cy="11169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ru-RU" dirty="0" smtClean="0"/>
              <a:t>  12 – 15 лет </a:t>
            </a:r>
          </a:p>
          <a:p>
            <a:pPr>
              <a:lnSpc>
                <a:spcPct val="200000"/>
              </a:lnSpc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ru-RU" sz="1600" dirty="0" smtClean="0"/>
              <a:t>( 5 – 8 классы )</a:t>
            </a:r>
            <a:endParaRPr lang="ru-RU" sz="16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656729" y="2092440"/>
            <a:ext cx="2079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 smtClean="0"/>
              <a:t>2)     16 + </a:t>
            </a:r>
            <a:r>
              <a:rPr lang="ru-RU" dirty="0" smtClean="0"/>
              <a:t> лет 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     </a:t>
            </a:r>
            <a:r>
              <a:rPr lang="ru-RU" sz="1600" dirty="0" smtClean="0"/>
              <a:t>( 9 – 11 классы )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39906" y="2090608"/>
            <a:ext cx="2537012" cy="1575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47446" y="2090608"/>
            <a:ext cx="2501153" cy="156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034988" y="1183341"/>
            <a:ext cx="0" cy="80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814918" y="1174376"/>
            <a:ext cx="3352800" cy="7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61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217</Words>
  <Application>Microsoft Office PowerPoint</Application>
  <PresentationFormat>Широкоэкранный</PresentationFormat>
  <Paragraphs>65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Bahnschrift SemiCondensed</vt:lpstr>
      <vt:lpstr>Gill Sans MT</vt:lpstr>
      <vt:lpstr>Microsoft New Tai Lue</vt:lpstr>
      <vt:lpstr>Gallery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мв</dc:title>
  <dc:creator>user</dc:creator>
  <cp:lastModifiedBy>user</cp:lastModifiedBy>
  <cp:revision>7</cp:revision>
  <cp:lastPrinted>2021-09-22T21:02:35Z</cp:lastPrinted>
  <dcterms:created xsi:type="dcterms:W3CDTF">2021-09-22T20:01:47Z</dcterms:created>
  <dcterms:modified xsi:type="dcterms:W3CDTF">2021-09-22T21:06:58Z</dcterms:modified>
</cp:coreProperties>
</file>