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2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455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164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21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602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32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01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395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549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153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16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40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E58D-4DC9-4A5C-94FB-9D624A82A070}" type="datetimeFigureOut">
              <a:rPr lang="es-CO" smtClean="0"/>
              <a:t>28/12/2017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7FBB-19BA-4A64-8E69-9D822B35576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96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Título 3"/>
          <p:cNvGraphicFramePr>
            <a:graphicFrameLocks noGrp="1" noChangeAspect="1"/>
          </p:cNvGraphicFramePr>
          <p:nvPr>
            <p:ph type="ctrTitle"/>
            <p:extLst>
              <p:ext uri="{D42A27DB-BD31-4B8C-83A1-F6EECF244321}">
                <p14:modId xmlns:p14="http://schemas.microsoft.com/office/powerpoint/2010/main" val="2204300134"/>
              </p:ext>
            </p:extLst>
          </p:nvPr>
        </p:nvGraphicFramePr>
        <p:xfrm>
          <a:off x="2410691" y="0"/>
          <a:ext cx="6745184" cy="672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o" r:id="rId3" imgW="7238767" imgH="9583240" progId="Word.Document.12">
                  <p:embed/>
                </p:oleObj>
              </mc:Choice>
              <mc:Fallback>
                <p:oleObj name="Documento" r:id="rId3" imgW="7238767" imgH="9583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0691" y="0"/>
                        <a:ext cx="6745184" cy="672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2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Documento de Microsoft Word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2</cp:revision>
  <dcterms:created xsi:type="dcterms:W3CDTF">2017-12-28T19:14:22Z</dcterms:created>
  <dcterms:modified xsi:type="dcterms:W3CDTF">2017-12-28T19:16:04Z</dcterms:modified>
</cp:coreProperties>
</file>