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FC1B8-7C8D-437B-96F4-F976E9F2A6C4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25976B-AC1B-4E51-8362-EF59734025BD}">
      <dgm:prSet phldrT="[Texto]"/>
      <dgm:spPr/>
      <dgm:t>
        <a:bodyPr/>
        <a:lstStyle/>
        <a:p>
          <a:r>
            <a:rPr lang="es-MX" dirty="0" smtClean="0"/>
            <a:t>Entrega Lista</a:t>
          </a:r>
          <a:endParaRPr lang="en-US" dirty="0"/>
        </a:p>
      </dgm:t>
    </dgm:pt>
    <dgm:pt modelId="{57E4C79E-13DB-4ECE-9E4F-F21249DD262D}" type="parTrans" cxnId="{AF9AE0D5-E49C-4214-9ACB-5DFAF3A223AD}">
      <dgm:prSet/>
      <dgm:spPr/>
      <dgm:t>
        <a:bodyPr/>
        <a:lstStyle/>
        <a:p>
          <a:endParaRPr lang="en-US"/>
        </a:p>
      </dgm:t>
    </dgm:pt>
    <dgm:pt modelId="{1EE4C482-4DB8-4A42-AD20-5DF686CD8D8E}" type="sibTrans" cxnId="{AF9AE0D5-E49C-4214-9ACB-5DFAF3A223AD}">
      <dgm:prSet/>
      <dgm:spPr/>
      <dgm:t>
        <a:bodyPr/>
        <a:lstStyle/>
        <a:p>
          <a:endParaRPr lang="en-US"/>
        </a:p>
      </dgm:t>
    </dgm:pt>
    <dgm:pt modelId="{E625793C-F09D-46CC-8FD0-5D07F55F3D8F}">
      <dgm:prSet phldrT="[Texto]"/>
      <dgm:spPr/>
      <dgm:t>
        <a:bodyPr/>
        <a:lstStyle/>
        <a:p>
          <a:r>
            <a:rPr lang="es-MX" dirty="0" smtClean="0"/>
            <a:t>Entregando</a:t>
          </a:r>
          <a:endParaRPr lang="en-US" dirty="0"/>
        </a:p>
      </dgm:t>
    </dgm:pt>
    <dgm:pt modelId="{3C169F71-D625-4593-A947-73446D5B3E7E}" type="parTrans" cxnId="{36208A76-3822-4C8C-874D-C3C1A5742999}">
      <dgm:prSet/>
      <dgm:spPr/>
      <dgm:t>
        <a:bodyPr/>
        <a:lstStyle/>
        <a:p>
          <a:endParaRPr lang="en-US"/>
        </a:p>
      </dgm:t>
    </dgm:pt>
    <dgm:pt modelId="{753B68A9-8F9A-4412-8815-6EE6D6016AD8}" type="sibTrans" cxnId="{36208A76-3822-4C8C-874D-C3C1A5742999}">
      <dgm:prSet/>
      <dgm:spPr/>
      <dgm:t>
        <a:bodyPr/>
        <a:lstStyle/>
        <a:p>
          <a:endParaRPr lang="en-US"/>
        </a:p>
      </dgm:t>
    </dgm:pt>
    <dgm:pt modelId="{C13B6A52-8A14-4974-BC14-65F8F5401C44}">
      <dgm:prSet phldrT="[Texto]"/>
      <dgm:spPr/>
      <dgm:t>
        <a:bodyPr/>
        <a:lstStyle/>
        <a:p>
          <a:r>
            <a:rPr lang="es-MX" dirty="0" smtClean="0"/>
            <a:t>initial</a:t>
          </a:r>
          <a:endParaRPr lang="en-US" dirty="0"/>
        </a:p>
      </dgm:t>
    </dgm:pt>
    <dgm:pt modelId="{C47C81EF-372B-4DA5-B8AB-F6E1BEEF9F1F}" type="parTrans" cxnId="{A7C805D0-C7C8-49B5-A7BB-775C59B633B1}">
      <dgm:prSet/>
      <dgm:spPr/>
      <dgm:t>
        <a:bodyPr/>
        <a:lstStyle/>
        <a:p>
          <a:endParaRPr lang="en-US"/>
        </a:p>
      </dgm:t>
    </dgm:pt>
    <dgm:pt modelId="{A314B72B-93DE-4467-9AAF-8F8971BF6041}" type="sibTrans" cxnId="{A7C805D0-C7C8-49B5-A7BB-775C59B633B1}">
      <dgm:prSet/>
      <dgm:spPr/>
      <dgm:t>
        <a:bodyPr/>
        <a:lstStyle/>
        <a:p>
          <a:endParaRPr lang="en-US"/>
        </a:p>
      </dgm:t>
    </dgm:pt>
    <dgm:pt modelId="{FAB4DBA8-8D6A-46DE-8ED4-CC0FBC489A5E}">
      <dgm:prSet phldrT="[Texto]"/>
      <dgm:spPr/>
      <dgm:t>
        <a:bodyPr/>
        <a:lstStyle/>
        <a:p>
          <a:r>
            <a:rPr lang="en-US" b="0" i="0" dirty="0" smtClean="0"/>
            <a:t>intermediate</a:t>
          </a:r>
          <a:endParaRPr lang="en-US" dirty="0"/>
        </a:p>
      </dgm:t>
    </dgm:pt>
    <dgm:pt modelId="{AC8DE47F-463B-4E48-90CC-3EEE847C6DAB}" type="parTrans" cxnId="{E8DB5A73-C57F-4B19-B76D-22E8971D4D98}">
      <dgm:prSet/>
      <dgm:spPr/>
      <dgm:t>
        <a:bodyPr/>
        <a:lstStyle/>
        <a:p>
          <a:endParaRPr lang="en-US"/>
        </a:p>
      </dgm:t>
    </dgm:pt>
    <dgm:pt modelId="{EE07E51F-8993-4C79-8ACC-0B8D3278EE8A}" type="sibTrans" cxnId="{E8DB5A73-C57F-4B19-B76D-22E8971D4D98}">
      <dgm:prSet/>
      <dgm:spPr/>
      <dgm:t>
        <a:bodyPr/>
        <a:lstStyle/>
        <a:p>
          <a:endParaRPr lang="en-US"/>
        </a:p>
      </dgm:t>
    </dgm:pt>
    <dgm:pt modelId="{2CD70417-1988-4F33-9AD6-F0CB8E8C4407}">
      <dgm:prSet phldrT="[Texto]"/>
      <dgm:spPr/>
      <dgm:t>
        <a:bodyPr/>
        <a:lstStyle/>
        <a:p>
          <a:r>
            <a:rPr lang="es-MX" dirty="0" smtClean="0"/>
            <a:t>final</a:t>
          </a:r>
          <a:endParaRPr lang="en-US" dirty="0"/>
        </a:p>
      </dgm:t>
    </dgm:pt>
    <dgm:pt modelId="{3BB68A2F-BB41-4769-BBD7-7E066A483FC9}" type="parTrans" cxnId="{3A018F05-1190-4532-9BB0-E5DFCBDFA0E3}">
      <dgm:prSet/>
      <dgm:spPr/>
      <dgm:t>
        <a:bodyPr/>
        <a:lstStyle/>
        <a:p>
          <a:endParaRPr lang="en-US"/>
        </a:p>
      </dgm:t>
    </dgm:pt>
    <dgm:pt modelId="{CF62C770-1789-4B2E-8F7B-B4189CB4E524}" type="sibTrans" cxnId="{3A018F05-1190-4532-9BB0-E5DFCBDFA0E3}">
      <dgm:prSet/>
      <dgm:spPr/>
      <dgm:t>
        <a:bodyPr/>
        <a:lstStyle/>
        <a:p>
          <a:endParaRPr lang="en-US"/>
        </a:p>
      </dgm:t>
    </dgm:pt>
    <dgm:pt modelId="{DEC7BA5A-3A84-4358-AECC-B04AD3B9DB83}">
      <dgm:prSet/>
      <dgm:spPr/>
      <dgm:t>
        <a:bodyPr/>
        <a:lstStyle/>
        <a:p>
          <a:r>
            <a:rPr lang="es-MX" dirty="0" smtClean="0"/>
            <a:t>En camino</a:t>
          </a:r>
          <a:endParaRPr lang="en-US" dirty="0"/>
        </a:p>
      </dgm:t>
    </dgm:pt>
    <dgm:pt modelId="{56F7329C-635E-416E-A5D2-030238455AB0}" type="parTrans" cxnId="{766C0C3E-43B0-49A3-974C-B1DC231E4168}">
      <dgm:prSet/>
      <dgm:spPr/>
      <dgm:t>
        <a:bodyPr/>
        <a:lstStyle/>
        <a:p>
          <a:endParaRPr lang="en-US"/>
        </a:p>
      </dgm:t>
    </dgm:pt>
    <dgm:pt modelId="{9D137296-3FDB-4AFE-9B03-684443940AF5}" type="sibTrans" cxnId="{766C0C3E-43B0-49A3-974C-B1DC231E4168}">
      <dgm:prSet/>
      <dgm:spPr/>
      <dgm:t>
        <a:bodyPr/>
        <a:lstStyle/>
        <a:p>
          <a:endParaRPr lang="en-US"/>
        </a:p>
      </dgm:t>
    </dgm:pt>
    <dgm:pt modelId="{86A4E278-2DBB-4C75-AD71-E7DC74D8BB4A}">
      <dgm:prSet/>
      <dgm:spPr/>
      <dgm:t>
        <a:bodyPr/>
        <a:lstStyle/>
        <a:p>
          <a:r>
            <a:rPr lang="es-MX" dirty="0" smtClean="0"/>
            <a:t>Reprogramar</a:t>
          </a:r>
          <a:endParaRPr lang="en-US" dirty="0"/>
        </a:p>
      </dgm:t>
    </dgm:pt>
    <dgm:pt modelId="{461E10CE-709D-4F71-A50B-48C475183514}" type="parTrans" cxnId="{E12E3DC3-8ACF-490A-A434-E7A32A6227D0}">
      <dgm:prSet/>
      <dgm:spPr/>
      <dgm:t>
        <a:bodyPr/>
        <a:lstStyle/>
        <a:p>
          <a:endParaRPr lang="en-US"/>
        </a:p>
      </dgm:t>
    </dgm:pt>
    <dgm:pt modelId="{0AE58FEB-314D-4810-B177-647589FF9800}" type="sibTrans" cxnId="{E12E3DC3-8ACF-490A-A434-E7A32A6227D0}">
      <dgm:prSet/>
      <dgm:spPr/>
      <dgm:t>
        <a:bodyPr/>
        <a:lstStyle/>
        <a:p>
          <a:endParaRPr lang="en-US"/>
        </a:p>
      </dgm:t>
    </dgm:pt>
    <dgm:pt modelId="{0A14E170-54EE-4E70-A253-4E9F01805C23}" type="pres">
      <dgm:prSet presAssocID="{98FFC1B8-7C8D-437B-96F4-F976E9F2A6C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5BAD8B-198A-475D-A3FD-27CE7FD740C2}" type="pres">
      <dgm:prSet presAssocID="{98FFC1B8-7C8D-437B-96F4-F976E9F2A6C4}" presName="hierFlow" presStyleCnt="0"/>
      <dgm:spPr/>
    </dgm:pt>
    <dgm:pt modelId="{6FBF3870-98BF-4F1A-BC33-5F2984190A2F}" type="pres">
      <dgm:prSet presAssocID="{98FFC1B8-7C8D-437B-96F4-F976E9F2A6C4}" presName="firstBuf" presStyleCnt="0"/>
      <dgm:spPr/>
    </dgm:pt>
    <dgm:pt modelId="{AF24C627-F3CF-4858-AD97-EE4DA31BA173}" type="pres">
      <dgm:prSet presAssocID="{98FFC1B8-7C8D-437B-96F4-F976E9F2A6C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8D727C-D67C-4499-B178-205E55385A6E}" type="pres">
      <dgm:prSet presAssocID="{C025976B-AC1B-4E51-8362-EF59734025BD}" presName="Name17" presStyleCnt="0"/>
      <dgm:spPr/>
    </dgm:pt>
    <dgm:pt modelId="{83308024-07A6-449D-A65D-B2A1F5CF0BD1}" type="pres">
      <dgm:prSet presAssocID="{C025976B-AC1B-4E51-8362-EF59734025B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B2D877-9079-487B-84B5-A9F2BB8DB429}" type="pres">
      <dgm:prSet presAssocID="{C025976B-AC1B-4E51-8362-EF59734025BD}" presName="hierChild2" presStyleCnt="0"/>
      <dgm:spPr/>
    </dgm:pt>
    <dgm:pt modelId="{889668DC-0EA0-42E7-96E7-4C3735E8CDFD}" type="pres">
      <dgm:prSet presAssocID="{56F7329C-635E-416E-A5D2-030238455AB0}" presName="Name25" presStyleLbl="parChTrans1D2" presStyleIdx="0" presStyleCnt="1"/>
      <dgm:spPr/>
      <dgm:t>
        <a:bodyPr/>
        <a:lstStyle/>
        <a:p>
          <a:endParaRPr lang="en-US"/>
        </a:p>
      </dgm:t>
    </dgm:pt>
    <dgm:pt modelId="{2A5414A3-C37D-42D8-B908-9ABC0A795D6F}" type="pres">
      <dgm:prSet presAssocID="{56F7329C-635E-416E-A5D2-030238455AB0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4DEB3FD-6983-4AE2-81F9-0A7299B174F7}" type="pres">
      <dgm:prSet presAssocID="{DEC7BA5A-3A84-4358-AECC-B04AD3B9DB83}" presName="Name30" presStyleCnt="0"/>
      <dgm:spPr/>
    </dgm:pt>
    <dgm:pt modelId="{2DA92657-D805-4429-9866-1C617E287845}" type="pres">
      <dgm:prSet presAssocID="{DEC7BA5A-3A84-4358-AECC-B04AD3B9DB83}" presName="level2Shape" presStyleLbl="node2" presStyleIdx="0" presStyleCnt="1"/>
      <dgm:spPr/>
      <dgm:t>
        <a:bodyPr/>
        <a:lstStyle/>
        <a:p>
          <a:endParaRPr lang="en-US"/>
        </a:p>
      </dgm:t>
    </dgm:pt>
    <dgm:pt modelId="{E7446C36-7C68-4EB0-9380-345469F02458}" type="pres">
      <dgm:prSet presAssocID="{DEC7BA5A-3A84-4358-AECC-B04AD3B9DB83}" presName="hierChild3" presStyleCnt="0"/>
      <dgm:spPr/>
    </dgm:pt>
    <dgm:pt modelId="{E2B8236C-9199-45CC-9EE8-588252C85694}" type="pres">
      <dgm:prSet presAssocID="{3C169F71-D625-4593-A947-73446D5B3E7E}" presName="Name25" presStyleLbl="parChTrans1D3" presStyleIdx="0" presStyleCnt="2"/>
      <dgm:spPr/>
      <dgm:t>
        <a:bodyPr/>
        <a:lstStyle/>
        <a:p>
          <a:endParaRPr lang="en-US"/>
        </a:p>
      </dgm:t>
    </dgm:pt>
    <dgm:pt modelId="{5346D1D2-CA26-4349-AE17-6A2FE8FE39DB}" type="pres">
      <dgm:prSet presAssocID="{3C169F71-D625-4593-A947-73446D5B3E7E}" presName="connTx" presStyleLbl="parChTrans1D3" presStyleIdx="0" presStyleCnt="2"/>
      <dgm:spPr/>
      <dgm:t>
        <a:bodyPr/>
        <a:lstStyle/>
        <a:p>
          <a:endParaRPr lang="en-US"/>
        </a:p>
      </dgm:t>
    </dgm:pt>
    <dgm:pt modelId="{2FA9F39A-FF94-49AC-BD00-AC8395EEF013}" type="pres">
      <dgm:prSet presAssocID="{E625793C-F09D-46CC-8FD0-5D07F55F3D8F}" presName="Name30" presStyleCnt="0"/>
      <dgm:spPr/>
    </dgm:pt>
    <dgm:pt modelId="{9DACC2C3-0907-42F1-AEF6-4A5D7A3F381E}" type="pres">
      <dgm:prSet presAssocID="{E625793C-F09D-46CC-8FD0-5D07F55F3D8F}" presName="level2Shape" presStyleLbl="node3" presStyleIdx="0" presStyleCnt="2"/>
      <dgm:spPr/>
      <dgm:t>
        <a:bodyPr/>
        <a:lstStyle/>
        <a:p>
          <a:endParaRPr lang="en-US"/>
        </a:p>
      </dgm:t>
    </dgm:pt>
    <dgm:pt modelId="{F11E2EC6-455A-4DF8-AE07-383A50394B97}" type="pres">
      <dgm:prSet presAssocID="{E625793C-F09D-46CC-8FD0-5D07F55F3D8F}" presName="hierChild3" presStyleCnt="0"/>
      <dgm:spPr/>
    </dgm:pt>
    <dgm:pt modelId="{D9A6550B-00B8-4E1A-AB25-1BA398ED0875}" type="pres">
      <dgm:prSet presAssocID="{461E10CE-709D-4F71-A50B-48C475183514}" presName="Name25" presStyleLbl="parChTrans1D3" presStyleIdx="1" presStyleCnt="2"/>
      <dgm:spPr/>
      <dgm:t>
        <a:bodyPr/>
        <a:lstStyle/>
        <a:p>
          <a:endParaRPr lang="en-US"/>
        </a:p>
      </dgm:t>
    </dgm:pt>
    <dgm:pt modelId="{F28F925C-C4C7-411E-A489-95F7123341A1}" type="pres">
      <dgm:prSet presAssocID="{461E10CE-709D-4F71-A50B-48C475183514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B18A1A0-C8E8-47B0-805E-20B1D57E898D}" type="pres">
      <dgm:prSet presAssocID="{86A4E278-2DBB-4C75-AD71-E7DC74D8BB4A}" presName="Name30" presStyleCnt="0"/>
      <dgm:spPr/>
    </dgm:pt>
    <dgm:pt modelId="{3EB6473F-54A3-463B-8528-9792FA78FD73}" type="pres">
      <dgm:prSet presAssocID="{86A4E278-2DBB-4C75-AD71-E7DC74D8BB4A}" presName="level2Shape" presStyleLbl="node3" presStyleIdx="1" presStyleCnt="2"/>
      <dgm:spPr/>
      <dgm:t>
        <a:bodyPr/>
        <a:lstStyle/>
        <a:p>
          <a:endParaRPr lang="en-US"/>
        </a:p>
      </dgm:t>
    </dgm:pt>
    <dgm:pt modelId="{6BA16CA0-6E6E-4311-80D0-09B7FD35D4B3}" type="pres">
      <dgm:prSet presAssocID="{86A4E278-2DBB-4C75-AD71-E7DC74D8BB4A}" presName="hierChild3" presStyleCnt="0"/>
      <dgm:spPr/>
    </dgm:pt>
    <dgm:pt modelId="{569A979C-57E9-4B07-B118-5271E72CEBBF}" type="pres">
      <dgm:prSet presAssocID="{98FFC1B8-7C8D-437B-96F4-F976E9F2A6C4}" presName="bgShapesFlow" presStyleCnt="0"/>
      <dgm:spPr/>
    </dgm:pt>
    <dgm:pt modelId="{A523756D-553F-4C70-90F5-B91715203714}" type="pres">
      <dgm:prSet presAssocID="{C13B6A52-8A14-4974-BC14-65F8F5401C44}" presName="rectComp" presStyleCnt="0"/>
      <dgm:spPr/>
    </dgm:pt>
    <dgm:pt modelId="{1E7DACD2-0894-49F1-A37B-80733435EB90}" type="pres">
      <dgm:prSet presAssocID="{C13B6A52-8A14-4974-BC14-65F8F5401C44}" presName="bgRect" presStyleLbl="bgShp" presStyleIdx="0" presStyleCnt="3"/>
      <dgm:spPr/>
      <dgm:t>
        <a:bodyPr/>
        <a:lstStyle/>
        <a:p>
          <a:endParaRPr lang="en-US"/>
        </a:p>
      </dgm:t>
    </dgm:pt>
    <dgm:pt modelId="{869DAAED-3037-4EE5-8861-62A9EF4A169D}" type="pres">
      <dgm:prSet presAssocID="{C13B6A52-8A14-4974-BC14-65F8F5401C44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9A91D-C9DA-4D13-A595-6F9482B4BA30}" type="pres">
      <dgm:prSet presAssocID="{C13B6A52-8A14-4974-BC14-65F8F5401C44}" presName="spComp" presStyleCnt="0"/>
      <dgm:spPr/>
    </dgm:pt>
    <dgm:pt modelId="{9665D250-2031-49CA-9135-FCDDEE7D2468}" type="pres">
      <dgm:prSet presAssocID="{C13B6A52-8A14-4974-BC14-65F8F5401C44}" presName="hSp" presStyleCnt="0"/>
      <dgm:spPr/>
    </dgm:pt>
    <dgm:pt modelId="{DB260BEB-9795-4B90-8D1F-42C3BD5FCBB2}" type="pres">
      <dgm:prSet presAssocID="{FAB4DBA8-8D6A-46DE-8ED4-CC0FBC489A5E}" presName="rectComp" presStyleCnt="0"/>
      <dgm:spPr/>
    </dgm:pt>
    <dgm:pt modelId="{E3C01615-751A-40E9-8157-0F0316724FE8}" type="pres">
      <dgm:prSet presAssocID="{FAB4DBA8-8D6A-46DE-8ED4-CC0FBC489A5E}" presName="bgRect" presStyleLbl="bgShp" presStyleIdx="1" presStyleCnt="3"/>
      <dgm:spPr/>
      <dgm:t>
        <a:bodyPr/>
        <a:lstStyle/>
        <a:p>
          <a:endParaRPr lang="en-US"/>
        </a:p>
      </dgm:t>
    </dgm:pt>
    <dgm:pt modelId="{50F6406A-CE0F-4B6E-A61C-C265174399FC}" type="pres">
      <dgm:prSet presAssocID="{FAB4DBA8-8D6A-46DE-8ED4-CC0FBC489A5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E602C-9059-4F03-861F-0B8AE844AB8F}" type="pres">
      <dgm:prSet presAssocID="{FAB4DBA8-8D6A-46DE-8ED4-CC0FBC489A5E}" presName="spComp" presStyleCnt="0"/>
      <dgm:spPr/>
    </dgm:pt>
    <dgm:pt modelId="{9BBFA2EC-763C-4D65-A670-E439FA2D26BF}" type="pres">
      <dgm:prSet presAssocID="{FAB4DBA8-8D6A-46DE-8ED4-CC0FBC489A5E}" presName="hSp" presStyleCnt="0"/>
      <dgm:spPr/>
    </dgm:pt>
    <dgm:pt modelId="{46C7243D-3DC2-44E3-9A68-052B67B616AA}" type="pres">
      <dgm:prSet presAssocID="{2CD70417-1988-4F33-9AD6-F0CB8E8C4407}" presName="rectComp" presStyleCnt="0"/>
      <dgm:spPr/>
    </dgm:pt>
    <dgm:pt modelId="{E5DCE274-22D0-42D3-A64E-AC5114AA937B}" type="pres">
      <dgm:prSet presAssocID="{2CD70417-1988-4F33-9AD6-F0CB8E8C4407}" presName="bgRect" presStyleLbl="bgShp" presStyleIdx="2" presStyleCnt="3"/>
      <dgm:spPr/>
      <dgm:t>
        <a:bodyPr/>
        <a:lstStyle/>
        <a:p>
          <a:endParaRPr lang="en-US"/>
        </a:p>
      </dgm:t>
    </dgm:pt>
    <dgm:pt modelId="{4A5575C8-DA37-4B91-A386-7662B73AA896}" type="pres">
      <dgm:prSet presAssocID="{2CD70417-1988-4F33-9AD6-F0CB8E8C440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69E615-3D10-469A-8455-25406690EB00}" type="presOf" srcId="{FAB4DBA8-8D6A-46DE-8ED4-CC0FBC489A5E}" destId="{50F6406A-CE0F-4B6E-A61C-C265174399FC}" srcOrd="1" destOrd="0" presId="urn:microsoft.com/office/officeart/2005/8/layout/hierarchy5"/>
    <dgm:cxn modelId="{5E4AC467-89D5-4C19-93BF-B4440AE2EB17}" type="presOf" srcId="{56F7329C-635E-416E-A5D2-030238455AB0}" destId="{889668DC-0EA0-42E7-96E7-4C3735E8CDFD}" srcOrd="0" destOrd="0" presId="urn:microsoft.com/office/officeart/2005/8/layout/hierarchy5"/>
    <dgm:cxn modelId="{766C0C3E-43B0-49A3-974C-B1DC231E4168}" srcId="{C025976B-AC1B-4E51-8362-EF59734025BD}" destId="{DEC7BA5A-3A84-4358-AECC-B04AD3B9DB83}" srcOrd="0" destOrd="0" parTransId="{56F7329C-635E-416E-A5D2-030238455AB0}" sibTransId="{9D137296-3FDB-4AFE-9B03-684443940AF5}"/>
    <dgm:cxn modelId="{3A018F05-1190-4532-9BB0-E5DFCBDFA0E3}" srcId="{98FFC1B8-7C8D-437B-96F4-F976E9F2A6C4}" destId="{2CD70417-1988-4F33-9AD6-F0CB8E8C4407}" srcOrd="3" destOrd="0" parTransId="{3BB68A2F-BB41-4769-BBD7-7E066A483FC9}" sibTransId="{CF62C770-1789-4B2E-8F7B-B4189CB4E524}"/>
    <dgm:cxn modelId="{AF9AE0D5-E49C-4214-9ACB-5DFAF3A223AD}" srcId="{98FFC1B8-7C8D-437B-96F4-F976E9F2A6C4}" destId="{C025976B-AC1B-4E51-8362-EF59734025BD}" srcOrd="0" destOrd="0" parTransId="{57E4C79E-13DB-4ECE-9E4F-F21249DD262D}" sibTransId="{1EE4C482-4DB8-4A42-AD20-5DF686CD8D8E}"/>
    <dgm:cxn modelId="{E70093F6-1909-46E6-A202-8C10B7D462EB}" type="presOf" srcId="{461E10CE-709D-4F71-A50B-48C475183514}" destId="{F28F925C-C4C7-411E-A489-95F7123341A1}" srcOrd="1" destOrd="0" presId="urn:microsoft.com/office/officeart/2005/8/layout/hierarchy5"/>
    <dgm:cxn modelId="{D8DE3794-BD48-448D-B7B0-C85E8A57326A}" type="presOf" srcId="{98FFC1B8-7C8D-437B-96F4-F976E9F2A6C4}" destId="{0A14E170-54EE-4E70-A253-4E9F01805C23}" srcOrd="0" destOrd="0" presId="urn:microsoft.com/office/officeart/2005/8/layout/hierarchy5"/>
    <dgm:cxn modelId="{0653A120-C26C-4CC6-B73F-A176B854690A}" type="presOf" srcId="{C025976B-AC1B-4E51-8362-EF59734025BD}" destId="{83308024-07A6-449D-A65D-B2A1F5CF0BD1}" srcOrd="0" destOrd="0" presId="urn:microsoft.com/office/officeart/2005/8/layout/hierarchy5"/>
    <dgm:cxn modelId="{C958C3F2-0DE2-4EA4-ABB0-1791E165B3E1}" type="presOf" srcId="{C13B6A52-8A14-4974-BC14-65F8F5401C44}" destId="{1E7DACD2-0894-49F1-A37B-80733435EB90}" srcOrd="0" destOrd="0" presId="urn:microsoft.com/office/officeart/2005/8/layout/hierarchy5"/>
    <dgm:cxn modelId="{E12E3DC3-8ACF-490A-A434-E7A32A6227D0}" srcId="{DEC7BA5A-3A84-4358-AECC-B04AD3B9DB83}" destId="{86A4E278-2DBB-4C75-AD71-E7DC74D8BB4A}" srcOrd="1" destOrd="0" parTransId="{461E10CE-709D-4F71-A50B-48C475183514}" sibTransId="{0AE58FEB-314D-4810-B177-647589FF9800}"/>
    <dgm:cxn modelId="{4E909A61-344C-4128-A74F-FD570977825F}" type="presOf" srcId="{FAB4DBA8-8D6A-46DE-8ED4-CC0FBC489A5E}" destId="{E3C01615-751A-40E9-8157-0F0316724FE8}" srcOrd="0" destOrd="0" presId="urn:microsoft.com/office/officeart/2005/8/layout/hierarchy5"/>
    <dgm:cxn modelId="{D5B3E8AB-8FAB-4598-9CFF-B06B5DA9B9BB}" type="presOf" srcId="{3C169F71-D625-4593-A947-73446D5B3E7E}" destId="{E2B8236C-9199-45CC-9EE8-588252C85694}" srcOrd="0" destOrd="0" presId="urn:microsoft.com/office/officeart/2005/8/layout/hierarchy5"/>
    <dgm:cxn modelId="{ACEDCA78-1A3C-47E7-82E2-49E063F835CD}" type="presOf" srcId="{2CD70417-1988-4F33-9AD6-F0CB8E8C4407}" destId="{4A5575C8-DA37-4B91-A386-7662B73AA896}" srcOrd="1" destOrd="0" presId="urn:microsoft.com/office/officeart/2005/8/layout/hierarchy5"/>
    <dgm:cxn modelId="{86663696-10B9-4CFE-88A6-D92055E7FB20}" type="presOf" srcId="{2CD70417-1988-4F33-9AD6-F0CB8E8C4407}" destId="{E5DCE274-22D0-42D3-A64E-AC5114AA937B}" srcOrd="0" destOrd="0" presId="urn:microsoft.com/office/officeart/2005/8/layout/hierarchy5"/>
    <dgm:cxn modelId="{A92F7EA3-EDDB-45B2-9A29-819D61FB4FDA}" type="presOf" srcId="{C13B6A52-8A14-4974-BC14-65F8F5401C44}" destId="{869DAAED-3037-4EE5-8861-62A9EF4A169D}" srcOrd="1" destOrd="0" presId="urn:microsoft.com/office/officeart/2005/8/layout/hierarchy5"/>
    <dgm:cxn modelId="{DD411E57-A30D-46D8-84FD-0AE596F3D5CC}" type="presOf" srcId="{461E10CE-709D-4F71-A50B-48C475183514}" destId="{D9A6550B-00B8-4E1A-AB25-1BA398ED0875}" srcOrd="0" destOrd="0" presId="urn:microsoft.com/office/officeart/2005/8/layout/hierarchy5"/>
    <dgm:cxn modelId="{36208A76-3822-4C8C-874D-C3C1A5742999}" srcId="{DEC7BA5A-3A84-4358-AECC-B04AD3B9DB83}" destId="{E625793C-F09D-46CC-8FD0-5D07F55F3D8F}" srcOrd="0" destOrd="0" parTransId="{3C169F71-D625-4593-A947-73446D5B3E7E}" sibTransId="{753B68A9-8F9A-4412-8815-6EE6D6016AD8}"/>
    <dgm:cxn modelId="{4D05A270-01CB-41AB-AF6E-0FF073AAF5CF}" type="presOf" srcId="{E625793C-F09D-46CC-8FD0-5D07F55F3D8F}" destId="{9DACC2C3-0907-42F1-AEF6-4A5D7A3F381E}" srcOrd="0" destOrd="0" presId="urn:microsoft.com/office/officeart/2005/8/layout/hierarchy5"/>
    <dgm:cxn modelId="{F694E9F8-75D8-4BBB-98DD-0E0865C8A1BE}" type="presOf" srcId="{3C169F71-D625-4593-A947-73446D5B3E7E}" destId="{5346D1D2-CA26-4349-AE17-6A2FE8FE39DB}" srcOrd="1" destOrd="0" presId="urn:microsoft.com/office/officeart/2005/8/layout/hierarchy5"/>
    <dgm:cxn modelId="{A7C805D0-C7C8-49B5-A7BB-775C59B633B1}" srcId="{98FFC1B8-7C8D-437B-96F4-F976E9F2A6C4}" destId="{C13B6A52-8A14-4974-BC14-65F8F5401C44}" srcOrd="1" destOrd="0" parTransId="{C47C81EF-372B-4DA5-B8AB-F6E1BEEF9F1F}" sibTransId="{A314B72B-93DE-4467-9AAF-8F8971BF6041}"/>
    <dgm:cxn modelId="{1920E400-FBE9-4E6E-A32E-15B6FBD741A4}" type="presOf" srcId="{DEC7BA5A-3A84-4358-AECC-B04AD3B9DB83}" destId="{2DA92657-D805-4429-9866-1C617E287845}" srcOrd="0" destOrd="0" presId="urn:microsoft.com/office/officeart/2005/8/layout/hierarchy5"/>
    <dgm:cxn modelId="{E8DB5A73-C57F-4B19-B76D-22E8971D4D98}" srcId="{98FFC1B8-7C8D-437B-96F4-F976E9F2A6C4}" destId="{FAB4DBA8-8D6A-46DE-8ED4-CC0FBC489A5E}" srcOrd="2" destOrd="0" parTransId="{AC8DE47F-463B-4E48-90CC-3EEE847C6DAB}" sibTransId="{EE07E51F-8993-4C79-8ACC-0B8D3278EE8A}"/>
    <dgm:cxn modelId="{6BFC5AA8-0773-4895-A270-A1E83F37D277}" type="presOf" srcId="{86A4E278-2DBB-4C75-AD71-E7DC74D8BB4A}" destId="{3EB6473F-54A3-463B-8528-9792FA78FD73}" srcOrd="0" destOrd="0" presId="urn:microsoft.com/office/officeart/2005/8/layout/hierarchy5"/>
    <dgm:cxn modelId="{CA78F714-CD29-4CF5-B939-4570549DB126}" type="presOf" srcId="{56F7329C-635E-416E-A5D2-030238455AB0}" destId="{2A5414A3-C37D-42D8-B908-9ABC0A795D6F}" srcOrd="1" destOrd="0" presId="urn:microsoft.com/office/officeart/2005/8/layout/hierarchy5"/>
    <dgm:cxn modelId="{C036394E-1932-4FA4-A0CC-CEE8CFAD8D92}" type="presParOf" srcId="{0A14E170-54EE-4E70-A253-4E9F01805C23}" destId="{215BAD8B-198A-475D-A3FD-27CE7FD740C2}" srcOrd="0" destOrd="0" presId="urn:microsoft.com/office/officeart/2005/8/layout/hierarchy5"/>
    <dgm:cxn modelId="{89476F77-6524-4FFF-952C-BDDABB6E545E}" type="presParOf" srcId="{215BAD8B-198A-475D-A3FD-27CE7FD740C2}" destId="{6FBF3870-98BF-4F1A-BC33-5F2984190A2F}" srcOrd="0" destOrd="0" presId="urn:microsoft.com/office/officeart/2005/8/layout/hierarchy5"/>
    <dgm:cxn modelId="{8DE879BF-45FD-4D37-9A8F-F9D9873540A0}" type="presParOf" srcId="{215BAD8B-198A-475D-A3FD-27CE7FD740C2}" destId="{AF24C627-F3CF-4858-AD97-EE4DA31BA173}" srcOrd="1" destOrd="0" presId="urn:microsoft.com/office/officeart/2005/8/layout/hierarchy5"/>
    <dgm:cxn modelId="{094D54F2-9665-4C04-8D63-067150E148E7}" type="presParOf" srcId="{AF24C627-F3CF-4858-AD97-EE4DA31BA173}" destId="{198D727C-D67C-4499-B178-205E55385A6E}" srcOrd="0" destOrd="0" presId="urn:microsoft.com/office/officeart/2005/8/layout/hierarchy5"/>
    <dgm:cxn modelId="{ADECD58F-B2C9-4811-B2C2-995EEAA18FB1}" type="presParOf" srcId="{198D727C-D67C-4499-B178-205E55385A6E}" destId="{83308024-07A6-449D-A65D-B2A1F5CF0BD1}" srcOrd="0" destOrd="0" presId="urn:microsoft.com/office/officeart/2005/8/layout/hierarchy5"/>
    <dgm:cxn modelId="{BC4F9C86-8677-4548-8125-BC641FC11304}" type="presParOf" srcId="{198D727C-D67C-4499-B178-205E55385A6E}" destId="{58B2D877-9079-487B-84B5-A9F2BB8DB429}" srcOrd="1" destOrd="0" presId="urn:microsoft.com/office/officeart/2005/8/layout/hierarchy5"/>
    <dgm:cxn modelId="{D085B2ED-797A-473B-B827-F9226F0892BD}" type="presParOf" srcId="{58B2D877-9079-487B-84B5-A9F2BB8DB429}" destId="{889668DC-0EA0-42E7-96E7-4C3735E8CDFD}" srcOrd="0" destOrd="0" presId="urn:microsoft.com/office/officeart/2005/8/layout/hierarchy5"/>
    <dgm:cxn modelId="{B37F198C-E9B7-4F7F-A368-1855FEB152C5}" type="presParOf" srcId="{889668DC-0EA0-42E7-96E7-4C3735E8CDFD}" destId="{2A5414A3-C37D-42D8-B908-9ABC0A795D6F}" srcOrd="0" destOrd="0" presId="urn:microsoft.com/office/officeart/2005/8/layout/hierarchy5"/>
    <dgm:cxn modelId="{4A4D2403-E810-44E3-A977-2EAE9527B083}" type="presParOf" srcId="{58B2D877-9079-487B-84B5-A9F2BB8DB429}" destId="{44DEB3FD-6983-4AE2-81F9-0A7299B174F7}" srcOrd="1" destOrd="0" presId="urn:microsoft.com/office/officeart/2005/8/layout/hierarchy5"/>
    <dgm:cxn modelId="{28A6E6F8-90CD-450B-8627-B26CC3BFC399}" type="presParOf" srcId="{44DEB3FD-6983-4AE2-81F9-0A7299B174F7}" destId="{2DA92657-D805-4429-9866-1C617E287845}" srcOrd="0" destOrd="0" presId="urn:microsoft.com/office/officeart/2005/8/layout/hierarchy5"/>
    <dgm:cxn modelId="{799E1449-B512-4AB4-981B-6731A333D43E}" type="presParOf" srcId="{44DEB3FD-6983-4AE2-81F9-0A7299B174F7}" destId="{E7446C36-7C68-4EB0-9380-345469F02458}" srcOrd="1" destOrd="0" presId="urn:microsoft.com/office/officeart/2005/8/layout/hierarchy5"/>
    <dgm:cxn modelId="{DEEC7CBE-9D10-4794-ADB4-65754165A87D}" type="presParOf" srcId="{E7446C36-7C68-4EB0-9380-345469F02458}" destId="{E2B8236C-9199-45CC-9EE8-588252C85694}" srcOrd="0" destOrd="0" presId="urn:microsoft.com/office/officeart/2005/8/layout/hierarchy5"/>
    <dgm:cxn modelId="{D8951995-33FC-407E-B11F-1C0F83DB0178}" type="presParOf" srcId="{E2B8236C-9199-45CC-9EE8-588252C85694}" destId="{5346D1D2-CA26-4349-AE17-6A2FE8FE39DB}" srcOrd="0" destOrd="0" presId="urn:microsoft.com/office/officeart/2005/8/layout/hierarchy5"/>
    <dgm:cxn modelId="{648D6A8D-5D2B-49F0-96B2-E5D3CA8B3F89}" type="presParOf" srcId="{E7446C36-7C68-4EB0-9380-345469F02458}" destId="{2FA9F39A-FF94-49AC-BD00-AC8395EEF013}" srcOrd="1" destOrd="0" presId="urn:microsoft.com/office/officeart/2005/8/layout/hierarchy5"/>
    <dgm:cxn modelId="{C51F82F1-049C-430A-A9EF-D073D04C06F9}" type="presParOf" srcId="{2FA9F39A-FF94-49AC-BD00-AC8395EEF013}" destId="{9DACC2C3-0907-42F1-AEF6-4A5D7A3F381E}" srcOrd="0" destOrd="0" presId="urn:microsoft.com/office/officeart/2005/8/layout/hierarchy5"/>
    <dgm:cxn modelId="{65170088-DC22-411A-BB2F-66B1283126CF}" type="presParOf" srcId="{2FA9F39A-FF94-49AC-BD00-AC8395EEF013}" destId="{F11E2EC6-455A-4DF8-AE07-383A50394B97}" srcOrd="1" destOrd="0" presId="urn:microsoft.com/office/officeart/2005/8/layout/hierarchy5"/>
    <dgm:cxn modelId="{83EB2D54-9418-48D2-A295-FEA121DC51D0}" type="presParOf" srcId="{E7446C36-7C68-4EB0-9380-345469F02458}" destId="{D9A6550B-00B8-4E1A-AB25-1BA398ED0875}" srcOrd="2" destOrd="0" presId="urn:microsoft.com/office/officeart/2005/8/layout/hierarchy5"/>
    <dgm:cxn modelId="{BC0FD006-6D9D-4B18-B0B4-291F3047C88C}" type="presParOf" srcId="{D9A6550B-00B8-4E1A-AB25-1BA398ED0875}" destId="{F28F925C-C4C7-411E-A489-95F7123341A1}" srcOrd="0" destOrd="0" presId="urn:microsoft.com/office/officeart/2005/8/layout/hierarchy5"/>
    <dgm:cxn modelId="{0603F5B8-9B33-4F0D-A390-7FC624DDDA33}" type="presParOf" srcId="{E7446C36-7C68-4EB0-9380-345469F02458}" destId="{CB18A1A0-C8E8-47B0-805E-20B1D57E898D}" srcOrd="3" destOrd="0" presId="urn:microsoft.com/office/officeart/2005/8/layout/hierarchy5"/>
    <dgm:cxn modelId="{AB7AC798-FA87-47C9-9208-DC51CC53AE05}" type="presParOf" srcId="{CB18A1A0-C8E8-47B0-805E-20B1D57E898D}" destId="{3EB6473F-54A3-463B-8528-9792FA78FD73}" srcOrd="0" destOrd="0" presId="urn:microsoft.com/office/officeart/2005/8/layout/hierarchy5"/>
    <dgm:cxn modelId="{695D9F6C-8BFE-408E-9527-61CF57C0C446}" type="presParOf" srcId="{CB18A1A0-C8E8-47B0-805E-20B1D57E898D}" destId="{6BA16CA0-6E6E-4311-80D0-09B7FD35D4B3}" srcOrd="1" destOrd="0" presId="urn:microsoft.com/office/officeart/2005/8/layout/hierarchy5"/>
    <dgm:cxn modelId="{47ADCF3A-8E0C-4461-B0D0-33F0E1ABD3C1}" type="presParOf" srcId="{0A14E170-54EE-4E70-A253-4E9F01805C23}" destId="{569A979C-57E9-4B07-B118-5271E72CEBBF}" srcOrd="1" destOrd="0" presId="urn:microsoft.com/office/officeart/2005/8/layout/hierarchy5"/>
    <dgm:cxn modelId="{E8891304-ADC6-4340-8A4F-52061015C366}" type="presParOf" srcId="{569A979C-57E9-4B07-B118-5271E72CEBBF}" destId="{A523756D-553F-4C70-90F5-B91715203714}" srcOrd="0" destOrd="0" presId="urn:microsoft.com/office/officeart/2005/8/layout/hierarchy5"/>
    <dgm:cxn modelId="{B8302B15-EE20-403C-8A03-A76596F6ABCE}" type="presParOf" srcId="{A523756D-553F-4C70-90F5-B91715203714}" destId="{1E7DACD2-0894-49F1-A37B-80733435EB90}" srcOrd="0" destOrd="0" presId="urn:microsoft.com/office/officeart/2005/8/layout/hierarchy5"/>
    <dgm:cxn modelId="{3C9E2C3B-060F-4FCE-90A1-BFD2231CF360}" type="presParOf" srcId="{A523756D-553F-4C70-90F5-B91715203714}" destId="{869DAAED-3037-4EE5-8861-62A9EF4A169D}" srcOrd="1" destOrd="0" presId="urn:microsoft.com/office/officeart/2005/8/layout/hierarchy5"/>
    <dgm:cxn modelId="{4E6C83F8-15C1-46EA-8995-C88C10896B73}" type="presParOf" srcId="{569A979C-57E9-4B07-B118-5271E72CEBBF}" destId="{65D9A91D-C9DA-4D13-A595-6F9482B4BA30}" srcOrd="1" destOrd="0" presId="urn:microsoft.com/office/officeart/2005/8/layout/hierarchy5"/>
    <dgm:cxn modelId="{47D6F16F-E73F-47DC-955E-5CB724807EE0}" type="presParOf" srcId="{65D9A91D-C9DA-4D13-A595-6F9482B4BA30}" destId="{9665D250-2031-49CA-9135-FCDDEE7D2468}" srcOrd="0" destOrd="0" presId="urn:microsoft.com/office/officeart/2005/8/layout/hierarchy5"/>
    <dgm:cxn modelId="{40B9DCD2-00F8-40D8-AAB6-3765472AB4BC}" type="presParOf" srcId="{569A979C-57E9-4B07-B118-5271E72CEBBF}" destId="{DB260BEB-9795-4B90-8D1F-42C3BD5FCBB2}" srcOrd="2" destOrd="0" presId="urn:microsoft.com/office/officeart/2005/8/layout/hierarchy5"/>
    <dgm:cxn modelId="{4C3F0B5E-6773-4FEB-8E0B-EBF7A4E102E5}" type="presParOf" srcId="{DB260BEB-9795-4B90-8D1F-42C3BD5FCBB2}" destId="{E3C01615-751A-40E9-8157-0F0316724FE8}" srcOrd="0" destOrd="0" presId="urn:microsoft.com/office/officeart/2005/8/layout/hierarchy5"/>
    <dgm:cxn modelId="{2829FC66-D7B6-4147-B0FD-C366B6D82C2F}" type="presParOf" srcId="{DB260BEB-9795-4B90-8D1F-42C3BD5FCBB2}" destId="{50F6406A-CE0F-4B6E-A61C-C265174399FC}" srcOrd="1" destOrd="0" presId="urn:microsoft.com/office/officeart/2005/8/layout/hierarchy5"/>
    <dgm:cxn modelId="{0CA4D40E-59D5-4945-BDCF-12715514CF93}" type="presParOf" srcId="{569A979C-57E9-4B07-B118-5271E72CEBBF}" destId="{2DFE602C-9059-4F03-861F-0B8AE844AB8F}" srcOrd="3" destOrd="0" presId="urn:microsoft.com/office/officeart/2005/8/layout/hierarchy5"/>
    <dgm:cxn modelId="{470AAB5D-2A24-4894-A5D2-60C580D1EDBB}" type="presParOf" srcId="{2DFE602C-9059-4F03-861F-0B8AE844AB8F}" destId="{9BBFA2EC-763C-4D65-A670-E439FA2D26BF}" srcOrd="0" destOrd="0" presId="urn:microsoft.com/office/officeart/2005/8/layout/hierarchy5"/>
    <dgm:cxn modelId="{51BE528E-5F9A-4B1D-A21A-FA4457A34671}" type="presParOf" srcId="{569A979C-57E9-4B07-B118-5271E72CEBBF}" destId="{46C7243D-3DC2-44E3-9A68-052B67B616AA}" srcOrd="4" destOrd="0" presId="urn:microsoft.com/office/officeart/2005/8/layout/hierarchy5"/>
    <dgm:cxn modelId="{3CFA670A-470E-4187-A6F7-E19B0BF760B1}" type="presParOf" srcId="{46C7243D-3DC2-44E3-9A68-052B67B616AA}" destId="{E5DCE274-22D0-42D3-A64E-AC5114AA937B}" srcOrd="0" destOrd="0" presId="urn:microsoft.com/office/officeart/2005/8/layout/hierarchy5"/>
    <dgm:cxn modelId="{CF508EA4-1BAF-42D5-AB35-038CC81561CB}" type="presParOf" srcId="{46C7243D-3DC2-44E3-9A68-052B67B616AA}" destId="{4A5575C8-DA37-4B91-A386-7662B73AA89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FFC1B8-7C8D-437B-96F4-F976E9F2A6C4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25976B-AC1B-4E51-8362-EF59734025BD}">
      <dgm:prSet phldrT="[Texto]"/>
      <dgm:spPr/>
      <dgm:t>
        <a:bodyPr/>
        <a:lstStyle/>
        <a:p>
          <a:r>
            <a:rPr lang="es-MX" dirty="0" smtClean="0"/>
            <a:t>AA</a:t>
          </a:r>
          <a:endParaRPr lang="en-US" dirty="0"/>
        </a:p>
      </dgm:t>
    </dgm:pt>
    <dgm:pt modelId="{57E4C79E-13DB-4ECE-9E4F-F21249DD262D}" type="parTrans" cxnId="{AF9AE0D5-E49C-4214-9ACB-5DFAF3A223AD}">
      <dgm:prSet/>
      <dgm:spPr/>
      <dgm:t>
        <a:bodyPr/>
        <a:lstStyle/>
        <a:p>
          <a:endParaRPr lang="en-US"/>
        </a:p>
      </dgm:t>
    </dgm:pt>
    <dgm:pt modelId="{1EE4C482-4DB8-4A42-AD20-5DF686CD8D8E}" type="sibTrans" cxnId="{AF9AE0D5-E49C-4214-9ACB-5DFAF3A223AD}">
      <dgm:prSet/>
      <dgm:spPr/>
      <dgm:t>
        <a:bodyPr/>
        <a:lstStyle/>
        <a:p>
          <a:endParaRPr lang="en-US"/>
        </a:p>
      </dgm:t>
    </dgm:pt>
    <dgm:pt modelId="{E625793C-F09D-46CC-8FD0-5D07F55F3D8F}">
      <dgm:prSet phldrT="[Texto]"/>
      <dgm:spPr/>
      <dgm:t>
        <a:bodyPr/>
        <a:lstStyle/>
        <a:p>
          <a:r>
            <a:rPr lang="es-MX" dirty="0" smtClean="0"/>
            <a:t>A</a:t>
          </a:r>
          <a:endParaRPr lang="en-US" dirty="0"/>
        </a:p>
      </dgm:t>
    </dgm:pt>
    <dgm:pt modelId="{3C169F71-D625-4593-A947-73446D5B3E7E}" type="parTrans" cxnId="{36208A76-3822-4C8C-874D-C3C1A5742999}">
      <dgm:prSet/>
      <dgm:spPr/>
      <dgm:t>
        <a:bodyPr/>
        <a:lstStyle/>
        <a:p>
          <a:endParaRPr lang="en-US"/>
        </a:p>
      </dgm:t>
    </dgm:pt>
    <dgm:pt modelId="{753B68A9-8F9A-4412-8815-6EE6D6016AD8}" type="sibTrans" cxnId="{36208A76-3822-4C8C-874D-C3C1A5742999}">
      <dgm:prSet/>
      <dgm:spPr/>
      <dgm:t>
        <a:bodyPr/>
        <a:lstStyle/>
        <a:p>
          <a:endParaRPr lang="en-US"/>
        </a:p>
      </dgm:t>
    </dgm:pt>
    <dgm:pt modelId="{C13B6A52-8A14-4974-BC14-65F8F5401C44}">
      <dgm:prSet phldrT="[Texto]"/>
      <dgm:spPr/>
      <dgm:t>
        <a:bodyPr/>
        <a:lstStyle/>
        <a:p>
          <a:r>
            <a:rPr lang="es-MX" smtClean="0"/>
            <a:t>initial</a:t>
          </a:r>
          <a:endParaRPr lang="en-US" dirty="0"/>
        </a:p>
      </dgm:t>
    </dgm:pt>
    <dgm:pt modelId="{C47C81EF-372B-4DA5-B8AB-F6E1BEEF9F1F}" type="parTrans" cxnId="{A7C805D0-C7C8-49B5-A7BB-775C59B633B1}">
      <dgm:prSet/>
      <dgm:spPr/>
      <dgm:t>
        <a:bodyPr/>
        <a:lstStyle/>
        <a:p>
          <a:endParaRPr lang="en-US"/>
        </a:p>
      </dgm:t>
    </dgm:pt>
    <dgm:pt modelId="{A314B72B-93DE-4467-9AAF-8F8971BF6041}" type="sibTrans" cxnId="{A7C805D0-C7C8-49B5-A7BB-775C59B633B1}">
      <dgm:prSet/>
      <dgm:spPr/>
      <dgm:t>
        <a:bodyPr/>
        <a:lstStyle/>
        <a:p>
          <a:endParaRPr lang="en-US"/>
        </a:p>
      </dgm:t>
    </dgm:pt>
    <dgm:pt modelId="{FAB4DBA8-8D6A-46DE-8ED4-CC0FBC489A5E}">
      <dgm:prSet phldrT="[Texto]"/>
      <dgm:spPr/>
      <dgm:t>
        <a:bodyPr/>
        <a:lstStyle/>
        <a:p>
          <a:r>
            <a:rPr lang="en-US" b="0" i="0" smtClean="0"/>
            <a:t>intermediate</a:t>
          </a:r>
          <a:endParaRPr lang="en-US" dirty="0"/>
        </a:p>
      </dgm:t>
    </dgm:pt>
    <dgm:pt modelId="{AC8DE47F-463B-4E48-90CC-3EEE847C6DAB}" type="parTrans" cxnId="{E8DB5A73-C57F-4B19-B76D-22E8971D4D98}">
      <dgm:prSet/>
      <dgm:spPr/>
      <dgm:t>
        <a:bodyPr/>
        <a:lstStyle/>
        <a:p>
          <a:endParaRPr lang="en-US"/>
        </a:p>
      </dgm:t>
    </dgm:pt>
    <dgm:pt modelId="{EE07E51F-8993-4C79-8ACC-0B8D3278EE8A}" type="sibTrans" cxnId="{E8DB5A73-C57F-4B19-B76D-22E8971D4D98}">
      <dgm:prSet/>
      <dgm:spPr/>
      <dgm:t>
        <a:bodyPr/>
        <a:lstStyle/>
        <a:p>
          <a:endParaRPr lang="en-US"/>
        </a:p>
      </dgm:t>
    </dgm:pt>
    <dgm:pt modelId="{2CD70417-1988-4F33-9AD6-F0CB8E8C4407}">
      <dgm:prSet phldrT="[Texto]"/>
      <dgm:spPr/>
      <dgm:t>
        <a:bodyPr/>
        <a:lstStyle/>
        <a:p>
          <a:r>
            <a:rPr lang="es-MX" dirty="0" smtClean="0"/>
            <a:t>final</a:t>
          </a:r>
          <a:endParaRPr lang="en-US" dirty="0"/>
        </a:p>
      </dgm:t>
    </dgm:pt>
    <dgm:pt modelId="{3BB68A2F-BB41-4769-BBD7-7E066A483FC9}" type="parTrans" cxnId="{3A018F05-1190-4532-9BB0-E5DFCBDFA0E3}">
      <dgm:prSet/>
      <dgm:spPr/>
      <dgm:t>
        <a:bodyPr/>
        <a:lstStyle/>
        <a:p>
          <a:endParaRPr lang="en-US"/>
        </a:p>
      </dgm:t>
    </dgm:pt>
    <dgm:pt modelId="{CF62C770-1789-4B2E-8F7B-B4189CB4E524}" type="sibTrans" cxnId="{3A018F05-1190-4532-9BB0-E5DFCBDFA0E3}">
      <dgm:prSet/>
      <dgm:spPr/>
      <dgm:t>
        <a:bodyPr/>
        <a:lstStyle/>
        <a:p>
          <a:endParaRPr lang="en-US"/>
        </a:p>
      </dgm:t>
    </dgm:pt>
    <dgm:pt modelId="{DEC7BA5A-3A84-4358-AECC-B04AD3B9DB83}">
      <dgm:prSet/>
      <dgm:spPr/>
      <dgm:t>
        <a:bodyPr/>
        <a:lstStyle/>
        <a:p>
          <a:r>
            <a:rPr lang="es-MX" dirty="0" smtClean="0"/>
            <a:t>AA</a:t>
          </a:r>
          <a:endParaRPr lang="en-US" dirty="0"/>
        </a:p>
      </dgm:t>
    </dgm:pt>
    <dgm:pt modelId="{56F7329C-635E-416E-A5D2-030238455AB0}" type="parTrans" cxnId="{766C0C3E-43B0-49A3-974C-B1DC231E4168}">
      <dgm:prSet/>
      <dgm:spPr/>
      <dgm:t>
        <a:bodyPr/>
        <a:lstStyle/>
        <a:p>
          <a:endParaRPr lang="en-US"/>
        </a:p>
      </dgm:t>
    </dgm:pt>
    <dgm:pt modelId="{9D137296-3FDB-4AFE-9B03-684443940AF5}" type="sibTrans" cxnId="{766C0C3E-43B0-49A3-974C-B1DC231E4168}">
      <dgm:prSet/>
      <dgm:spPr/>
      <dgm:t>
        <a:bodyPr/>
        <a:lstStyle/>
        <a:p>
          <a:endParaRPr lang="en-US"/>
        </a:p>
      </dgm:t>
    </dgm:pt>
    <dgm:pt modelId="{86A4E278-2DBB-4C75-AD71-E7DC74D8BB4A}">
      <dgm:prSet/>
      <dgm:spPr/>
      <dgm:t>
        <a:bodyPr/>
        <a:lstStyle/>
        <a:p>
          <a:r>
            <a:rPr lang="es-MX" dirty="0" smtClean="0"/>
            <a:t>NA</a:t>
          </a:r>
          <a:endParaRPr lang="en-US" dirty="0"/>
        </a:p>
      </dgm:t>
    </dgm:pt>
    <dgm:pt modelId="{461E10CE-709D-4F71-A50B-48C475183514}" type="parTrans" cxnId="{E12E3DC3-8ACF-490A-A434-E7A32A6227D0}">
      <dgm:prSet/>
      <dgm:spPr/>
      <dgm:t>
        <a:bodyPr/>
        <a:lstStyle/>
        <a:p>
          <a:endParaRPr lang="en-US"/>
        </a:p>
      </dgm:t>
    </dgm:pt>
    <dgm:pt modelId="{0AE58FEB-314D-4810-B177-647589FF9800}" type="sibTrans" cxnId="{E12E3DC3-8ACF-490A-A434-E7A32A6227D0}">
      <dgm:prSet/>
      <dgm:spPr/>
      <dgm:t>
        <a:bodyPr/>
        <a:lstStyle/>
        <a:p>
          <a:endParaRPr lang="en-US"/>
        </a:p>
      </dgm:t>
    </dgm:pt>
    <dgm:pt modelId="{0A14E170-54EE-4E70-A253-4E9F01805C23}" type="pres">
      <dgm:prSet presAssocID="{98FFC1B8-7C8D-437B-96F4-F976E9F2A6C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5BAD8B-198A-475D-A3FD-27CE7FD740C2}" type="pres">
      <dgm:prSet presAssocID="{98FFC1B8-7C8D-437B-96F4-F976E9F2A6C4}" presName="hierFlow" presStyleCnt="0"/>
      <dgm:spPr/>
    </dgm:pt>
    <dgm:pt modelId="{6FBF3870-98BF-4F1A-BC33-5F2984190A2F}" type="pres">
      <dgm:prSet presAssocID="{98FFC1B8-7C8D-437B-96F4-F976E9F2A6C4}" presName="firstBuf" presStyleCnt="0"/>
      <dgm:spPr/>
    </dgm:pt>
    <dgm:pt modelId="{AF24C627-F3CF-4858-AD97-EE4DA31BA173}" type="pres">
      <dgm:prSet presAssocID="{98FFC1B8-7C8D-437B-96F4-F976E9F2A6C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8D727C-D67C-4499-B178-205E55385A6E}" type="pres">
      <dgm:prSet presAssocID="{C025976B-AC1B-4E51-8362-EF59734025BD}" presName="Name17" presStyleCnt="0"/>
      <dgm:spPr/>
    </dgm:pt>
    <dgm:pt modelId="{83308024-07A6-449D-A65D-B2A1F5CF0BD1}" type="pres">
      <dgm:prSet presAssocID="{C025976B-AC1B-4E51-8362-EF59734025B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B2D877-9079-487B-84B5-A9F2BB8DB429}" type="pres">
      <dgm:prSet presAssocID="{C025976B-AC1B-4E51-8362-EF59734025BD}" presName="hierChild2" presStyleCnt="0"/>
      <dgm:spPr/>
    </dgm:pt>
    <dgm:pt modelId="{889668DC-0EA0-42E7-96E7-4C3735E8CDFD}" type="pres">
      <dgm:prSet presAssocID="{56F7329C-635E-416E-A5D2-030238455AB0}" presName="Name25" presStyleLbl="parChTrans1D2" presStyleIdx="0" presStyleCnt="1"/>
      <dgm:spPr/>
      <dgm:t>
        <a:bodyPr/>
        <a:lstStyle/>
        <a:p>
          <a:endParaRPr lang="en-US"/>
        </a:p>
      </dgm:t>
    </dgm:pt>
    <dgm:pt modelId="{2A5414A3-C37D-42D8-B908-9ABC0A795D6F}" type="pres">
      <dgm:prSet presAssocID="{56F7329C-635E-416E-A5D2-030238455AB0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4DEB3FD-6983-4AE2-81F9-0A7299B174F7}" type="pres">
      <dgm:prSet presAssocID="{DEC7BA5A-3A84-4358-AECC-B04AD3B9DB83}" presName="Name30" presStyleCnt="0"/>
      <dgm:spPr/>
    </dgm:pt>
    <dgm:pt modelId="{2DA92657-D805-4429-9866-1C617E287845}" type="pres">
      <dgm:prSet presAssocID="{DEC7BA5A-3A84-4358-AECC-B04AD3B9DB83}" presName="level2Shape" presStyleLbl="node2" presStyleIdx="0" presStyleCnt="1"/>
      <dgm:spPr/>
      <dgm:t>
        <a:bodyPr/>
        <a:lstStyle/>
        <a:p>
          <a:endParaRPr lang="en-US"/>
        </a:p>
      </dgm:t>
    </dgm:pt>
    <dgm:pt modelId="{E7446C36-7C68-4EB0-9380-345469F02458}" type="pres">
      <dgm:prSet presAssocID="{DEC7BA5A-3A84-4358-AECC-B04AD3B9DB83}" presName="hierChild3" presStyleCnt="0"/>
      <dgm:spPr/>
    </dgm:pt>
    <dgm:pt modelId="{E2B8236C-9199-45CC-9EE8-588252C85694}" type="pres">
      <dgm:prSet presAssocID="{3C169F71-D625-4593-A947-73446D5B3E7E}" presName="Name25" presStyleLbl="parChTrans1D3" presStyleIdx="0" presStyleCnt="2"/>
      <dgm:spPr/>
      <dgm:t>
        <a:bodyPr/>
        <a:lstStyle/>
        <a:p>
          <a:endParaRPr lang="en-US"/>
        </a:p>
      </dgm:t>
    </dgm:pt>
    <dgm:pt modelId="{5346D1D2-CA26-4349-AE17-6A2FE8FE39DB}" type="pres">
      <dgm:prSet presAssocID="{3C169F71-D625-4593-A947-73446D5B3E7E}" presName="connTx" presStyleLbl="parChTrans1D3" presStyleIdx="0" presStyleCnt="2"/>
      <dgm:spPr/>
      <dgm:t>
        <a:bodyPr/>
        <a:lstStyle/>
        <a:p>
          <a:endParaRPr lang="en-US"/>
        </a:p>
      </dgm:t>
    </dgm:pt>
    <dgm:pt modelId="{2FA9F39A-FF94-49AC-BD00-AC8395EEF013}" type="pres">
      <dgm:prSet presAssocID="{E625793C-F09D-46CC-8FD0-5D07F55F3D8F}" presName="Name30" presStyleCnt="0"/>
      <dgm:spPr/>
    </dgm:pt>
    <dgm:pt modelId="{9DACC2C3-0907-42F1-AEF6-4A5D7A3F381E}" type="pres">
      <dgm:prSet presAssocID="{E625793C-F09D-46CC-8FD0-5D07F55F3D8F}" presName="level2Shape" presStyleLbl="node3" presStyleIdx="0" presStyleCnt="2"/>
      <dgm:spPr/>
      <dgm:t>
        <a:bodyPr/>
        <a:lstStyle/>
        <a:p>
          <a:endParaRPr lang="en-US"/>
        </a:p>
      </dgm:t>
    </dgm:pt>
    <dgm:pt modelId="{F11E2EC6-455A-4DF8-AE07-383A50394B97}" type="pres">
      <dgm:prSet presAssocID="{E625793C-F09D-46CC-8FD0-5D07F55F3D8F}" presName="hierChild3" presStyleCnt="0"/>
      <dgm:spPr/>
    </dgm:pt>
    <dgm:pt modelId="{D9A6550B-00B8-4E1A-AB25-1BA398ED0875}" type="pres">
      <dgm:prSet presAssocID="{461E10CE-709D-4F71-A50B-48C475183514}" presName="Name25" presStyleLbl="parChTrans1D3" presStyleIdx="1" presStyleCnt="2"/>
      <dgm:spPr/>
      <dgm:t>
        <a:bodyPr/>
        <a:lstStyle/>
        <a:p>
          <a:endParaRPr lang="en-US"/>
        </a:p>
      </dgm:t>
    </dgm:pt>
    <dgm:pt modelId="{F28F925C-C4C7-411E-A489-95F7123341A1}" type="pres">
      <dgm:prSet presAssocID="{461E10CE-709D-4F71-A50B-48C475183514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B18A1A0-C8E8-47B0-805E-20B1D57E898D}" type="pres">
      <dgm:prSet presAssocID="{86A4E278-2DBB-4C75-AD71-E7DC74D8BB4A}" presName="Name30" presStyleCnt="0"/>
      <dgm:spPr/>
    </dgm:pt>
    <dgm:pt modelId="{3EB6473F-54A3-463B-8528-9792FA78FD73}" type="pres">
      <dgm:prSet presAssocID="{86A4E278-2DBB-4C75-AD71-E7DC74D8BB4A}" presName="level2Shape" presStyleLbl="node3" presStyleIdx="1" presStyleCnt="2"/>
      <dgm:spPr/>
      <dgm:t>
        <a:bodyPr/>
        <a:lstStyle/>
        <a:p>
          <a:endParaRPr lang="en-US"/>
        </a:p>
      </dgm:t>
    </dgm:pt>
    <dgm:pt modelId="{6BA16CA0-6E6E-4311-80D0-09B7FD35D4B3}" type="pres">
      <dgm:prSet presAssocID="{86A4E278-2DBB-4C75-AD71-E7DC74D8BB4A}" presName="hierChild3" presStyleCnt="0"/>
      <dgm:spPr/>
    </dgm:pt>
    <dgm:pt modelId="{569A979C-57E9-4B07-B118-5271E72CEBBF}" type="pres">
      <dgm:prSet presAssocID="{98FFC1B8-7C8D-437B-96F4-F976E9F2A6C4}" presName="bgShapesFlow" presStyleCnt="0"/>
      <dgm:spPr/>
    </dgm:pt>
    <dgm:pt modelId="{A523756D-553F-4C70-90F5-B91715203714}" type="pres">
      <dgm:prSet presAssocID="{C13B6A52-8A14-4974-BC14-65F8F5401C44}" presName="rectComp" presStyleCnt="0"/>
      <dgm:spPr/>
    </dgm:pt>
    <dgm:pt modelId="{1E7DACD2-0894-49F1-A37B-80733435EB90}" type="pres">
      <dgm:prSet presAssocID="{C13B6A52-8A14-4974-BC14-65F8F5401C44}" presName="bgRect" presStyleLbl="bgShp" presStyleIdx="0" presStyleCnt="3"/>
      <dgm:spPr/>
      <dgm:t>
        <a:bodyPr/>
        <a:lstStyle/>
        <a:p>
          <a:endParaRPr lang="en-US"/>
        </a:p>
      </dgm:t>
    </dgm:pt>
    <dgm:pt modelId="{869DAAED-3037-4EE5-8861-62A9EF4A169D}" type="pres">
      <dgm:prSet presAssocID="{C13B6A52-8A14-4974-BC14-65F8F5401C44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9A91D-C9DA-4D13-A595-6F9482B4BA30}" type="pres">
      <dgm:prSet presAssocID="{C13B6A52-8A14-4974-BC14-65F8F5401C44}" presName="spComp" presStyleCnt="0"/>
      <dgm:spPr/>
    </dgm:pt>
    <dgm:pt modelId="{9665D250-2031-49CA-9135-FCDDEE7D2468}" type="pres">
      <dgm:prSet presAssocID="{C13B6A52-8A14-4974-BC14-65F8F5401C44}" presName="hSp" presStyleCnt="0"/>
      <dgm:spPr/>
    </dgm:pt>
    <dgm:pt modelId="{DB260BEB-9795-4B90-8D1F-42C3BD5FCBB2}" type="pres">
      <dgm:prSet presAssocID="{FAB4DBA8-8D6A-46DE-8ED4-CC0FBC489A5E}" presName="rectComp" presStyleCnt="0"/>
      <dgm:spPr/>
    </dgm:pt>
    <dgm:pt modelId="{E3C01615-751A-40E9-8157-0F0316724FE8}" type="pres">
      <dgm:prSet presAssocID="{FAB4DBA8-8D6A-46DE-8ED4-CC0FBC489A5E}" presName="bgRect" presStyleLbl="bgShp" presStyleIdx="1" presStyleCnt="3"/>
      <dgm:spPr/>
      <dgm:t>
        <a:bodyPr/>
        <a:lstStyle/>
        <a:p>
          <a:endParaRPr lang="en-US"/>
        </a:p>
      </dgm:t>
    </dgm:pt>
    <dgm:pt modelId="{50F6406A-CE0F-4B6E-A61C-C265174399FC}" type="pres">
      <dgm:prSet presAssocID="{FAB4DBA8-8D6A-46DE-8ED4-CC0FBC489A5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E602C-9059-4F03-861F-0B8AE844AB8F}" type="pres">
      <dgm:prSet presAssocID="{FAB4DBA8-8D6A-46DE-8ED4-CC0FBC489A5E}" presName="spComp" presStyleCnt="0"/>
      <dgm:spPr/>
    </dgm:pt>
    <dgm:pt modelId="{9BBFA2EC-763C-4D65-A670-E439FA2D26BF}" type="pres">
      <dgm:prSet presAssocID="{FAB4DBA8-8D6A-46DE-8ED4-CC0FBC489A5E}" presName="hSp" presStyleCnt="0"/>
      <dgm:spPr/>
    </dgm:pt>
    <dgm:pt modelId="{46C7243D-3DC2-44E3-9A68-052B67B616AA}" type="pres">
      <dgm:prSet presAssocID="{2CD70417-1988-4F33-9AD6-F0CB8E8C4407}" presName="rectComp" presStyleCnt="0"/>
      <dgm:spPr/>
    </dgm:pt>
    <dgm:pt modelId="{E5DCE274-22D0-42D3-A64E-AC5114AA937B}" type="pres">
      <dgm:prSet presAssocID="{2CD70417-1988-4F33-9AD6-F0CB8E8C4407}" presName="bgRect" presStyleLbl="bgShp" presStyleIdx="2" presStyleCnt="3"/>
      <dgm:spPr/>
      <dgm:t>
        <a:bodyPr/>
        <a:lstStyle/>
        <a:p>
          <a:endParaRPr lang="en-US"/>
        </a:p>
      </dgm:t>
    </dgm:pt>
    <dgm:pt modelId="{4A5575C8-DA37-4B91-A386-7662B73AA896}" type="pres">
      <dgm:prSet presAssocID="{2CD70417-1988-4F33-9AD6-F0CB8E8C440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574AC-656C-435B-A104-48C78464F7F7}" type="presOf" srcId="{461E10CE-709D-4F71-A50B-48C475183514}" destId="{F28F925C-C4C7-411E-A489-95F7123341A1}" srcOrd="1" destOrd="0" presId="urn:microsoft.com/office/officeart/2005/8/layout/hierarchy5"/>
    <dgm:cxn modelId="{D8981AF4-2D69-4C15-9B70-CA8A31A80401}" type="presOf" srcId="{DEC7BA5A-3A84-4358-AECC-B04AD3B9DB83}" destId="{2DA92657-D805-4429-9866-1C617E287845}" srcOrd="0" destOrd="0" presId="urn:microsoft.com/office/officeart/2005/8/layout/hierarchy5"/>
    <dgm:cxn modelId="{228EA445-00F2-4D46-9B25-12E578140C7D}" type="presOf" srcId="{FAB4DBA8-8D6A-46DE-8ED4-CC0FBC489A5E}" destId="{50F6406A-CE0F-4B6E-A61C-C265174399FC}" srcOrd="1" destOrd="0" presId="urn:microsoft.com/office/officeart/2005/8/layout/hierarchy5"/>
    <dgm:cxn modelId="{3A018F05-1190-4532-9BB0-E5DFCBDFA0E3}" srcId="{98FFC1B8-7C8D-437B-96F4-F976E9F2A6C4}" destId="{2CD70417-1988-4F33-9AD6-F0CB8E8C4407}" srcOrd="3" destOrd="0" parTransId="{3BB68A2F-BB41-4769-BBD7-7E066A483FC9}" sibTransId="{CF62C770-1789-4B2E-8F7B-B4189CB4E524}"/>
    <dgm:cxn modelId="{766C0C3E-43B0-49A3-974C-B1DC231E4168}" srcId="{C025976B-AC1B-4E51-8362-EF59734025BD}" destId="{DEC7BA5A-3A84-4358-AECC-B04AD3B9DB83}" srcOrd="0" destOrd="0" parTransId="{56F7329C-635E-416E-A5D2-030238455AB0}" sibTransId="{9D137296-3FDB-4AFE-9B03-684443940AF5}"/>
    <dgm:cxn modelId="{AF9AE0D5-E49C-4214-9ACB-5DFAF3A223AD}" srcId="{98FFC1B8-7C8D-437B-96F4-F976E9F2A6C4}" destId="{C025976B-AC1B-4E51-8362-EF59734025BD}" srcOrd="0" destOrd="0" parTransId="{57E4C79E-13DB-4ECE-9E4F-F21249DD262D}" sibTransId="{1EE4C482-4DB8-4A42-AD20-5DF686CD8D8E}"/>
    <dgm:cxn modelId="{4712A4DA-8C8D-4E48-B908-6B4AEB6124F6}" type="presOf" srcId="{C13B6A52-8A14-4974-BC14-65F8F5401C44}" destId="{1E7DACD2-0894-49F1-A37B-80733435EB90}" srcOrd="0" destOrd="0" presId="urn:microsoft.com/office/officeart/2005/8/layout/hierarchy5"/>
    <dgm:cxn modelId="{2F0A650D-A3B3-44C5-96A5-9918FFCA1A03}" type="presOf" srcId="{C13B6A52-8A14-4974-BC14-65F8F5401C44}" destId="{869DAAED-3037-4EE5-8861-62A9EF4A169D}" srcOrd="1" destOrd="0" presId="urn:microsoft.com/office/officeart/2005/8/layout/hierarchy5"/>
    <dgm:cxn modelId="{FCED2EBC-E6B3-4026-B7DF-4C09B6E8A694}" type="presOf" srcId="{2CD70417-1988-4F33-9AD6-F0CB8E8C4407}" destId="{4A5575C8-DA37-4B91-A386-7662B73AA896}" srcOrd="1" destOrd="0" presId="urn:microsoft.com/office/officeart/2005/8/layout/hierarchy5"/>
    <dgm:cxn modelId="{55B9361F-65DF-4303-B959-77F21CEBFFE5}" type="presOf" srcId="{98FFC1B8-7C8D-437B-96F4-F976E9F2A6C4}" destId="{0A14E170-54EE-4E70-A253-4E9F01805C23}" srcOrd="0" destOrd="0" presId="urn:microsoft.com/office/officeart/2005/8/layout/hierarchy5"/>
    <dgm:cxn modelId="{252C9F91-A88D-4B90-BC00-76DD23FCCD4A}" type="presOf" srcId="{56F7329C-635E-416E-A5D2-030238455AB0}" destId="{889668DC-0EA0-42E7-96E7-4C3735E8CDFD}" srcOrd="0" destOrd="0" presId="urn:microsoft.com/office/officeart/2005/8/layout/hierarchy5"/>
    <dgm:cxn modelId="{E12E3DC3-8ACF-490A-A434-E7A32A6227D0}" srcId="{DEC7BA5A-3A84-4358-AECC-B04AD3B9DB83}" destId="{86A4E278-2DBB-4C75-AD71-E7DC74D8BB4A}" srcOrd="1" destOrd="0" parTransId="{461E10CE-709D-4F71-A50B-48C475183514}" sibTransId="{0AE58FEB-314D-4810-B177-647589FF9800}"/>
    <dgm:cxn modelId="{AD880901-D97D-4E18-9128-5D6550B62327}" type="presOf" srcId="{E625793C-F09D-46CC-8FD0-5D07F55F3D8F}" destId="{9DACC2C3-0907-42F1-AEF6-4A5D7A3F381E}" srcOrd="0" destOrd="0" presId="urn:microsoft.com/office/officeart/2005/8/layout/hierarchy5"/>
    <dgm:cxn modelId="{CA680051-CDAE-47A1-9122-B09E87B95F27}" type="presOf" srcId="{56F7329C-635E-416E-A5D2-030238455AB0}" destId="{2A5414A3-C37D-42D8-B908-9ABC0A795D6F}" srcOrd="1" destOrd="0" presId="urn:microsoft.com/office/officeart/2005/8/layout/hierarchy5"/>
    <dgm:cxn modelId="{51FD7CBA-1813-4C1A-8D8C-AEDD194F8DA4}" type="presOf" srcId="{3C169F71-D625-4593-A947-73446D5B3E7E}" destId="{5346D1D2-CA26-4349-AE17-6A2FE8FE39DB}" srcOrd="1" destOrd="0" presId="urn:microsoft.com/office/officeart/2005/8/layout/hierarchy5"/>
    <dgm:cxn modelId="{A852147E-E006-43A9-8C26-5F5DDA628C48}" type="presOf" srcId="{461E10CE-709D-4F71-A50B-48C475183514}" destId="{D9A6550B-00B8-4E1A-AB25-1BA398ED0875}" srcOrd="0" destOrd="0" presId="urn:microsoft.com/office/officeart/2005/8/layout/hierarchy5"/>
    <dgm:cxn modelId="{55AAB8B8-AFBA-4ED1-B3B6-525BA5B30A0B}" type="presOf" srcId="{2CD70417-1988-4F33-9AD6-F0CB8E8C4407}" destId="{E5DCE274-22D0-42D3-A64E-AC5114AA937B}" srcOrd="0" destOrd="0" presId="urn:microsoft.com/office/officeart/2005/8/layout/hierarchy5"/>
    <dgm:cxn modelId="{36208A76-3822-4C8C-874D-C3C1A5742999}" srcId="{DEC7BA5A-3A84-4358-AECC-B04AD3B9DB83}" destId="{E625793C-F09D-46CC-8FD0-5D07F55F3D8F}" srcOrd="0" destOrd="0" parTransId="{3C169F71-D625-4593-A947-73446D5B3E7E}" sibTransId="{753B68A9-8F9A-4412-8815-6EE6D6016AD8}"/>
    <dgm:cxn modelId="{EAF6D980-8E69-450B-B518-58AE89CE24DB}" type="presOf" srcId="{C025976B-AC1B-4E51-8362-EF59734025BD}" destId="{83308024-07A6-449D-A65D-B2A1F5CF0BD1}" srcOrd="0" destOrd="0" presId="urn:microsoft.com/office/officeart/2005/8/layout/hierarchy5"/>
    <dgm:cxn modelId="{0AA61CBD-56B5-4314-8AE1-0CB4D6095573}" type="presOf" srcId="{FAB4DBA8-8D6A-46DE-8ED4-CC0FBC489A5E}" destId="{E3C01615-751A-40E9-8157-0F0316724FE8}" srcOrd="0" destOrd="0" presId="urn:microsoft.com/office/officeart/2005/8/layout/hierarchy5"/>
    <dgm:cxn modelId="{5C9FA9B8-869B-4D70-8BC5-C7CC8063344C}" type="presOf" srcId="{3C169F71-D625-4593-A947-73446D5B3E7E}" destId="{E2B8236C-9199-45CC-9EE8-588252C85694}" srcOrd="0" destOrd="0" presId="urn:microsoft.com/office/officeart/2005/8/layout/hierarchy5"/>
    <dgm:cxn modelId="{A7C805D0-C7C8-49B5-A7BB-775C59B633B1}" srcId="{98FFC1B8-7C8D-437B-96F4-F976E9F2A6C4}" destId="{C13B6A52-8A14-4974-BC14-65F8F5401C44}" srcOrd="1" destOrd="0" parTransId="{C47C81EF-372B-4DA5-B8AB-F6E1BEEF9F1F}" sibTransId="{A314B72B-93DE-4467-9AAF-8F8971BF6041}"/>
    <dgm:cxn modelId="{70C1DA9D-5B17-4982-89A5-4C0E384E66A7}" type="presOf" srcId="{86A4E278-2DBB-4C75-AD71-E7DC74D8BB4A}" destId="{3EB6473F-54A3-463B-8528-9792FA78FD73}" srcOrd="0" destOrd="0" presId="urn:microsoft.com/office/officeart/2005/8/layout/hierarchy5"/>
    <dgm:cxn modelId="{E8DB5A73-C57F-4B19-B76D-22E8971D4D98}" srcId="{98FFC1B8-7C8D-437B-96F4-F976E9F2A6C4}" destId="{FAB4DBA8-8D6A-46DE-8ED4-CC0FBC489A5E}" srcOrd="2" destOrd="0" parTransId="{AC8DE47F-463B-4E48-90CC-3EEE847C6DAB}" sibTransId="{EE07E51F-8993-4C79-8ACC-0B8D3278EE8A}"/>
    <dgm:cxn modelId="{689F1E8F-DEA9-44BF-9B86-50C574DF067F}" type="presParOf" srcId="{0A14E170-54EE-4E70-A253-4E9F01805C23}" destId="{215BAD8B-198A-475D-A3FD-27CE7FD740C2}" srcOrd="0" destOrd="0" presId="urn:microsoft.com/office/officeart/2005/8/layout/hierarchy5"/>
    <dgm:cxn modelId="{19E9118E-23D2-4AFA-8ADD-6F78FC295313}" type="presParOf" srcId="{215BAD8B-198A-475D-A3FD-27CE7FD740C2}" destId="{6FBF3870-98BF-4F1A-BC33-5F2984190A2F}" srcOrd="0" destOrd="0" presId="urn:microsoft.com/office/officeart/2005/8/layout/hierarchy5"/>
    <dgm:cxn modelId="{52418FE6-043C-4B43-94BA-B9B5AD1BD30A}" type="presParOf" srcId="{215BAD8B-198A-475D-A3FD-27CE7FD740C2}" destId="{AF24C627-F3CF-4858-AD97-EE4DA31BA173}" srcOrd="1" destOrd="0" presId="urn:microsoft.com/office/officeart/2005/8/layout/hierarchy5"/>
    <dgm:cxn modelId="{09BBB10C-2D25-476B-8852-554BB4CBDD13}" type="presParOf" srcId="{AF24C627-F3CF-4858-AD97-EE4DA31BA173}" destId="{198D727C-D67C-4499-B178-205E55385A6E}" srcOrd="0" destOrd="0" presId="urn:microsoft.com/office/officeart/2005/8/layout/hierarchy5"/>
    <dgm:cxn modelId="{BBFC47A5-6014-4EB7-BA1B-7AD02DD89DB2}" type="presParOf" srcId="{198D727C-D67C-4499-B178-205E55385A6E}" destId="{83308024-07A6-449D-A65D-B2A1F5CF0BD1}" srcOrd="0" destOrd="0" presId="urn:microsoft.com/office/officeart/2005/8/layout/hierarchy5"/>
    <dgm:cxn modelId="{CEF10FE3-CA6B-485B-9E3D-929F4F5F4322}" type="presParOf" srcId="{198D727C-D67C-4499-B178-205E55385A6E}" destId="{58B2D877-9079-487B-84B5-A9F2BB8DB429}" srcOrd="1" destOrd="0" presId="urn:microsoft.com/office/officeart/2005/8/layout/hierarchy5"/>
    <dgm:cxn modelId="{EFCA3F72-A7E1-4803-9712-DCAD476D121C}" type="presParOf" srcId="{58B2D877-9079-487B-84B5-A9F2BB8DB429}" destId="{889668DC-0EA0-42E7-96E7-4C3735E8CDFD}" srcOrd="0" destOrd="0" presId="urn:microsoft.com/office/officeart/2005/8/layout/hierarchy5"/>
    <dgm:cxn modelId="{3E42C3C7-6AF3-4F42-B722-2ED09D6B5885}" type="presParOf" srcId="{889668DC-0EA0-42E7-96E7-4C3735E8CDFD}" destId="{2A5414A3-C37D-42D8-B908-9ABC0A795D6F}" srcOrd="0" destOrd="0" presId="urn:microsoft.com/office/officeart/2005/8/layout/hierarchy5"/>
    <dgm:cxn modelId="{67BA234C-8317-46B0-914D-01C64070DF92}" type="presParOf" srcId="{58B2D877-9079-487B-84B5-A9F2BB8DB429}" destId="{44DEB3FD-6983-4AE2-81F9-0A7299B174F7}" srcOrd="1" destOrd="0" presId="urn:microsoft.com/office/officeart/2005/8/layout/hierarchy5"/>
    <dgm:cxn modelId="{7F5E7978-D911-46D2-8FAD-0630B8A54548}" type="presParOf" srcId="{44DEB3FD-6983-4AE2-81F9-0A7299B174F7}" destId="{2DA92657-D805-4429-9866-1C617E287845}" srcOrd="0" destOrd="0" presId="urn:microsoft.com/office/officeart/2005/8/layout/hierarchy5"/>
    <dgm:cxn modelId="{A1238C2F-DA5A-4C83-AD6B-6EBB91D39BF7}" type="presParOf" srcId="{44DEB3FD-6983-4AE2-81F9-0A7299B174F7}" destId="{E7446C36-7C68-4EB0-9380-345469F02458}" srcOrd="1" destOrd="0" presId="urn:microsoft.com/office/officeart/2005/8/layout/hierarchy5"/>
    <dgm:cxn modelId="{52EC1D5A-7FDF-422D-895B-FF33D340A851}" type="presParOf" srcId="{E7446C36-7C68-4EB0-9380-345469F02458}" destId="{E2B8236C-9199-45CC-9EE8-588252C85694}" srcOrd="0" destOrd="0" presId="urn:microsoft.com/office/officeart/2005/8/layout/hierarchy5"/>
    <dgm:cxn modelId="{E93C21F1-4C56-4D12-9271-9FEB292C7FAE}" type="presParOf" srcId="{E2B8236C-9199-45CC-9EE8-588252C85694}" destId="{5346D1D2-CA26-4349-AE17-6A2FE8FE39DB}" srcOrd="0" destOrd="0" presId="urn:microsoft.com/office/officeart/2005/8/layout/hierarchy5"/>
    <dgm:cxn modelId="{791399D2-FE86-4CDD-843F-9748FF095AD2}" type="presParOf" srcId="{E7446C36-7C68-4EB0-9380-345469F02458}" destId="{2FA9F39A-FF94-49AC-BD00-AC8395EEF013}" srcOrd="1" destOrd="0" presId="urn:microsoft.com/office/officeart/2005/8/layout/hierarchy5"/>
    <dgm:cxn modelId="{66EBF325-CE73-438E-A96A-A9FF83A2E398}" type="presParOf" srcId="{2FA9F39A-FF94-49AC-BD00-AC8395EEF013}" destId="{9DACC2C3-0907-42F1-AEF6-4A5D7A3F381E}" srcOrd="0" destOrd="0" presId="urn:microsoft.com/office/officeart/2005/8/layout/hierarchy5"/>
    <dgm:cxn modelId="{FF4F4575-FC6A-4286-9BFC-A0BFE0BF18B3}" type="presParOf" srcId="{2FA9F39A-FF94-49AC-BD00-AC8395EEF013}" destId="{F11E2EC6-455A-4DF8-AE07-383A50394B97}" srcOrd="1" destOrd="0" presId="urn:microsoft.com/office/officeart/2005/8/layout/hierarchy5"/>
    <dgm:cxn modelId="{08A31923-5807-47B7-BB6E-C84EE108AE46}" type="presParOf" srcId="{E7446C36-7C68-4EB0-9380-345469F02458}" destId="{D9A6550B-00B8-4E1A-AB25-1BA398ED0875}" srcOrd="2" destOrd="0" presId="urn:microsoft.com/office/officeart/2005/8/layout/hierarchy5"/>
    <dgm:cxn modelId="{EBC5DC6E-F43E-4C89-A103-3D451133F54F}" type="presParOf" srcId="{D9A6550B-00B8-4E1A-AB25-1BA398ED0875}" destId="{F28F925C-C4C7-411E-A489-95F7123341A1}" srcOrd="0" destOrd="0" presId="urn:microsoft.com/office/officeart/2005/8/layout/hierarchy5"/>
    <dgm:cxn modelId="{50A41E3D-7F03-4795-BAC6-8FB2304DA742}" type="presParOf" srcId="{E7446C36-7C68-4EB0-9380-345469F02458}" destId="{CB18A1A0-C8E8-47B0-805E-20B1D57E898D}" srcOrd="3" destOrd="0" presId="urn:microsoft.com/office/officeart/2005/8/layout/hierarchy5"/>
    <dgm:cxn modelId="{8B2DDD81-4C60-4CD3-8B5B-FA9832B1324E}" type="presParOf" srcId="{CB18A1A0-C8E8-47B0-805E-20B1D57E898D}" destId="{3EB6473F-54A3-463B-8528-9792FA78FD73}" srcOrd="0" destOrd="0" presId="urn:microsoft.com/office/officeart/2005/8/layout/hierarchy5"/>
    <dgm:cxn modelId="{939B9A85-B64D-49F2-B59C-D5A488EF83E5}" type="presParOf" srcId="{CB18A1A0-C8E8-47B0-805E-20B1D57E898D}" destId="{6BA16CA0-6E6E-4311-80D0-09B7FD35D4B3}" srcOrd="1" destOrd="0" presId="urn:microsoft.com/office/officeart/2005/8/layout/hierarchy5"/>
    <dgm:cxn modelId="{FD42694F-4369-47A9-B38E-B9DF965FDDE0}" type="presParOf" srcId="{0A14E170-54EE-4E70-A253-4E9F01805C23}" destId="{569A979C-57E9-4B07-B118-5271E72CEBBF}" srcOrd="1" destOrd="0" presId="urn:microsoft.com/office/officeart/2005/8/layout/hierarchy5"/>
    <dgm:cxn modelId="{A0BEF247-11AE-4DB8-A465-C76BC6088B97}" type="presParOf" srcId="{569A979C-57E9-4B07-B118-5271E72CEBBF}" destId="{A523756D-553F-4C70-90F5-B91715203714}" srcOrd="0" destOrd="0" presId="urn:microsoft.com/office/officeart/2005/8/layout/hierarchy5"/>
    <dgm:cxn modelId="{9F6A062F-38F3-4333-B068-05CF91FDD83B}" type="presParOf" srcId="{A523756D-553F-4C70-90F5-B91715203714}" destId="{1E7DACD2-0894-49F1-A37B-80733435EB90}" srcOrd="0" destOrd="0" presId="urn:microsoft.com/office/officeart/2005/8/layout/hierarchy5"/>
    <dgm:cxn modelId="{BED146BF-2549-46CB-8A38-19D710F4F9EC}" type="presParOf" srcId="{A523756D-553F-4C70-90F5-B91715203714}" destId="{869DAAED-3037-4EE5-8861-62A9EF4A169D}" srcOrd="1" destOrd="0" presId="urn:microsoft.com/office/officeart/2005/8/layout/hierarchy5"/>
    <dgm:cxn modelId="{D2EE7994-E7CB-4383-9EAD-52F67D10E176}" type="presParOf" srcId="{569A979C-57E9-4B07-B118-5271E72CEBBF}" destId="{65D9A91D-C9DA-4D13-A595-6F9482B4BA30}" srcOrd="1" destOrd="0" presId="urn:microsoft.com/office/officeart/2005/8/layout/hierarchy5"/>
    <dgm:cxn modelId="{AE0F2BAD-267B-4DD9-AA37-43857E1D9762}" type="presParOf" srcId="{65D9A91D-C9DA-4D13-A595-6F9482B4BA30}" destId="{9665D250-2031-49CA-9135-FCDDEE7D2468}" srcOrd="0" destOrd="0" presId="urn:microsoft.com/office/officeart/2005/8/layout/hierarchy5"/>
    <dgm:cxn modelId="{3A73B316-51F8-4613-A9E3-EDA391094FFB}" type="presParOf" srcId="{569A979C-57E9-4B07-B118-5271E72CEBBF}" destId="{DB260BEB-9795-4B90-8D1F-42C3BD5FCBB2}" srcOrd="2" destOrd="0" presId="urn:microsoft.com/office/officeart/2005/8/layout/hierarchy5"/>
    <dgm:cxn modelId="{7A526344-42CB-409A-B6BD-473C6850E6C8}" type="presParOf" srcId="{DB260BEB-9795-4B90-8D1F-42C3BD5FCBB2}" destId="{E3C01615-751A-40E9-8157-0F0316724FE8}" srcOrd="0" destOrd="0" presId="urn:microsoft.com/office/officeart/2005/8/layout/hierarchy5"/>
    <dgm:cxn modelId="{ED9FA632-ED1B-4C92-A6E0-E618C7D5EA08}" type="presParOf" srcId="{DB260BEB-9795-4B90-8D1F-42C3BD5FCBB2}" destId="{50F6406A-CE0F-4B6E-A61C-C265174399FC}" srcOrd="1" destOrd="0" presId="urn:microsoft.com/office/officeart/2005/8/layout/hierarchy5"/>
    <dgm:cxn modelId="{F9BDB453-6A7B-4983-B3B4-117640DDACFD}" type="presParOf" srcId="{569A979C-57E9-4B07-B118-5271E72CEBBF}" destId="{2DFE602C-9059-4F03-861F-0B8AE844AB8F}" srcOrd="3" destOrd="0" presId="urn:microsoft.com/office/officeart/2005/8/layout/hierarchy5"/>
    <dgm:cxn modelId="{C379B040-E950-4E49-8435-BC4362AF42D8}" type="presParOf" srcId="{2DFE602C-9059-4F03-861F-0B8AE844AB8F}" destId="{9BBFA2EC-763C-4D65-A670-E439FA2D26BF}" srcOrd="0" destOrd="0" presId="urn:microsoft.com/office/officeart/2005/8/layout/hierarchy5"/>
    <dgm:cxn modelId="{CC92BDB3-8BE8-4F11-BC9F-F304295897B3}" type="presParOf" srcId="{569A979C-57E9-4B07-B118-5271E72CEBBF}" destId="{46C7243D-3DC2-44E3-9A68-052B67B616AA}" srcOrd="4" destOrd="0" presId="urn:microsoft.com/office/officeart/2005/8/layout/hierarchy5"/>
    <dgm:cxn modelId="{69BF06A8-71C6-4B0E-83D8-62C1EF317699}" type="presParOf" srcId="{46C7243D-3DC2-44E3-9A68-052B67B616AA}" destId="{E5DCE274-22D0-42D3-A64E-AC5114AA937B}" srcOrd="0" destOrd="0" presId="urn:microsoft.com/office/officeart/2005/8/layout/hierarchy5"/>
    <dgm:cxn modelId="{C5D7ECE1-9263-4FD1-8215-09CAA255AC63}" type="presParOf" srcId="{46C7243D-3DC2-44E3-9A68-052B67B616AA}" destId="{4A5575C8-DA37-4B91-A386-7662B73AA89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CE274-22D0-42D3-A64E-AC5114AA937B}">
      <dsp:nvSpPr>
        <dsp:cNvPr id="0" name=""/>
        <dsp:cNvSpPr/>
      </dsp:nvSpPr>
      <dsp:spPr>
        <a:xfrm>
          <a:off x="6804639" y="0"/>
          <a:ext cx="2913192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700" kern="1200" dirty="0" smtClean="0"/>
            <a:t>final</a:t>
          </a:r>
          <a:endParaRPr lang="en-US" sz="3700" kern="1200" dirty="0"/>
        </a:p>
      </dsp:txBody>
      <dsp:txXfrm>
        <a:off x="6804639" y="0"/>
        <a:ext cx="2913192" cy="1206817"/>
      </dsp:txXfrm>
    </dsp:sp>
    <dsp:sp modelId="{E3C01615-751A-40E9-8157-0F0316724FE8}">
      <dsp:nvSpPr>
        <dsp:cNvPr id="0" name=""/>
        <dsp:cNvSpPr/>
      </dsp:nvSpPr>
      <dsp:spPr>
        <a:xfrm>
          <a:off x="3403534" y="0"/>
          <a:ext cx="2913192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i="0" kern="1200" dirty="0" smtClean="0"/>
            <a:t>intermediate</a:t>
          </a:r>
          <a:endParaRPr lang="en-US" sz="3700" kern="1200" dirty="0"/>
        </a:p>
      </dsp:txBody>
      <dsp:txXfrm>
        <a:off x="3403534" y="0"/>
        <a:ext cx="2913192" cy="1206817"/>
      </dsp:txXfrm>
    </dsp:sp>
    <dsp:sp modelId="{1E7DACD2-0894-49F1-A37B-80733435EB90}">
      <dsp:nvSpPr>
        <dsp:cNvPr id="0" name=""/>
        <dsp:cNvSpPr/>
      </dsp:nvSpPr>
      <dsp:spPr>
        <a:xfrm>
          <a:off x="2430" y="0"/>
          <a:ext cx="2913192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700" kern="1200" dirty="0" smtClean="0"/>
            <a:t>initial</a:t>
          </a:r>
          <a:endParaRPr lang="en-US" sz="3700" kern="1200" dirty="0"/>
        </a:p>
      </dsp:txBody>
      <dsp:txXfrm>
        <a:off x="2430" y="0"/>
        <a:ext cx="2913192" cy="1206817"/>
      </dsp:txXfrm>
    </dsp:sp>
    <dsp:sp modelId="{83308024-07A6-449D-A65D-B2A1F5CF0BD1}">
      <dsp:nvSpPr>
        <dsp:cNvPr id="0" name=""/>
        <dsp:cNvSpPr/>
      </dsp:nvSpPr>
      <dsp:spPr>
        <a:xfrm>
          <a:off x="246386" y="1924426"/>
          <a:ext cx="2439562" cy="121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dirty="0" smtClean="0"/>
            <a:t>Entrega Lista</a:t>
          </a:r>
          <a:endParaRPr lang="en-US" sz="3400" kern="1200" dirty="0"/>
        </a:p>
      </dsp:txBody>
      <dsp:txXfrm>
        <a:off x="282112" y="1960152"/>
        <a:ext cx="2368110" cy="1148329"/>
      </dsp:txXfrm>
    </dsp:sp>
    <dsp:sp modelId="{889668DC-0EA0-42E7-96E7-4C3735E8CDFD}">
      <dsp:nvSpPr>
        <dsp:cNvPr id="0" name=""/>
        <dsp:cNvSpPr/>
      </dsp:nvSpPr>
      <dsp:spPr>
        <a:xfrm>
          <a:off x="2685949" y="2507026"/>
          <a:ext cx="975825" cy="54580"/>
        </a:xfrm>
        <a:custGeom>
          <a:avLst/>
          <a:gdLst/>
          <a:ahLst/>
          <a:cxnLst/>
          <a:rect l="0" t="0" r="0" b="0"/>
          <a:pathLst>
            <a:path>
              <a:moveTo>
                <a:pt x="0" y="27290"/>
              </a:moveTo>
              <a:lnTo>
                <a:pt x="975825" y="272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49466" y="2509921"/>
        <a:ext cx="48791" cy="48791"/>
      </dsp:txXfrm>
    </dsp:sp>
    <dsp:sp modelId="{2DA92657-D805-4429-9866-1C617E287845}">
      <dsp:nvSpPr>
        <dsp:cNvPr id="0" name=""/>
        <dsp:cNvSpPr/>
      </dsp:nvSpPr>
      <dsp:spPr>
        <a:xfrm>
          <a:off x="3661774" y="1924426"/>
          <a:ext cx="2439562" cy="121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dirty="0" smtClean="0"/>
            <a:t>En camino</a:t>
          </a:r>
          <a:endParaRPr lang="en-US" sz="3400" kern="1200" dirty="0"/>
        </a:p>
      </dsp:txBody>
      <dsp:txXfrm>
        <a:off x="3697500" y="1960152"/>
        <a:ext cx="2368110" cy="1148329"/>
      </dsp:txXfrm>
    </dsp:sp>
    <dsp:sp modelId="{E2B8236C-9199-45CC-9EE8-588252C85694}">
      <dsp:nvSpPr>
        <dsp:cNvPr id="0" name=""/>
        <dsp:cNvSpPr/>
      </dsp:nvSpPr>
      <dsp:spPr>
        <a:xfrm rot="19457599">
          <a:off x="5988383" y="2156339"/>
          <a:ext cx="1201732" cy="54580"/>
        </a:xfrm>
        <a:custGeom>
          <a:avLst/>
          <a:gdLst/>
          <a:ahLst/>
          <a:cxnLst/>
          <a:rect l="0" t="0" r="0" b="0"/>
          <a:pathLst>
            <a:path>
              <a:moveTo>
                <a:pt x="0" y="27290"/>
              </a:moveTo>
              <a:lnTo>
                <a:pt x="1201732" y="27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9206" y="2153586"/>
        <a:ext cx="60086" cy="60086"/>
      </dsp:txXfrm>
    </dsp:sp>
    <dsp:sp modelId="{9DACC2C3-0907-42F1-AEF6-4A5D7A3F381E}">
      <dsp:nvSpPr>
        <dsp:cNvPr id="0" name=""/>
        <dsp:cNvSpPr/>
      </dsp:nvSpPr>
      <dsp:spPr>
        <a:xfrm>
          <a:off x="7077162" y="1223051"/>
          <a:ext cx="2439562" cy="121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dirty="0" smtClean="0"/>
            <a:t>Entregando</a:t>
          </a:r>
          <a:endParaRPr lang="en-US" sz="3400" kern="1200" dirty="0"/>
        </a:p>
      </dsp:txBody>
      <dsp:txXfrm>
        <a:off x="7112888" y="1258777"/>
        <a:ext cx="2368110" cy="1148329"/>
      </dsp:txXfrm>
    </dsp:sp>
    <dsp:sp modelId="{D9A6550B-00B8-4E1A-AB25-1BA398ED0875}">
      <dsp:nvSpPr>
        <dsp:cNvPr id="0" name=""/>
        <dsp:cNvSpPr/>
      </dsp:nvSpPr>
      <dsp:spPr>
        <a:xfrm rot="2142401">
          <a:off x="5988383" y="2857713"/>
          <a:ext cx="1201732" cy="54580"/>
        </a:xfrm>
        <a:custGeom>
          <a:avLst/>
          <a:gdLst/>
          <a:ahLst/>
          <a:cxnLst/>
          <a:rect l="0" t="0" r="0" b="0"/>
          <a:pathLst>
            <a:path>
              <a:moveTo>
                <a:pt x="0" y="27290"/>
              </a:moveTo>
              <a:lnTo>
                <a:pt x="1201732" y="27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9206" y="2854960"/>
        <a:ext cx="60086" cy="60086"/>
      </dsp:txXfrm>
    </dsp:sp>
    <dsp:sp modelId="{3EB6473F-54A3-463B-8528-9792FA78FD73}">
      <dsp:nvSpPr>
        <dsp:cNvPr id="0" name=""/>
        <dsp:cNvSpPr/>
      </dsp:nvSpPr>
      <dsp:spPr>
        <a:xfrm>
          <a:off x="7077162" y="2625800"/>
          <a:ext cx="2439562" cy="121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dirty="0" smtClean="0"/>
            <a:t>Reprogramar</a:t>
          </a:r>
          <a:endParaRPr lang="en-US" sz="3400" kern="1200" dirty="0"/>
        </a:p>
      </dsp:txBody>
      <dsp:txXfrm>
        <a:off x="7112888" y="2661526"/>
        <a:ext cx="2368110" cy="114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CE274-22D0-42D3-A64E-AC5114AA937B}">
      <dsp:nvSpPr>
        <dsp:cNvPr id="0" name=""/>
        <dsp:cNvSpPr/>
      </dsp:nvSpPr>
      <dsp:spPr>
        <a:xfrm>
          <a:off x="6804639" y="0"/>
          <a:ext cx="2913192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700" kern="1200" dirty="0" smtClean="0"/>
            <a:t>final</a:t>
          </a:r>
          <a:endParaRPr lang="en-US" sz="3700" kern="1200" dirty="0"/>
        </a:p>
      </dsp:txBody>
      <dsp:txXfrm>
        <a:off x="6804639" y="0"/>
        <a:ext cx="2913192" cy="1206817"/>
      </dsp:txXfrm>
    </dsp:sp>
    <dsp:sp modelId="{E3C01615-751A-40E9-8157-0F0316724FE8}">
      <dsp:nvSpPr>
        <dsp:cNvPr id="0" name=""/>
        <dsp:cNvSpPr/>
      </dsp:nvSpPr>
      <dsp:spPr>
        <a:xfrm>
          <a:off x="3403534" y="0"/>
          <a:ext cx="2913192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i="0" kern="1200" smtClean="0"/>
            <a:t>intermediate</a:t>
          </a:r>
          <a:endParaRPr lang="en-US" sz="3700" kern="1200" dirty="0"/>
        </a:p>
      </dsp:txBody>
      <dsp:txXfrm>
        <a:off x="3403534" y="0"/>
        <a:ext cx="2913192" cy="1206817"/>
      </dsp:txXfrm>
    </dsp:sp>
    <dsp:sp modelId="{1E7DACD2-0894-49F1-A37B-80733435EB90}">
      <dsp:nvSpPr>
        <dsp:cNvPr id="0" name=""/>
        <dsp:cNvSpPr/>
      </dsp:nvSpPr>
      <dsp:spPr>
        <a:xfrm>
          <a:off x="2430" y="0"/>
          <a:ext cx="2913192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700" kern="1200" smtClean="0"/>
            <a:t>initial</a:t>
          </a:r>
          <a:endParaRPr lang="en-US" sz="3700" kern="1200" dirty="0"/>
        </a:p>
      </dsp:txBody>
      <dsp:txXfrm>
        <a:off x="2430" y="0"/>
        <a:ext cx="2913192" cy="1206817"/>
      </dsp:txXfrm>
    </dsp:sp>
    <dsp:sp modelId="{83308024-07A6-449D-A65D-B2A1F5CF0BD1}">
      <dsp:nvSpPr>
        <dsp:cNvPr id="0" name=""/>
        <dsp:cNvSpPr/>
      </dsp:nvSpPr>
      <dsp:spPr>
        <a:xfrm>
          <a:off x="246386" y="1924426"/>
          <a:ext cx="2439562" cy="121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AA</a:t>
          </a:r>
          <a:endParaRPr lang="en-US" sz="6500" kern="1200" dirty="0"/>
        </a:p>
      </dsp:txBody>
      <dsp:txXfrm>
        <a:off x="282112" y="1960152"/>
        <a:ext cx="2368110" cy="1148329"/>
      </dsp:txXfrm>
    </dsp:sp>
    <dsp:sp modelId="{889668DC-0EA0-42E7-96E7-4C3735E8CDFD}">
      <dsp:nvSpPr>
        <dsp:cNvPr id="0" name=""/>
        <dsp:cNvSpPr/>
      </dsp:nvSpPr>
      <dsp:spPr>
        <a:xfrm>
          <a:off x="2685949" y="2507026"/>
          <a:ext cx="975825" cy="54580"/>
        </a:xfrm>
        <a:custGeom>
          <a:avLst/>
          <a:gdLst/>
          <a:ahLst/>
          <a:cxnLst/>
          <a:rect l="0" t="0" r="0" b="0"/>
          <a:pathLst>
            <a:path>
              <a:moveTo>
                <a:pt x="0" y="27290"/>
              </a:moveTo>
              <a:lnTo>
                <a:pt x="975825" y="272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49466" y="2509921"/>
        <a:ext cx="48791" cy="48791"/>
      </dsp:txXfrm>
    </dsp:sp>
    <dsp:sp modelId="{2DA92657-D805-4429-9866-1C617E287845}">
      <dsp:nvSpPr>
        <dsp:cNvPr id="0" name=""/>
        <dsp:cNvSpPr/>
      </dsp:nvSpPr>
      <dsp:spPr>
        <a:xfrm>
          <a:off x="3661774" y="1924426"/>
          <a:ext cx="2439562" cy="121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AA</a:t>
          </a:r>
          <a:endParaRPr lang="en-US" sz="6500" kern="1200" dirty="0"/>
        </a:p>
      </dsp:txBody>
      <dsp:txXfrm>
        <a:off x="3697500" y="1960152"/>
        <a:ext cx="2368110" cy="1148329"/>
      </dsp:txXfrm>
    </dsp:sp>
    <dsp:sp modelId="{E2B8236C-9199-45CC-9EE8-588252C85694}">
      <dsp:nvSpPr>
        <dsp:cNvPr id="0" name=""/>
        <dsp:cNvSpPr/>
      </dsp:nvSpPr>
      <dsp:spPr>
        <a:xfrm rot="19457599">
          <a:off x="5988383" y="2156339"/>
          <a:ext cx="1201732" cy="54580"/>
        </a:xfrm>
        <a:custGeom>
          <a:avLst/>
          <a:gdLst/>
          <a:ahLst/>
          <a:cxnLst/>
          <a:rect l="0" t="0" r="0" b="0"/>
          <a:pathLst>
            <a:path>
              <a:moveTo>
                <a:pt x="0" y="27290"/>
              </a:moveTo>
              <a:lnTo>
                <a:pt x="1201732" y="27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9206" y="2153586"/>
        <a:ext cx="60086" cy="60086"/>
      </dsp:txXfrm>
    </dsp:sp>
    <dsp:sp modelId="{9DACC2C3-0907-42F1-AEF6-4A5D7A3F381E}">
      <dsp:nvSpPr>
        <dsp:cNvPr id="0" name=""/>
        <dsp:cNvSpPr/>
      </dsp:nvSpPr>
      <dsp:spPr>
        <a:xfrm>
          <a:off x="7077162" y="1223051"/>
          <a:ext cx="2439562" cy="121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A</a:t>
          </a:r>
          <a:endParaRPr lang="en-US" sz="6500" kern="1200" dirty="0"/>
        </a:p>
      </dsp:txBody>
      <dsp:txXfrm>
        <a:off x="7112888" y="1258777"/>
        <a:ext cx="2368110" cy="1148329"/>
      </dsp:txXfrm>
    </dsp:sp>
    <dsp:sp modelId="{D9A6550B-00B8-4E1A-AB25-1BA398ED0875}">
      <dsp:nvSpPr>
        <dsp:cNvPr id="0" name=""/>
        <dsp:cNvSpPr/>
      </dsp:nvSpPr>
      <dsp:spPr>
        <a:xfrm rot="2142401">
          <a:off x="5988383" y="2857713"/>
          <a:ext cx="1201732" cy="54580"/>
        </a:xfrm>
        <a:custGeom>
          <a:avLst/>
          <a:gdLst/>
          <a:ahLst/>
          <a:cxnLst/>
          <a:rect l="0" t="0" r="0" b="0"/>
          <a:pathLst>
            <a:path>
              <a:moveTo>
                <a:pt x="0" y="27290"/>
              </a:moveTo>
              <a:lnTo>
                <a:pt x="1201732" y="27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9206" y="2854960"/>
        <a:ext cx="60086" cy="60086"/>
      </dsp:txXfrm>
    </dsp:sp>
    <dsp:sp modelId="{3EB6473F-54A3-463B-8528-9792FA78FD73}">
      <dsp:nvSpPr>
        <dsp:cNvPr id="0" name=""/>
        <dsp:cNvSpPr/>
      </dsp:nvSpPr>
      <dsp:spPr>
        <a:xfrm>
          <a:off x="7077162" y="2625800"/>
          <a:ext cx="2439562" cy="121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NA</a:t>
          </a:r>
          <a:endParaRPr lang="en-US" sz="6500" kern="1200" dirty="0"/>
        </a:p>
      </dsp:txBody>
      <dsp:txXfrm>
        <a:off x="7112888" y="2661526"/>
        <a:ext cx="2368110" cy="114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15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61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6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1F84B39-1951-480A-BE12-E159FB885B9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D110A5-817E-48A5-A8F8-0B3DBC7D1AC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Widget Estados y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configuro mi formato con estados?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Todo la configuración se realiza por FXL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Una variable por estado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Creación de </a:t>
            </a:r>
            <a:r>
              <a:rPr lang="es-MX" dirty="0" err="1" smtClean="0"/>
              <a:t>behaviors</a:t>
            </a:r>
            <a:r>
              <a:rPr lang="es-MX" dirty="0"/>
              <a:t> </a:t>
            </a:r>
            <a:r>
              <a:rPr lang="es-MX" dirty="0" smtClean="0"/>
              <a:t>segmentada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Maquina de estados por FXL</a:t>
            </a:r>
          </a:p>
          <a:p>
            <a:pPr marL="0" indent="0" algn="ctr">
              <a:buNone/>
            </a:pPr>
            <a:r>
              <a:rPr lang="es-MX" sz="2400" u="sng" dirty="0" smtClean="0"/>
              <a:t>NO SOPORTA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Que su valor sea calculado de alguna forma externa (manual, por FXL).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Respuesta en 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Que se encuentre en un formato dentro de un </a:t>
            </a:r>
            <a:r>
              <a:rPr lang="es-ES" dirty="0" smtClean="0"/>
              <a:t>FormEdit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293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 &lt;variables&gt;</a:t>
            </a:r>
          </a:p>
          <a:p>
            <a:r>
              <a:rPr lang="en-US" sz="1600" dirty="0"/>
              <a:t>                &lt;</a:t>
            </a:r>
            <a:r>
              <a:rPr lang="en-US" sz="1600" dirty="0" err="1"/>
              <a:t>var</a:t>
            </a:r>
            <a:r>
              <a:rPr lang="en-US" sz="1600" dirty="0"/>
              <a:t> key="EstadoEntregaLista" </a:t>
            </a:r>
            <a:r>
              <a:rPr lang="en-US" sz="1600" dirty="0" err="1"/>
              <a:t>keyForSave</a:t>
            </a:r>
            <a:r>
              <a:rPr lang="en-US" sz="1600" dirty="0"/>
              <a:t>="EstadoEntregaLista" type="string" /&gt;</a:t>
            </a:r>
          </a:p>
          <a:p>
            <a:r>
              <a:rPr lang="en-US" sz="1600" dirty="0"/>
              <a:t>                &lt;</a:t>
            </a:r>
            <a:r>
              <a:rPr lang="en-US" sz="1600" dirty="0" err="1"/>
              <a:t>var</a:t>
            </a:r>
            <a:r>
              <a:rPr lang="en-US" sz="1600" dirty="0"/>
              <a:t> key="EstadoEntregaEnCamino" </a:t>
            </a:r>
            <a:r>
              <a:rPr lang="en-US" sz="1600" dirty="0" err="1"/>
              <a:t>keyForSave</a:t>
            </a:r>
            <a:r>
              <a:rPr lang="en-US" sz="1600" dirty="0"/>
              <a:t>="EstadoEntregaEnCamino" type="string" /&gt;</a:t>
            </a:r>
          </a:p>
          <a:p>
            <a:r>
              <a:rPr lang="en-US" sz="1600" dirty="0"/>
              <a:t>                &lt;</a:t>
            </a:r>
            <a:r>
              <a:rPr lang="en-US" sz="1600" dirty="0" err="1"/>
              <a:t>var</a:t>
            </a:r>
            <a:r>
              <a:rPr lang="en-US" sz="1600" dirty="0"/>
              <a:t> key="EstadoEntregando" </a:t>
            </a:r>
            <a:r>
              <a:rPr lang="en-US" sz="1600" dirty="0" err="1"/>
              <a:t>keyForSave</a:t>
            </a:r>
            <a:r>
              <a:rPr lang="en-US" sz="1600" dirty="0"/>
              <a:t>="EstadoEntregando" type="string" /&gt;</a:t>
            </a:r>
          </a:p>
          <a:p>
            <a:r>
              <a:rPr lang="en-US" sz="1600" dirty="0"/>
              <a:t>                &lt;</a:t>
            </a:r>
            <a:r>
              <a:rPr lang="en-US" sz="1600" dirty="0" err="1"/>
              <a:t>var</a:t>
            </a:r>
            <a:r>
              <a:rPr lang="en-US" sz="1600" dirty="0"/>
              <a:t> key="EstadoReprogramar" </a:t>
            </a:r>
            <a:r>
              <a:rPr lang="en-US" sz="1600" dirty="0" err="1"/>
              <a:t>keyForSave</a:t>
            </a:r>
            <a:r>
              <a:rPr lang="en-US" sz="1600" dirty="0"/>
              <a:t>="EstadoReprogramar" type="string" /&gt;</a:t>
            </a:r>
          </a:p>
          <a:p>
            <a:r>
              <a:rPr lang="en-US" sz="1600" dirty="0"/>
              <a:t>                &lt;</a:t>
            </a:r>
            <a:r>
              <a:rPr lang="en-US" sz="1600" dirty="0" err="1"/>
              <a:t>var</a:t>
            </a:r>
            <a:r>
              <a:rPr lang="en-US" sz="1600" dirty="0"/>
              <a:t> key="</a:t>
            </a:r>
            <a:r>
              <a:rPr lang="en-US" sz="1600" dirty="0" err="1"/>
              <a:t>ArticulosCompletos</a:t>
            </a:r>
            <a:r>
              <a:rPr lang="en-US" sz="1600" dirty="0"/>
              <a:t>" </a:t>
            </a:r>
            <a:r>
              <a:rPr lang="en-US" sz="1600" dirty="0" err="1"/>
              <a:t>keyForSave</a:t>
            </a:r>
            <a:r>
              <a:rPr lang="en-US" sz="1600" dirty="0"/>
              <a:t>="</a:t>
            </a:r>
            <a:r>
              <a:rPr lang="en-US" sz="1600" dirty="0" err="1"/>
              <a:t>EntregaComPar</a:t>
            </a:r>
            <a:r>
              <a:rPr lang="en-US" sz="1600" dirty="0"/>
              <a:t>" type="string" /&gt;</a:t>
            </a:r>
          </a:p>
          <a:p>
            <a:r>
              <a:rPr lang="en-US" sz="1600" dirty="0" smtClean="0"/>
              <a:t>&lt;/</a:t>
            </a:r>
            <a:r>
              <a:rPr lang="en-US" sz="1600" dirty="0"/>
              <a:t>variables&gt;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379594" y="2691686"/>
            <a:ext cx="1223493" cy="29621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behaviors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67447" y="585216"/>
            <a:ext cx="7778839" cy="5068609"/>
          </a:xfrm>
        </p:spPr>
        <p:txBody>
          <a:bodyPr numCol="1">
            <a:normAutofit fontScale="25000" lnSpcReduction="20000"/>
          </a:bodyPr>
          <a:lstStyle/>
          <a:p>
            <a:r>
              <a:rPr lang="en-US" sz="7200" dirty="0" smtClean="0"/>
              <a:t>&lt;</a:t>
            </a:r>
            <a:r>
              <a:rPr lang="en-US" sz="7200" dirty="0"/>
              <a:t>behaviors&gt;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</a:t>
            </a:r>
            <a:r>
              <a:rPr lang="en-US" sz="7200" dirty="0">
                <a:solidFill>
                  <a:srgbClr val="00B0F0"/>
                </a:solidFill>
              </a:rPr>
              <a:t>&lt;!-- </a:t>
            </a:r>
            <a:r>
              <a:rPr lang="en-US" sz="7200" dirty="0" err="1">
                <a:solidFill>
                  <a:srgbClr val="00B0F0"/>
                </a:solidFill>
              </a:rPr>
              <a:t>Behav</a:t>
            </a:r>
            <a:r>
              <a:rPr lang="en-US" sz="7200" dirty="0">
                <a:solidFill>
                  <a:srgbClr val="00B0F0"/>
                </a:solidFill>
              </a:rPr>
              <a:t> </a:t>
            </a:r>
            <a:r>
              <a:rPr lang="en-US" sz="7200" dirty="0" err="1">
                <a:solidFill>
                  <a:srgbClr val="00B0F0"/>
                </a:solidFill>
              </a:rPr>
              <a:t>oculta</a:t>
            </a:r>
            <a:r>
              <a:rPr lang="en-US" sz="7200" dirty="0">
                <a:solidFill>
                  <a:srgbClr val="00B0F0"/>
                </a:solidFill>
              </a:rPr>
              <a:t> </a:t>
            </a:r>
            <a:r>
              <a:rPr lang="en-US" sz="7200" dirty="0" err="1">
                <a:solidFill>
                  <a:srgbClr val="00B0F0"/>
                </a:solidFill>
              </a:rPr>
              <a:t>los</a:t>
            </a:r>
            <a:r>
              <a:rPr lang="en-US" sz="7200" dirty="0">
                <a:solidFill>
                  <a:srgbClr val="00B0F0"/>
                </a:solidFill>
              </a:rPr>
              <a:t> widgets de </a:t>
            </a:r>
            <a:r>
              <a:rPr lang="en-US" sz="7200" dirty="0" err="1">
                <a:solidFill>
                  <a:srgbClr val="00B0F0"/>
                </a:solidFill>
              </a:rPr>
              <a:t>estado</a:t>
            </a:r>
            <a:r>
              <a:rPr lang="en-US" sz="7200" dirty="0">
                <a:solidFill>
                  <a:srgbClr val="00B0F0"/>
                </a:solidFill>
              </a:rPr>
              <a:t> "</a:t>
            </a:r>
            <a:r>
              <a:rPr lang="en-US" sz="7200" dirty="0" err="1">
                <a:solidFill>
                  <a:srgbClr val="00B0F0"/>
                </a:solidFill>
              </a:rPr>
              <a:t>Entrega</a:t>
            </a:r>
            <a:r>
              <a:rPr lang="en-US" sz="7200" dirty="0">
                <a:solidFill>
                  <a:srgbClr val="00B0F0"/>
                </a:solidFill>
              </a:rPr>
              <a:t> </a:t>
            </a:r>
            <a:r>
              <a:rPr lang="en-US" sz="7200" dirty="0" err="1">
                <a:solidFill>
                  <a:srgbClr val="00B0F0"/>
                </a:solidFill>
              </a:rPr>
              <a:t>Lista</a:t>
            </a:r>
            <a:r>
              <a:rPr lang="en-US" sz="7200" dirty="0">
                <a:solidFill>
                  <a:srgbClr val="00B0F0"/>
                </a:solidFill>
              </a:rPr>
              <a:t>"--&gt;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&lt;behavior </a:t>
            </a:r>
            <a:r>
              <a:rPr lang="en-US" sz="7200" dirty="0">
                <a:solidFill>
                  <a:srgbClr val="FF0000"/>
                </a:solidFill>
              </a:rPr>
              <a:t>key</a:t>
            </a:r>
            <a:r>
              <a:rPr lang="en-US" sz="7200" dirty="0"/>
              <a:t>="</a:t>
            </a:r>
            <a:r>
              <a:rPr lang="en-US" sz="7200" dirty="0" err="1" smtClean="0"/>
              <a:t>BehavOcultarWidgetsEstadoEntregaLista</a:t>
            </a:r>
            <a:r>
              <a:rPr lang="en-US" sz="7200" dirty="0" smtClean="0"/>
              <a:t>“ </a:t>
            </a:r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n-US" sz="72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</a:t>
            </a:r>
            <a:r>
              <a:rPr lang="en-US" sz="7200" dirty="0" err="1"/>
              <a:t>Nombre</a:t>
            </a:r>
            <a:r>
              <a:rPr lang="en-US" sz="7200" dirty="0"/>
              <a:t>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="false"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</a:t>
            </a:r>
            <a:r>
              <a:rPr lang="en-US" sz="7200" dirty="0" err="1"/>
              <a:t>Calle</a:t>
            </a:r>
            <a:r>
              <a:rPr lang="en-US" sz="7200" dirty="0"/>
              <a:t>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="false"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="Colonia"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="false"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</a:t>
            </a:r>
            <a:r>
              <a:rPr lang="en-US" sz="7200" dirty="0" err="1"/>
              <a:t>Telefono</a:t>
            </a:r>
            <a:r>
              <a:rPr lang="en-US" sz="7200" dirty="0"/>
              <a:t>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="false"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</a:t>
            </a:r>
            <a:r>
              <a:rPr lang="en-US" sz="7200" dirty="0" err="1"/>
              <a:t>Municipio</a:t>
            </a:r>
            <a:r>
              <a:rPr lang="en-US" sz="7200" dirty="0"/>
              <a:t>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="false"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</a:t>
            </a:r>
            <a:r>
              <a:rPr lang="en-US" sz="7200" dirty="0" err="1"/>
              <a:t>Consecutivo</a:t>
            </a:r>
            <a:r>
              <a:rPr lang="en-US" sz="7200" dirty="0"/>
              <a:t>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="false"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&lt;/behavior&gt;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>
                <a:solidFill>
                  <a:srgbClr val="00B0F0"/>
                </a:solidFill>
              </a:rPr>
              <a:t>                &lt;!-- </a:t>
            </a:r>
            <a:r>
              <a:rPr lang="en-US" sz="7200" dirty="0" err="1">
                <a:solidFill>
                  <a:srgbClr val="00B0F0"/>
                </a:solidFill>
              </a:rPr>
              <a:t>Behav</a:t>
            </a:r>
            <a:r>
              <a:rPr lang="en-US" sz="7200" dirty="0">
                <a:solidFill>
                  <a:srgbClr val="00B0F0"/>
                </a:solidFill>
              </a:rPr>
              <a:t> </a:t>
            </a:r>
            <a:r>
              <a:rPr lang="en-US" sz="7200" dirty="0" err="1">
                <a:solidFill>
                  <a:srgbClr val="00B0F0"/>
                </a:solidFill>
              </a:rPr>
              <a:t>muestra</a:t>
            </a:r>
            <a:r>
              <a:rPr lang="en-US" sz="7200" dirty="0">
                <a:solidFill>
                  <a:srgbClr val="00B0F0"/>
                </a:solidFill>
              </a:rPr>
              <a:t> widgets </a:t>
            </a:r>
            <a:r>
              <a:rPr lang="en-US" sz="7200" dirty="0" err="1">
                <a:solidFill>
                  <a:srgbClr val="00B0F0"/>
                </a:solidFill>
              </a:rPr>
              <a:t>estado</a:t>
            </a:r>
            <a:r>
              <a:rPr lang="en-US" sz="7200" dirty="0">
                <a:solidFill>
                  <a:srgbClr val="00B0F0"/>
                </a:solidFill>
              </a:rPr>
              <a:t> "</a:t>
            </a:r>
            <a:r>
              <a:rPr lang="en-US" sz="7200" dirty="0" err="1">
                <a:solidFill>
                  <a:srgbClr val="00B0F0"/>
                </a:solidFill>
              </a:rPr>
              <a:t>Entrega</a:t>
            </a:r>
            <a:r>
              <a:rPr lang="en-US" sz="7200" dirty="0">
                <a:solidFill>
                  <a:srgbClr val="00B0F0"/>
                </a:solidFill>
              </a:rPr>
              <a:t> </a:t>
            </a:r>
            <a:r>
              <a:rPr lang="en-US" sz="7200" dirty="0" err="1">
                <a:solidFill>
                  <a:srgbClr val="00B0F0"/>
                </a:solidFill>
              </a:rPr>
              <a:t>en</a:t>
            </a:r>
            <a:r>
              <a:rPr lang="en-US" sz="7200" dirty="0">
                <a:solidFill>
                  <a:srgbClr val="00B0F0"/>
                </a:solidFill>
              </a:rPr>
              <a:t> </a:t>
            </a:r>
            <a:r>
              <a:rPr lang="en-US" sz="7200" dirty="0" err="1">
                <a:solidFill>
                  <a:srgbClr val="00B0F0"/>
                </a:solidFill>
              </a:rPr>
              <a:t>camino</a:t>
            </a:r>
            <a:r>
              <a:rPr lang="en-US" sz="7200" dirty="0">
                <a:solidFill>
                  <a:srgbClr val="00B0F0"/>
                </a:solidFill>
              </a:rPr>
              <a:t>"--&gt;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>
                <a:solidFill>
                  <a:srgbClr val="00B0F0"/>
                </a:solidFill>
              </a:rPr>
              <a:t>              </a:t>
            </a:r>
            <a:r>
              <a:rPr lang="en-US" sz="7200" dirty="0"/>
              <a:t>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&lt;behavior </a:t>
            </a:r>
            <a:r>
              <a:rPr lang="en-US" sz="7200" dirty="0">
                <a:solidFill>
                  <a:srgbClr val="FF0000"/>
                </a:solidFill>
              </a:rPr>
              <a:t>key</a:t>
            </a:r>
            <a:r>
              <a:rPr lang="en-US" sz="7200" dirty="0"/>
              <a:t>="</a:t>
            </a:r>
            <a:r>
              <a:rPr lang="en-US" sz="7200" dirty="0" err="1"/>
              <a:t>BehavMostrarWidgetsEstadoEntregaEnCamino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"&gt;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="Address"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="true"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</a:t>
            </a:r>
            <a:r>
              <a:rPr lang="en-US" sz="7200" dirty="0" err="1"/>
              <a:t>ComentariosEnCamino</a:t>
            </a:r>
            <a:r>
              <a:rPr lang="en-US" sz="7200" dirty="0"/>
              <a:t>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="true"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</a:t>
            </a:r>
            <a:r>
              <a:rPr lang="en-US" sz="7200" dirty="0" err="1"/>
              <a:t>Arribo_Dom</a:t>
            </a:r>
            <a:r>
              <a:rPr lang="en-US" sz="7200" dirty="0"/>
              <a:t>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="true"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 smtClean="0"/>
              <a:t>                    </a:t>
            </a:r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&lt;widget </a:t>
            </a:r>
            <a:r>
              <a:rPr lang="en-US" sz="7200" dirty="0" err="1" smtClean="0">
                <a:solidFill>
                  <a:srgbClr val="FF0000"/>
                </a:solidFill>
              </a:rPr>
              <a:t>keyForSave</a:t>
            </a:r>
            <a:r>
              <a:rPr lang="en-US" sz="7200" dirty="0" smtClean="0"/>
              <a:t>="</a:t>
            </a:r>
            <a:r>
              <a:rPr lang="en-US" sz="7200" dirty="0" err="1" smtClean="0"/>
              <a:t>MotivoArrivo</a:t>
            </a:r>
            <a:r>
              <a:rPr lang="en-US" sz="7200" dirty="0" smtClean="0"/>
              <a:t>" </a:t>
            </a:r>
            <a:r>
              <a:rPr lang="en-US" sz="7200" dirty="0" smtClean="0">
                <a:solidFill>
                  <a:srgbClr val="FF0000"/>
                </a:solidFill>
              </a:rPr>
              <a:t>visible</a:t>
            </a:r>
            <a:r>
              <a:rPr lang="en-US" sz="7200" dirty="0" smtClean="0"/>
              <a:t>="false" </a:t>
            </a:r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 smtClean="0"/>
              <a:t>	  </a:t>
            </a:r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behavior</a:t>
            </a:r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marL="0" indent="0">
              <a:lnSpc>
                <a:spcPct val="70000"/>
              </a:lnSpc>
            </a:pPr>
            <a:r>
              <a:rPr lang="en-US" sz="7200" dirty="0" smtClean="0"/>
              <a:t>&lt;/behaviors&gt;</a:t>
            </a:r>
          </a:p>
          <a:p>
            <a:pPr marL="0" indent="0">
              <a:lnSpc>
                <a:spcPct val="70000"/>
              </a:lnSpc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173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behaviors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67447" y="585216"/>
            <a:ext cx="8178085" cy="5094367"/>
          </a:xfrm>
        </p:spPr>
        <p:txBody>
          <a:bodyPr numCol="1">
            <a:normAutofit fontScale="25000" lnSpcReduction="20000"/>
          </a:bodyPr>
          <a:lstStyle/>
          <a:p>
            <a:pPr>
              <a:lnSpc>
                <a:spcPct val="70000"/>
              </a:lnSpc>
            </a:pPr>
            <a:endParaRPr lang="en-US" sz="6400" dirty="0" smtClean="0"/>
          </a:p>
          <a:p>
            <a:pPr>
              <a:lnSpc>
                <a:spcPct val="70000"/>
              </a:lnSpc>
            </a:pPr>
            <a:endParaRPr lang="en-US" sz="6400" dirty="0"/>
          </a:p>
          <a:p>
            <a:pPr>
              <a:lnSpc>
                <a:spcPct val="70000"/>
              </a:lnSpc>
            </a:pPr>
            <a:endParaRPr lang="en-US" sz="6400" dirty="0" smtClean="0"/>
          </a:p>
          <a:p>
            <a:pPr>
              <a:lnSpc>
                <a:spcPct val="70000"/>
              </a:lnSpc>
            </a:pPr>
            <a:r>
              <a:rPr lang="en-US" sz="7200" dirty="0" smtClean="0"/>
              <a:t>&lt;</a:t>
            </a:r>
            <a:r>
              <a:rPr lang="en-US" sz="7200" dirty="0"/>
              <a:t>behaviors</a:t>
            </a:r>
            <a:r>
              <a:rPr lang="en-US" sz="720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s-ES" sz="7200" dirty="0">
                <a:solidFill>
                  <a:srgbClr val="00B0F0"/>
                </a:solidFill>
              </a:rPr>
              <a:t> &lt;!-- </a:t>
            </a:r>
            <a:r>
              <a:rPr lang="es-ES" sz="7200" dirty="0" err="1">
                <a:solidFill>
                  <a:srgbClr val="00B0F0"/>
                </a:solidFill>
              </a:rPr>
              <a:t>Behav</a:t>
            </a:r>
            <a:r>
              <a:rPr lang="es-ES" sz="7200" dirty="0">
                <a:solidFill>
                  <a:srgbClr val="00B0F0"/>
                </a:solidFill>
              </a:rPr>
              <a:t> que se ejecutara cuando el estado "</a:t>
            </a:r>
            <a:r>
              <a:rPr lang="es-ES" sz="7200" dirty="0" err="1">
                <a:solidFill>
                  <a:srgbClr val="00B0F0"/>
                </a:solidFill>
              </a:rPr>
              <a:t>EstadoEntregaLista</a:t>
            </a:r>
            <a:r>
              <a:rPr lang="es-ES" sz="7200" dirty="0">
                <a:solidFill>
                  <a:srgbClr val="00B0F0"/>
                </a:solidFill>
              </a:rPr>
              <a:t>" sea el estado actual (activo)--&gt;</a:t>
            </a:r>
            <a:endParaRPr lang="en-US" sz="7200" dirty="0">
              <a:solidFill>
                <a:srgbClr val="00B0F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	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&lt;behavior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0000"/>
                </a:solidFill>
              </a:rPr>
              <a:t>key</a:t>
            </a:r>
            <a:r>
              <a:rPr lang="en-US" sz="7200" dirty="0"/>
              <a:t>="</a:t>
            </a:r>
            <a:r>
              <a:rPr lang="en-US" sz="7200" dirty="0" err="1"/>
              <a:t>BehavEstadoEntregaEnCamino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"&gt;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</a:t>
            </a:r>
            <a:r>
              <a:rPr lang="en-US" sz="7200" dirty="0"/>
              <a:t>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="EstadoEntregaLista"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="false"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</a:t>
            </a:r>
            <a:r>
              <a:rPr lang="en-US" sz="7200" dirty="0"/>
              <a:t>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="EstadoEntregaEnCamino"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="true"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</a:t>
            </a:r>
            <a:r>
              <a:rPr lang="en-US" sz="7200" dirty="0"/>
              <a:t>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="EstadoEntregando"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="true"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&lt;widget</a:t>
            </a:r>
            <a:r>
              <a:rPr lang="en-US" sz="7200" dirty="0"/>
              <a:t> </a:t>
            </a:r>
            <a:r>
              <a:rPr lang="en-US" sz="7200" dirty="0" err="1">
                <a:solidFill>
                  <a:srgbClr val="FF0000"/>
                </a:solidFill>
              </a:rPr>
              <a:t>keyForSave</a:t>
            </a:r>
            <a:r>
              <a:rPr lang="en-US" sz="7200" dirty="0"/>
              <a:t>="EstadoReprogramar" </a:t>
            </a:r>
            <a:r>
              <a:rPr lang="en-US" sz="7200" dirty="0">
                <a:solidFill>
                  <a:srgbClr val="FF0000"/>
                </a:solidFill>
              </a:rPr>
              <a:t>visible</a:t>
            </a:r>
            <a:r>
              <a:rPr lang="en-US" sz="7200" dirty="0"/>
              <a:t>="true"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&lt;behavior </a:t>
            </a:r>
            <a:r>
              <a:rPr lang="en-US" sz="7200" dirty="0">
                <a:solidFill>
                  <a:srgbClr val="FF0000"/>
                </a:solidFill>
              </a:rPr>
              <a:t>key</a:t>
            </a:r>
            <a:r>
              <a:rPr lang="en-US" sz="7200" dirty="0"/>
              <a:t>="</a:t>
            </a:r>
            <a:r>
              <a:rPr lang="en-US" sz="7200" dirty="0" err="1"/>
              <a:t>BehavMostrarWidgetsEstadoEntregaEnCamino</a:t>
            </a:r>
            <a:r>
              <a:rPr lang="en-US" sz="7200" dirty="0"/>
              <a:t>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&lt;behavior </a:t>
            </a:r>
            <a:r>
              <a:rPr lang="en-US" sz="7200" dirty="0">
                <a:solidFill>
                  <a:srgbClr val="FF0000"/>
                </a:solidFill>
              </a:rPr>
              <a:t>key</a:t>
            </a:r>
            <a:r>
              <a:rPr lang="en-US" sz="7200" dirty="0"/>
              <a:t>="</a:t>
            </a:r>
            <a:r>
              <a:rPr lang="en-US" sz="7200" dirty="0" err="1"/>
              <a:t>BehavOcultarWidgetsEstadoEntregaLista</a:t>
            </a:r>
            <a:r>
              <a:rPr lang="en-US" sz="7200" dirty="0"/>
              <a:t>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&lt;behavior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0000"/>
                </a:solidFill>
              </a:rPr>
              <a:t>key</a:t>
            </a:r>
            <a:r>
              <a:rPr lang="en-US" sz="7200" dirty="0"/>
              <a:t>="</a:t>
            </a:r>
            <a:r>
              <a:rPr lang="en-US" sz="7200" dirty="0" err="1"/>
              <a:t>BehavOcultarWidgetsEstadoEntregando</a:t>
            </a:r>
            <a:r>
              <a:rPr lang="en-US" sz="7200" dirty="0"/>
              <a:t>"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                   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&lt;behavior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0000"/>
                </a:solidFill>
              </a:rPr>
              <a:t>key</a:t>
            </a:r>
            <a:r>
              <a:rPr lang="en-US" sz="7200" dirty="0"/>
              <a:t>="</a:t>
            </a:r>
            <a:r>
              <a:rPr lang="en-US" sz="7200" dirty="0" err="1"/>
              <a:t>BehavOcultarWidgetsEstadoReprogramar</a:t>
            </a:r>
            <a:r>
              <a:rPr lang="en-US" sz="7200" dirty="0"/>
              <a:t>“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/>
              <a:t>	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&lt;/behavior&gt;</a:t>
            </a:r>
          </a:p>
          <a:p>
            <a:pPr marL="0" indent="0">
              <a:lnSpc>
                <a:spcPct val="70000"/>
              </a:lnSpc>
              <a:buNone/>
            </a:pPr>
            <a:endParaRPr lang="en-US" sz="72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7200" dirty="0" smtClean="0"/>
              <a:t>&lt;/</a:t>
            </a:r>
            <a:r>
              <a:rPr lang="en-US" sz="7200" dirty="0"/>
              <a:t>behaviors&gt;</a:t>
            </a:r>
          </a:p>
          <a:p>
            <a:pPr marL="0" indent="0">
              <a:lnSpc>
                <a:spcPct val="70000"/>
              </a:lnSpc>
            </a:pPr>
            <a:endParaRPr lang="en-US" sz="7200" dirty="0"/>
          </a:p>
        </p:txBody>
      </p:sp>
      <p:sp>
        <p:nvSpPr>
          <p:cNvPr id="6" name="Rectángulo 5"/>
          <p:cNvSpPr/>
          <p:nvPr/>
        </p:nvSpPr>
        <p:spPr>
          <a:xfrm>
            <a:off x="4803818" y="3682929"/>
            <a:ext cx="6220497" cy="2743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4803818" y="3072513"/>
            <a:ext cx="6220497" cy="2743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4803818" y="3387147"/>
            <a:ext cx="6220497" cy="2743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de flecha 11"/>
          <p:cNvCxnSpPr>
            <a:endCxn id="7" idx="1"/>
          </p:cNvCxnSpPr>
          <p:nvPr/>
        </p:nvCxnSpPr>
        <p:spPr>
          <a:xfrm>
            <a:off x="3667125" y="3209673"/>
            <a:ext cx="113669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725769" y="2975019"/>
            <a:ext cx="1841678" cy="371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Estado actual</a:t>
            </a:r>
            <a:endParaRPr lang="en-US" dirty="0"/>
          </a:p>
        </p:txBody>
      </p:sp>
      <p:cxnSp>
        <p:nvCxnSpPr>
          <p:cNvPr id="18" name="Conector angular 17"/>
          <p:cNvCxnSpPr/>
          <p:nvPr/>
        </p:nvCxnSpPr>
        <p:spPr>
          <a:xfrm flipV="1">
            <a:off x="3464415" y="3648159"/>
            <a:ext cx="1236371" cy="978169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1725769" y="4440421"/>
            <a:ext cx="1841678" cy="48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Posibles Estados futuros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expresiones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1972" y="2292440"/>
            <a:ext cx="11771290" cy="320683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&lt;expressions&gt;</a:t>
            </a:r>
          </a:p>
          <a:p>
            <a:r>
              <a:rPr lang="en-US" sz="1800" dirty="0"/>
              <a:t>            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exp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key</a:t>
            </a:r>
            <a:r>
              <a:rPr lang="en-US" sz="1800" dirty="0"/>
              <a:t>="</a:t>
            </a:r>
            <a:r>
              <a:rPr lang="en-US" sz="1800" dirty="0" err="1"/>
              <a:t>expDebeEjecutarBehavEstadoEntregaLista</a:t>
            </a:r>
            <a:r>
              <a:rPr lang="en-US" sz="1800" dirty="0"/>
              <a:t>" </a:t>
            </a:r>
            <a:r>
              <a:rPr lang="en-US" sz="1800" dirty="0">
                <a:solidFill>
                  <a:srgbClr val="FF0000"/>
                </a:solidFill>
              </a:rPr>
              <a:t>value</a:t>
            </a:r>
            <a:r>
              <a:rPr lang="en-US" sz="1800" dirty="0"/>
              <a:t>="equals(#{EstadoEntregaLista}, 'A')"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r>
              <a:rPr lang="en-US" sz="1800" dirty="0"/>
              <a:t>            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exp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key</a:t>
            </a:r>
            <a:r>
              <a:rPr lang="en-US" sz="1800" dirty="0"/>
              <a:t>="</a:t>
            </a:r>
            <a:r>
              <a:rPr lang="en-US" sz="1800" dirty="0" err="1"/>
              <a:t>expDebeEjecutarBehavEstadoEntregaEnCamino</a:t>
            </a:r>
            <a:r>
              <a:rPr lang="en-US" sz="1800" dirty="0"/>
              <a:t>" </a:t>
            </a:r>
            <a:r>
              <a:rPr lang="en-US" sz="1800" dirty="0">
                <a:solidFill>
                  <a:srgbClr val="FF0000"/>
                </a:solidFill>
              </a:rPr>
              <a:t>value</a:t>
            </a:r>
            <a:r>
              <a:rPr lang="en-US" sz="1800" dirty="0"/>
              <a:t>="equals(#{EstadoEntregaEnCamino}, 'A')"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r>
              <a:rPr lang="en-US" sz="1800" dirty="0"/>
              <a:t>            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exp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key</a:t>
            </a:r>
            <a:r>
              <a:rPr lang="en-US" sz="1800" dirty="0"/>
              <a:t>="</a:t>
            </a:r>
            <a:r>
              <a:rPr lang="en-US" sz="1800" dirty="0" err="1"/>
              <a:t>expDebeEjecutarBehavEstadoEntregando</a:t>
            </a:r>
            <a:r>
              <a:rPr lang="en-US" sz="1800" dirty="0"/>
              <a:t>" </a:t>
            </a:r>
            <a:r>
              <a:rPr lang="en-US" sz="1800" dirty="0">
                <a:solidFill>
                  <a:srgbClr val="FF0000"/>
                </a:solidFill>
              </a:rPr>
              <a:t>value</a:t>
            </a:r>
            <a:r>
              <a:rPr lang="en-US" sz="1800" dirty="0"/>
              <a:t>="equals(#{EstadoEntregando}, 'A')"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r>
              <a:rPr lang="en-US" sz="1800" dirty="0"/>
              <a:t>            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exp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key</a:t>
            </a:r>
            <a:r>
              <a:rPr lang="en-US" sz="1800" dirty="0"/>
              <a:t>="</a:t>
            </a:r>
            <a:r>
              <a:rPr lang="en-US" sz="1800" dirty="0" err="1"/>
              <a:t>expDebeEjecutarBehavEstadoReprogramar</a:t>
            </a:r>
            <a:r>
              <a:rPr lang="en-US" sz="1800" dirty="0"/>
              <a:t>" </a:t>
            </a:r>
            <a:r>
              <a:rPr lang="en-US" sz="1800" dirty="0">
                <a:solidFill>
                  <a:srgbClr val="FF0000"/>
                </a:solidFill>
              </a:rPr>
              <a:t>value</a:t>
            </a:r>
            <a:r>
              <a:rPr lang="en-US" sz="1800" dirty="0"/>
              <a:t>="equals(#{EstadoReprogramar}, 'A')"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pPr marL="128016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128016" lvl="1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         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exp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="</a:t>
            </a:r>
            <a:r>
              <a:rPr lang="en-US" dirty="0" err="1" smtClean="0"/>
              <a:t>expedofinalentregado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="equals(#{EstadoEntregando}, 'AA')"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/&gt;</a:t>
            </a:r>
          </a:p>
          <a:p>
            <a:r>
              <a:rPr lang="en-US" sz="1800" dirty="0" smtClean="0"/>
              <a:t>             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exp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key</a:t>
            </a:r>
            <a:r>
              <a:rPr lang="en-US" sz="1800" dirty="0" smtClean="0"/>
              <a:t>="</a:t>
            </a:r>
            <a:r>
              <a:rPr lang="en-US" sz="1800" dirty="0" err="1" smtClean="0"/>
              <a:t>expedofinalreprogramado</a:t>
            </a:r>
            <a:r>
              <a:rPr lang="en-US" sz="1800" dirty="0" smtClean="0"/>
              <a:t>" </a:t>
            </a:r>
            <a:r>
              <a:rPr lang="en-US" sz="1800" dirty="0" smtClean="0">
                <a:solidFill>
                  <a:srgbClr val="FF0000"/>
                </a:solidFill>
              </a:rPr>
              <a:t>value</a:t>
            </a:r>
            <a:r>
              <a:rPr lang="en-US" sz="1800" dirty="0" smtClean="0"/>
              <a:t>="!equals(#{EstadoReprogramar}, 'NA')"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/&gt;</a:t>
            </a:r>
            <a:endParaRPr lang="es-MX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&lt;/expressions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expresiones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1972" y="2292440"/>
            <a:ext cx="11771290" cy="3206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exp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key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n-US" sz="1800" dirty="0" err="1"/>
              <a:t>expMaquinaEstados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" </a:t>
            </a:r>
            <a:r>
              <a:rPr lang="en-US" sz="1800" dirty="0">
                <a:solidFill>
                  <a:srgbClr val="FF0000"/>
                </a:solidFill>
              </a:rPr>
              <a:t>value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n-US" sz="1800" dirty="0">
                <a:solidFill>
                  <a:srgbClr val="FF0000"/>
                </a:solidFill>
              </a:rPr>
              <a:t>switch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   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case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(#{</a:t>
            </a:r>
            <a:r>
              <a:rPr lang="en-US" sz="1800" dirty="0" err="1"/>
              <a:t>expDebeEjecutarBehavEstadoEntregaLista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}, </a:t>
            </a:r>
            <a:r>
              <a:rPr lang="en-US" sz="1800" dirty="0">
                <a:solidFill>
                  <a:srgbClr val="FF0000"/>
                </a:solidFill>
              </a:rPr>
              <a:t>behavior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/>
              <a:t>'</a:t>
            </a:r>
            <a:r>
              <a:rPr lang="en-US" sz="1800" dirty="0" err="1"/>
              <a:t>BehavEstadoEntregaLista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')),                                       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case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(#{</a:t>
            </a:r>
            <a:r>
              <a:rPr lang="en-US" sz="1800" dirty="0" err="1"/>
              <a:t>expDebeEjecutarBehavEstadoEntregaEnCamino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}, </a:t>
            </a:r>
            <a:r>
              <a:rPr lang="en-US" sz="1800" dirty="0">
                <a:solidFill>
                  <a:srgbClr val="FF0000"/>
                </a:solidFill>
              </a:rPr>
              <a:t>behavior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/>
              <a:t>'</a:t>
            </a:r>
            <a:r>
              <a:rPr lang="en-US" sz="1800" dirty="0" err="1"/>
              <a:t>BehavEstadoEntregaEnCamino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')),                                     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case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(#{</a:t>
            </a:r>
            <a:r>
              <a:rPr lang="en-US" sz="1800" dirty="0" err="1"/>
              <a:t>expDebeEjecutarBehavEstadoEntregando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}, </a:t>
            </a:r>
            <a:r>
              <a:rPr lang="en-US" sz="1800" dirty="0">
                <a:solidFill>
                  <a:srgbClr val="FF0000"/>
                </a:solidFill>
              </a:rPr>
              <a:t>behavior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/>
              <a:t>'</a:t>
            </a:r>
            <a:r>
              <a:rPr lang="en-US" sz="1800" dirty="0" err="1"/>
              <a:t>BehavEstadoEntregando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')),                                     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case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(#{</a:t>
            </a:r>
            <a:r>
              <a:rPr lang="en-US" sz="1800" dirty="0" err="1"/>
              <a:t>expDebeEjecutarBehavEstadoReprogramar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}, </a:t>
            </a:r>
            <a:r>
              <a:rPr lang="en-US" sz="1800" dirty="0">
                <a:solidFill>
                  <a:srgbClr val="FF0000"/>
                </a:solidFill>
              </a:rPr>
              <a:t>behavior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/>
              <a:t>'</a:t>
            </a:r>
            <a:r>
              <a:rPr lang="en-US" sz="1800" dirty="0" err="1"/>
              <a:t>BehavEstadoReprogramar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'))                                 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)" /&gt;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se ve en mi dispositivo?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178" y="2084832"/>
            <a:ext cx="2571749" cy="45720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95" y="2084832"/>
            <a:ext cx="2571750" cy="4572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14" y="2084832"/>
            <a:ext cx="2571750" cy="4572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01" y="2084832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 </a:t>
            </a:r>
            <a:r>
              <a:rPr lang="es-MX" dirty="0" err="1" smtClean="0"/>
              <a:t>xml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03042"/>
            <a:ext cx="11507016" cy="458487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&lt;Estados_dulce&gt;</a:t>
            </a:r>
            <a:endParaRPr lang="en-US" sz="1600" dirty="0"/>
          </a:p>
          <a:p>
            <a:pPr marL="128016" lvl="1" indent="0">
              <a:lnSpc>
                <a:spcPct val="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&lt;</a:t>
            </a:r>
            <a:r>
              <a:rPr lang="en-US" sz="1600" dirty="0"/>
              <a:t>SubForm1</a:t>
            </a:r>
            <a:r>
              <a:rPr lang="en-US" sz="1600" dirty="0" smtClean="0"/>
              <a:t>&gt;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	&lt;EstadoEntregaLista</a:t>
            </a:r>
            <a:r>
              <a:rPr lang="en-US" sz="1600" dirty="0" smtClean="0"/>
              <a:t>&gt; </a:t>
            </a:r>
          </a:p>
          <a:p>
            <a:pPr marL="128016" lvl="1" indent="0">
              <a:lnSpc>
                <a:spcPct val="5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/>
              <a:t>	{"</a:t>
            </a:r>
            <a:r>
              <a:rPr lang="en-US" sz="1600" dirty="0"/>
              <a:t>location":"19.0626566,-100.0752414","dateTime":"</a:t>
            </a:r>
            <a:r>
              <a:rPr lang="en-US" sz="1600" dirty="0" smtClean="0"/>
              <a:t>2016-11-29 11:08:57"} </a:t>
            </a:r>
          </a:p>
          <a:p>
            <a:pPr marL="128016" lvl="1" indent="0">
              <a:lnSpc>
                <a:spcPct val="50000"/>
              </a:lnSpc>
              <a:buNone/>
            </a:pPr>
            <a:r>
              <a:rPr lang="en-US" sz="1600" dirty="0" smtClean="0"/>
              <a:t>	&lt;/</a:t>
            </a:r>
            <a:r>
              <a:rPr lang="en-US" sz="1600" dirty="0"/>
              <a:t>EstadoEntregaLista&gt;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	&lt;EstadoEntregaEnCamino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310896" lvl="2" indent="0">
              <a:lnSpc>
                <a:spcPct val="50000"/>
              </a:lnSpc>
              <a:buNone/>
            </a:pPr>
            <a:r>
              <a:rPr lang="en-US" sz="1600" dirty="0"/>
              <a:t>		{"location":"19.0626566,-100.0752414","dateTime":"2016-11-29 11:09:01</a:t>
            </a:r>
            <a:r>
              <a:rPr lang="en-US" sz="1600" dirty="0" smtClean="0"/>
              <a:t>"}</a:t>
            </a:r>
          </a:p>
          <a:p>
            <a:pPr marL="310896" lvl="2" indent="0">
              <a:lnSpc>
                <a:spcPct val="5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/>
              <a:t>&lt;/</a:t>
            </a:r>
            <a:r>
              <a:rPr lang="en-US" sz="1600" dirty="0"/>
              <a:t>EstadoEntregaEnCamino&gt;</a:t>
            </a:r>
          </a:p>
          <a:p>
            <a:pPr>
              <a:lnSpc>
                <a:spcPct val="50000"/>
              </a:lnSpc>
            </a:pPr>
            <a:r>
              <a:rPr lang="en-US" sz="1600" dirty="0" smtClean="0"/>
              <a:t>	&lt;</a:t>
            </a:r>
            <a:r>
              <a:rPr lang="en-US" sz="1600" dirty="0"/>
              <a:t>EstadoEntregando&gt;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		{"location":"19.0626566,-100.0752414","dateTime":"2016-11-29 11:09:12"}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	&lt;/EstadoEntregando&gt;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	</a:t>
            </a:r>
            <a:r>
              <a:rPr lang="en-US" sz="1600" dirty="0" smtClean="0"/>
              <a:t>&lt;</a:t>
            </a:r>
            <a:r>
              <a:rPr lang="en-US" sz="1600" dirty="0"/>
              <a:t>EstadoReprogramar</a:t>
            </a:r>
            <a:r>
              <a:rPr lang="en-US" sz="1600" dirty="0" smtClean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/>
              <a:t>	{"</a:t>
            </a:r>
            <a:r>
              <a:rPr lang="en-US" sz="1600" dirty="0"/>
              <a:t>location":"19.0626566,-100.0752414","dateTime":"2016-11-29 11:09:40</a:t>
            </a:r>
            <a:r>
              <a:rPr lang="en-US" sz="1600" dirty="0" smtClean="0"/>
              <a:t>"}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/>
              <a:t>&lt;/</a:t>
            </a:r>
            <a:r>
              <a:rPr lang="en-US" sz="1600" dirty="0"/>
              <a:t>EstadoReprogramar&gt;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&lt;/</a:t>
            </a:r>
            <a:r>
              <a:rPr lang="en-US" sz="1600" dirty="0"/>
              <a:t>SubForm1&gt;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FormiikResponseSource</a:t>
            </a:r>
            <a:r>
              <a:rPr lang="en-US" sz="1600" dirty="0"/>
              <a:t>&gt;Mobile&lt;/</a:t>
            </a:r>
            <a:r>
              <a:rPr lang="en-US" sz="1600" dirty="0" err="1"/>
              <a:t>FormiikResponseSource</a:t>
            </a:r>
            <a:r>
              <a:rPr lang="en-US" sz="1600" dirty="0"/>
              <a:t>&gt;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600" dirty="0" smtClean="0"/>
              <a:t>&lt;/</a:t>
            </a:r>
            <a:r>
              <a:rPr lang="en-US" sz="1600" dirty="0"/>
              <a:t>Estados_dulce</a:t>
            </a:r>
            <a:r>
              <a:rPr lang="en-US" sz="1600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 web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32" y="1790164"/>
            <a:ext cx="9279863" cy="455719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975020" y="2472744"/>
            <a:ext cx="1416676" cy="24469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970468"/>
            <a:ext cx="9150182" cy="4763895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/</a:t>
            </a:r>
            <a:r>
              <a:rPr lang="en-US" sz="3300" dirty="0" err="1" smtClean="0"/>
              <a:t>MiddlewareRest.svc</a:t>
            </a:r>
            <a:r>
              <a:rPr lang="en-US" sz="3300" dirty="0" smtClean="0"/>
              <a:t>/</a:t>
            </a:r>
            <a:r>
              <a:rPr lang="en-US" sz="3300" b="1" dirty="0" err="1" smtClean="0"/>
              <a:t>SaveWorkorderChangeState</a:t>
            </a:r>
            <a:endParaRPr lang="en-US" sz="3300" b="1" dirty="0" smtClean="0"/>
          </a:p>
          <a:p>
            <a:endParaRPr lang="en-US" b="1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IdWorkOrderFormType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"29b8f90d-36a9-4f52-a43e-aaa4afb90ff7"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IdWorkOrder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"e2c8fd7c-091c-49c4-80f3-072a5363a546"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ExternalId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"ldskjfsldkfjlk2j43ewds"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"Response"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"State"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KeyForSave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EstadoRecolectar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"Caption"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Recolección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"Latitude"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"19.3758516"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"Longitude"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"-99.1775443"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"2016-07-05 16:35:31"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SendToClient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InputFields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"Signature1"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"e2c8fd7c-091c-49c4-80f3-072a5363a546_Signature1.jpg"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"Comentarios1"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"Tee "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CurrentState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KeyForSave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EstadoEntregar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"Caption"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Entrega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Maquina de estados	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631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Formiik </a:t>
            </a:r>
            <a:r>
              <a:rPr lang="es-MX" dirty="0" err="1" smtClean="0"/>
              <a:t>delivery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2571749" cy="45720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71" y="2084832"/>
            <a:ext cx="2571750" cy="457200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024128" y="5100034"/>
            <a:ext cx="2259985" cy="7727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284113" y="5666704"/>
            <a:ext cx="73409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18208" y="54864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Vista Previa</a:t>
            </a:r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3163448" y="3013656"/>
            <a:ext cx="512374" cy="3995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3657812" y="3193960"/>
            <a:ext cx="73409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391907" y="301365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Editar</a:t>
            </a:r>
            <a:endParaRPr lang="en-US" dirty="0"/>
          </a:p>
        </p:txBody>
      </p:sp>
      <p:sp>
        <p:nvSpPr>
          <p:cNvPr id="26" name="Rectángulo 25"/>
          <p:cNvSpPr/>
          <p:nvPr/>
        </p:nvSpPr>
        <p:spPr>
          <a:xfrm>
            <a:off x="6555771" y="2305318"/>
            <a:ext cx="2571749" cy="3863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ector recto de flecha 26"/>
          <p:cNvCxnSpPr>
            <a:stCxn id="26" idx="3"/>
            <a:endCxn id="28" idx="1"/>
          </p:cNvCxnSpPr>
          <p:nvPr/>
        </p:nvCxnSpPr>
        <p:spPr>
          <a:xfrm>
            <a:off x="9127520" y="2498502"/>
            <a:ext cx="69886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9826389" y="2313836"/>
            <a:ext cx="147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Buscador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Formiik </a:t>
            </a:r>
            <a:r>
              <a:rPr lang="es-MX" dirty="0" err="1" smtClean="0"/>
              <a:t>delivery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28" y="2011680"/>
            <a:ext cx="2571750" cy="4572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66" y="2084832"/>
            <a:ext cx="2571750" cy="4572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315200" y="2215166"/>
            <a:ext cx="1496178" cy="3606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de flecha 6"/>
          <p:cNvCxnSpPr>
            <a:stCxn id="6" idx="3"/>
            <a:endCxn id="8" idx="1"/>
          </p:cNvCxnSpPr>
          <p:nvPr/>
        </p:nvCxnSpPr>
        <p:spPr>
          <a:xfrm flipV="1">
            <a:off x="8811378" y="2391109"/>
            <a:ext cx="742949" cy="436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554327" y="2206443"/>
            <a:ext cx="14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Menú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3292967" y="2270838"/>
            <a:ext cx="508349" cy="3606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801316" y="2421227"/>
            <a:ext cx="73409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535411" y="2240923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Filtros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Maquina de estados	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3544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165594" y="1161502"/>
            <a:ext cx="300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A: Active</a:t>
            </a:r>
          </a:p>
          <a:p>
            <a:r>
              <a:rPr lang="es-MX" dirty="0" smtClean="0"/>
              <a:t>NA: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answered</a:t>
            </a:r>
            <a:r>
              <a:rPr lang="es-MX" dirty="0" smtClean="0"/>
              <a:t> </a:t>
            </a:r>
          </a:p>
          <a:p>
            <a:r>
              <a:rPr lang="es-MX" dirty="0" smtClean="0"/>
              <a:t>AA: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answered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88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Widget estado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Es </a:t>
            </a:r>
            <a:r>
              <a:rPr lang="es-ES" sz="2400" dirty="0"/>
              <a:t>un widget que se utiliza para </a:t>
            </a:r>
            <a:r>
              <a:rPr lang="es-ES" sz="2400" dirty="0" smtClean="0"/>
              <a:t>el manejo de procesos. 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Formiik </a:t>
            </a:r>
            <a:r>
              <a:rPr lang="es-ES" sz="2400" dirty="0" err="1" smtClean="0"/>
              <a:t>Delivery</a:t>
            </a:r>
            <a:r>
              <a:rPr lang="es-ES" sz="2400" dirty="0" smtClean="0"/>
              <a:t> &amp; Formiik </a:t>
            </a:r>
            <a:r>
              <a:rPr lang="es-ES" sz="2400" dirty="0" err="1" smtClean="0"/>
              <a:t>Financial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Soportado a partir de v. 6.0 Formiik.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La lógica de la máquina de estados es controlada por </a:t>
            </a:r>
            <a:r>
              <a:rPr lang="es-ES" dirty="0" smtClean="0"/>
              <a:t>FXL.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Un proceso puede contener </a:t>
            </a:r>
            <a:r>
              <a:rPr lang="es-ES" b="1" i="1" u="sng" dirty="0" smtClean="0"/>
              <a:t>n</a:t>
            </a:r>
            <a:r>
              <a:rPr lang="en-US" dirty="0"/>
              <a:t> </a:t>
            </a:r>
            <a:r>
              <a:rPr lang="en-US" dirty="0" smtClean="0"/>
              <a:t>cantidad de estados.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87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Widget estado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MX" sz="2800" dirty="0" smtClean="0"/>
              <a:t>Diseñador </a:t>
            </a:r>
          </a:p>
          <a:p>
            <a:pPr marL="0" indent="0">
              <a:buNone/>
            </a:pPr>
            <a:endParaRPr lang="es-MX" sz="2800" dirty="0" smtClean="0"/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endParaRPr lang="es-MX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MX" sz="2800" dirty="0" smtClean="0"/>
              <a:t>Vista Forma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s-MX" sz="2800" dirty="0" smtClean="0"/>
          </a:p>
          <a:p>
            <a:pPr marL="0" indent="0">
              <a:buNone/>
            </a:pP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8"/>
          <a:stretch/>
        </p:blipFill>
        <p:spPr>
          <a:xfrm>
            <a:off x="3727585" y="2174919"/>
            <a:ext cx="3748869" cy="74898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49" y="4297680"/>
            <a:ext cx="5474638" cy="10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Settings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dirty="0" err="1"/>
              <a:t>Name</a:t>
            </a:r>
            <a:r>
              <a:rPr lang="es-MX" dirty="0"/>
              <a:t>: Identificador del control en el </a:t>
            </a:r>
            <a:r>
              <a:rPr lang="es-MX" dirty="0" smtClean="0"/>
              <a:t>formulario</a:t>
            </a:r>
            <a:endParaRPr lang="es-MX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b="1" dirty="0" smtClean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7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7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7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Recoleccion</a:t>
            </a:r>
            <a:r>
              <a:rPr lang="en-US" altLang="en-US" sz="17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700" dirty="0" smtClean="0"/>
              <a:t>  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dirty="0"/>
              <a:t>UI: Define el tipo de control </a:t>
            </a:r>
            <a:r>
              <a:rPr lang="es-MX" dirty="0" smtClean="0"/>
              <a:t> 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b="1" dirty="0" smtClean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en-US" sz="1700" dirty="0" smtClean="0"/>
              <a:t>  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dirty="0" err="1"/>
              <a:t>Caption</a:t>
            </a:r>
            <a:r>
              <a:rPr lang="es-MX" dirty="0"/>
              <a:t>: Etiqueta para el control</a:t>
            </a:r>
          </a:p>
          <a:p>
            <a:pPr marL="2628900" lvl="6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Caption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700" dirty="0"/>
          </a:p>
          <a:p>
            <a:pPr marL="2628900" lvl="6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7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7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"Caption"</a:t>
            </a: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700" dirty="0"/>
          </a:p>
          <a:p>
            <a:pPr marL="2628900" lvl="6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700" dirty="0"/>
          </a:p>
          <a:p>
            <a:pPr marL="2628900" lvl="6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Recolección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700" dirty="0"/>
          </a:p>
          <a:p>
            <a:pPr marL="2628900" lvl="6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700" dirty="0"/>
          </a:p>
          <a:p>
            <a:pPr marL="2628900" lvl="6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Caption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dirty="0" err="1"/>
              <a:t>Value</a:t>
            </a:r>
            <a:r>
              <a:rPr lang="es-MX" dirty="0"/>
              <a:t>: Valor por default: </a:t>
            </a:r>
          </a:p>
          <a:p>
            <a:pPr marL="2628900" lvl="6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700" dirty="0"/>
          </a:p>
          <a:p>
            <a:pPr marL="2628900" lvl="6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7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KeyForSave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7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7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Recoleccion</a:t>
            </a:r>
            <a:r>
              <a:rPr lang="en-US" altLang="en-US" sz="17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700" dirty="0"/>
          </a:p>
          <a:p>
            <a:pPr marL="2628900" lvl="6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dirty="0"/>
              <a:t>Visible: El campo es o no visible al responder una orden </a:t>
            </a:r>
            <a:endParaRPr lang="es-MX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altLang="en-US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7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7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7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“visible“ value= </a:t>
            </a:r>
            <a:r>
              <a:rPr lang="en-US" altLang="en-US" sz="17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“false”/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Settings</a:t>
            </a:r>
            <a:r>
              <a:rPr lang="es-MX" dirty="0" smtClean="0"/>
              <a:t/>
            </a:r>
            <a:br>
              <a:rPr lang="es-MX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906073"/>
            <a:ext cx="7964391" cy="4628076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sz="1800" dirty="0" smtClean="0"/>
              <a:t>initial: Define si es tipo estado INICIAL (único)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sz="18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“initial“ 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value= “true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sz="1800" dirty="0" smtClean="0"/>
              <a:t>final: Define si es tipo estado  FINAL (más de uno)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“final“ 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value= 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“false”/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sz="1800" dirty="0" err="1" smtClean="0"/>
              <a:t>buttonCaption</a:t>
            </a:r>
            <a:r>
              <a:rPr lang="es-MX" sz="1800" dirty="0" smtClean="0"/>
              <a:t>: Etiqueta que se pondrá en el botón que se usara para llegar al estado del widget desde otro widget estado.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buttonCaption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value= 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Entregado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sz="1800" dirty="0" err="1" smtClean="0"/>
              <a:t>buttonFinalCaption</a:t>
            </a:r>
            <a:r>
              <a:rPr lang="es-MX" sz="1800" dirty="0"/>
              <a:t>: Etiqueta que se pondrá en el botón que se usara para </a:t>
            </a:r>
            <a:r>
              <a:rPr lang="es-MX" sz="1800" dirty="0" smtClean="0"/>
              <a:t>guardar-finalizar la orden. Siempre en estados Finales.   </a:t>
            </a:r>
            <a:endParaRPr lang="es-MX" sz="1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buttonFinalCaption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value= 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Reprogramar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24" y="727542"/>
            <a:ext cx="3193960" cy="567815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809149" y="5100034"/>
            <a:ext cx="2884868" cy="82424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Settings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9124" y="1917406"/>
            <a:ext cx="5608493" cy="4676577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800" dirty="0" err="1"/>
              <a:t>ItemsForValidate</a:t>
            </a:r>
            <a:r>
              <a:rPr lang="es-MX" altLang="en-US" sz="1800" dirty="0"/>
              <a:t>: Widgets del formato que tomará para validad que se pueda pasar de estado.  </a:t>
            </a:r>
            <a:endParaRPr lang="es-MX" altLang="en-US" sz="1800" dirty="0" smtClean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800" dirty="0" smtClean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ItemsForValidate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 smtClean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en-US" sz="18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KeyForSave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ApellidoPaterno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KeyForSave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 smtClean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b="1" dirty="0" err="1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ItemsForValidate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Nota: El campo debe ser requerido y añadirse a los ítems para validar.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800" dirty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800" dirty="0" err="1"/>
              <a:t>ItemsForResponse</a:t>
            </a:r>
            <a:r>
              <a:rPr lang="es-MX" altLang="en-US" sz="1800" dirty="0"/>
              <a:t>:  Widgets del formato que tomará para generar la respuesta del widget. 	</a:t>
            </a:r>
            <a:endParaRPr lang="es-MX" altLang="en-US" sz="1800" dirty="0" smtClean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 err="1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ItemsForResponse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KeyForSave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Recibio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 smtClean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b="1" dirty="0" err="1" smtClean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ItemsForResponse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17" y="2499847"/>
            <a:ext cx="5879309" cy="367912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839460" y="3000777"/>
            <a:ext cx="1043188" cy="29621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Settings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sendInResponse</a:t>
            </a:r>
            <a:r>
              <a:rPr lang="es-MX" dirty="0" smtClean="0"/>
              <a:t>: Si se debe o no mandar la respuesta y bajo que circunstancias.</a:t>
            </a:r>
          </a:p>
          <a:p>
            <a:pPr marL="0" lvl="6" indent="0" algn="ctr"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sendInResponse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value= “always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 marL="0" lvl="6" indent="0" algn="ctr"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sendInResponse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value= 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“visible”/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800" dirty="0"/>
              <a:t> </a:t>
            </a:r>
            <a:endParaRPr lang="en-US" altLang="en-US" sz="2800" dirty="0" smtClean="0"/>
          </a:p>
          <a:p>
            <a:pPr marL="0" lvl="6" indent="0" algn="ctr"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sendInResponse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value= 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“never”/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6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s-MX" sz="2200" dirty="0" err="1" smtClean="0"/>
              <a:t>sendToClient</a:t>
            </a:r>
            <a:r>
              <a:rPr lang="es-MX" sz="2200" dirty="0"/>
              <a:t>: Indica si el cambio de estado se debe enviar o no  al cliente.</a:t>
            </a:r>
          </a:p>
          <a:p>
            <a:pPr marL="0" lvl="6" indent="0" algn="ctr"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sendToclient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value= </a:t>
            </a:r>
            <a:r>
              <a:rPr lang="en-US" altLang="en-US" sz="18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“true”/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6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7968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468</TotalTime>
  <Words>682</Words>
  <Application>Microsoft Office PowerPoint</Application>
  <PresentationFormat>Panorámica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Consolas</vt:lpstr>
      <vt:lpstr>Tw Cen MT</vt:lpstr>
      <vt:lpstr>Tw Cen MT Condensed</vt:lpstr>
      <vt:lpstr>Wingdings</vt:lpstr>
      <vt:lpstr>Wingdings 3</vt:lpstr>
      <vt:lpstr>Integral</vt:lpstr>
      <vt:lpstr>Widget Estados y delivery</vt:lpstr>
      <vt:lpstr>Maquina de estados </vt:lpstr>
      <vt:lpstr>Maquina de estados </vt:lpstr>
      <vt:lpstr>Widget estado </vt:lpstr>
      <vt:lpstr>Widget estado</vt:lpstr>
      <vt:lpstr>Settings</vt:lpstr>
      <vt:lpstr>Settings </vt:lpstr>
      <vt:lpstr>Settings</vt:lpstr>
      <vt:lpstr>Settings</vt:lpstr>
      <vt:lpstr>¿cómo configuro mi formato con estados?</vt:lpstr>
      <vt:lpstr>Variables</vt:lpstr>
      <vt:lpstr>behaviors</vt:lpstr>
      <vt:lpstr>behaviors</vt:lpstr>
      <vt:lpstr>expresiones</vt:lpstr>
      <vt:lpstr>expresiones</vt:lpstr>
      <vt:lpstr>¿cómo se ve en mi dispositivo?</vt:lpstr>
      <vt:lpstr>Respuesta xml</vt:lpstr>
      <vt:lpstr>Respuesta web</vt:lpstr>
      <vt:lpstr>Integración </vt:lpstr>
      <vt:lpstr>Formiik delivery</vt:lpstr>
      <vt:lpstr>Formiik delivery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Dulce</dc:creator>
  <cp:lastModifiedBy>Dulce</cp:lastModifiedBy>
  <cp:revision>19</cp:revision>
  <dcterms:created xsi:type="dcterms:W3CDTF">2017-06-11T23:51:04Z</dcterms:created>
  <dcterms:modified xsi:type="dcterms:W3CDTF">2017-06-12T17:07:15Z</dcterms:modified>
</cp:coreProperties>
</file>