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92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8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25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7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0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5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6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iik.atlassian.net/wiki/pages/viewpage.action?pageId=250675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Geocercas</a:t>
            </a:r>
            <a:r>
              <a:rPr lang="es-MX" dirty="0" smtClean="0"/>
              <a:t> en </a:t>
            </a:r>
            <a:r>
              <a:rPr lang="es-MX" dirty="0" err="1" smtClean="0"/>
              <a:t>dipositivo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Formiik</a:t>
            </a:r>
            <a:r>
              <a:rPr lang="es-MX" dirty="0" smtClean="0"/>
              <a:t>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Geocercas</a:t>
            </a:r>
            <a:r>
              <a:rPr lang="es-MX" dirty="0" smtClean="0"/>
              <a:t> en </a:t>
            </a:r>
            <a:r>
              <a:rPr lang="es-MX" dirty="0" err="1" smtClean="0"/>
              <a:t>dipositivo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usuario podrá visualizar las </a:t>
            </a:r>
            <a:r>
              <a:rPr lang="es-ES" i="1" dirty="0"/>
              <a:t>Geocercas</a:t>
            </a:r>
            <a:r>
              <a:rPr lang="es-ES" dirty="0"/>
              <a:t> asignadas en la sección "</a:t>
            </a:r>
            <a:r>
              <a:rPr lang="es-ES" i="1" dirty="0"/>
              <a:t>Mapa</a:t>
            </a:r>
            <a:r>
              <a:rPr lang="es-ES" dirty="0"/>
              <a:t>" de la aplicación, su posición actual con respecto a ellas y obtener una serie de advertencias al momento de querer generar una nueva orden, que involucran como criterios: su posición actual, </a:t>
            </a:r>
            <a:r>
              <a:rPr lang="es-ES" dirty="0" err="1"/>
              <a:t>las</a:t>
            </a:r>
            <a:r>
              <a:rPr lang="es-ES" i="1" dirty="0" err="1"/>
              <a:t>Geocercas</a:t>
            </a:r>
            <a:r>
              <a:rPr lang="es-ES" dirty="0"/>
              <a:t> asignadas y los </a:t>
            </a:r>
            <a:r>
              <a:rPr lang="es-ES" i="1" dirty="0"/>
              <a:t>Procesos</a:t>
            </a:r>
            <a:r>
              <a:rPr lang="es-ES" dirty="0"/>
              <a:t> de los cuales puede generar la orden.</a:t>
            </a:r>
          </a:p>
          <a:p>
            <a:r>
              <a:rPr lang="es-ES" dirty="0"/>
              <a:t>Con la previa configuración desde el portal Web, es posible visualizar las </a:t>
            </a:r>
            <a:r>
              <a:rPr lang="es-ES" i="1" dirty="0">
                <a:hlinkClick r:id="rId2"/>
              </a:rPr>
              <a:t>Geocercas</a:t>
            </a:r>
            <a:r>
              <a:rPr lang="es-ES" dirty="0"/>
              <a:t> en el dispositivo: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7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Mapa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Geocerca</a:t>
            </a:r>
            <a:endParaRPr lang="es-ES" dirty="0"/>
          </a:p>
          <a:p>
            <a:r>
              <a:rPr lang="es-ES" dirty="0"/>
              <a:t>Una </a:t>
            </a:r>
            <a:r>
              <a:rPr lang="es-ES" i="1" dirty="0"/>
              <a:t>Geocerca</a:t>
            </a:r>
            <a:r>
              <a:rPr lang="es-ES" dirty="0"/>
              <a:t> es una área geográfica definida y dibujada sobre el mapa de la aplicación. Es posible visualizar las </a:t>
            </a:r>
            <a:r>
              <a:rPr lang="es-ES" i="1" dirty="0"/>
              <a:t>Geocercas</a:t>
            </a:r>
            <a:r>
              <a:rPr lang="es-ES" dirty="0"/>
              <a:t> activas con el respectivo color configurado en Web.  Al dar clic sobre una </a:t>
            </a:r>
            <a:r>
              <a:rPr lang="es-ES" i="1" dirty="0"/>
              <a:t>Geocerca</a:t>
            </a:r>
            <a:r>
              <a:rPr lang="es-ES" dirty="0"/>
              <a:t> se muestra el nombre de la misma. </a:t>
            </a:r>
          </a:p>
          <a:p>
            <a:r>
              <a:rPr lang="es-ES" b="1" dirty="0"/>
              <a:t>Posición</a:t>
            </a:r>
            <a:endParaRPr lang="es-ES" dirty="0"/>
          </a:p>
          <a:p>
            <a:r>
              <a:rPr lang="es-ES" dirty="0"/>
              <a:t>El indicador rojo sobre el mapa representa la ubicación actual del usuario. Se actualiza cada 20 segundos. </a:t>
            </a:r>
          </a:p>
          <a:p>
            <a:r>
              <a:rPr lang="es-ES" b="1" dirty="0"/>
              <a:t>Filtros</a:t>
            </a:r>
            <a:endParaRPr lang="es-ES" dirty="0"/>
          </a:p>
          <a:p>
            <a:r>
              <a:rPr lang="es-ES" dirty="0"/>
              <a:t>Es posible filtrar lo que se ve en el mapa por </a:t>
            </a:r>
            <a:r>
              <a:rPr lang="es-ES" i="1" dirty="0"/>
              <a:t>Ordenes (Todas y En Ruta)</a:t>
            </a:r>
            <a:r>
              <a:rPr lang="es-ES" dirty="0"/>
              <a:t>  y </a:t>
            </a:r>
            <a:r>
              <a:rPr lang="es-ES" i="1" dirty="0"/>
              <a:t>Geocercas (Mostrar/Ocultar).</a:t>
            </a:r>
            <a:r>
              <a:rPr lang="es-ES" b="1" i="1" dirty="0"/>
              <a:t> </a:t>
            </a:r>
            <a:endParaRPr lang="es-ES" b="1" i="1" dirty="0" smtClean="0"/>
          </a:p>
          <a:p>
            <a:endParaRPr lang="es-ES" dirty="0"/>
          </a:p>
          <a:p>
            <a:r>
              <a:rPr lang="es-ES" sz="1500" b="1" i="1" dirty="0"/>
              <a:t>Nota: El mapa y las geocercas solo se visualizan cuando el dispositivo cuenta una conexión a Internet activa.</a:t>
            </a:r>
            <a:endParaRPr lang="es-E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8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mapa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453" y="2396576"/>
            <a:ext cx="2262782" cy="4022725"/>
          </a:xfrm>
          <a:prstGeom prst="rect">
            <a:avLst/>
          </a:prstGeom>
        </p:spPr>
      </p:pic>
      <p:sp>
        <p:nvSpPr>
          <p:cNvPr id="5" name="AutoShape 2" descr="Screenshot_2016-09-30-15-45-3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24" y="2363618"/>
            <a:ext cx="2277079" cy="40481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92" y="2334520"/>
            <a:ext cx="2293446" cy="40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órdenes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el usuario desea generar una </a:t>
            </a:r>
            <a:r>
              <a:rPr lang="es-ES" i="1" dirty="0"/>
              <a:t>Orden</a:t>
            </a:r>
            <a:r>
              <a:rPr lang="es-ES" dirty="0"/>
              <a:t> de tipo </a:t>
            </a:r>
            <a:r>
              <a:rPr lang="es-ES" i="1" dirty="0"/>
              <a:t>Originada,</a:t>
            </a:r>
            <a:r>
              <a:rPr lang="es-ES" dirty="0"/>
              <a:t> se mostrarán alertas informativas para notificar si está o no dentro de alguna de sus </a:t>
            </a:r>
            <a:r>
              <a:rPr lang="es-ES" i="1" dirty="0"/>
              <a:t>Geocercas </a:t>
            </a:r>
            <a:r>
              <a:rPr lang="es-ES" dirty="0"/>
              <a:t>y si el </a:t>
            </a:r>
            <a:r>
              <a:rPr lang="es-ES" i="1" dirty="0"/>
              <a:t>Proceso</a:t>
            </a:r>
            <a:r>
              <a:rPr lang="es-ES" dirty="0"/>
              <a:t> del cual desea originar la orden esta activo para la geocerca donde se encuentra.</a:t>
            </a:r>
          </a:p>
          <a:p>
            <a:r>
              <a:rPr lang="es-ES" dirty="0"/>
              <a:t>Cuando se procede a generar una nueva orden se obtiene la ubicación actual del usuario y se lleva a cabo la comparación.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7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Validación geocercas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2286000"/>
            <a:ext cx="6175162" cy="4023360"/>
          </a:xfrm>
        </p:spPr>
        <p:txBody>
          <a:bodyPr/>
          <a:lstStyle/>
          <a:p>
            <a:r>
              <a:rPr lang="es-ES" b="1" dirty="0"/>
              <a:t>Alerta: </a:t>
            </a:r>
            <a:r>
              <a:rPr lang="es-ES" b="1" i="1" dirty="0"/>
              <a:t>Dentro de una Geocerca y el Proceso esta activo para dicha Geocerca</a:t>
            </a:r>
            <a:endParaRPr lang="es-ES" dirty="0"/>
          </a:p>
          <a:p>
            <a:r>
              <a:rPr lang="es-ES" dirty="0"/>
              <a:t>Al presionar el icono de originadas se despliega la lista de </a:t>
            </a:r>
            <a:r>
              <a:rPr lang="es-ES" i="1" dirty="0"/>
              <a:t>Procesos</a:t>
            </a:r>
            <a:r>
              <a:rPr lang="es-ES" dirty="0"/>
              <a:t> y </a:t>
            </a:r>
            <a:r>
              <a:rPr lang="es-ES" i="1" dirty="0"/>
              <a:t>Ordenes</a:t>
            </a:r>
            <a:r>
              <a:rPr lang="es-ES" dirty="0"/>
              <a:t> que pueden ser originadas, </a:t>
            </a:r>
            <a:r>
              <a:rPr lang="es-ES" dirty="0" err="1"/>
              <a:t>ademas</a:t>
            </a:r>
            <a:r>
              <a:rPr lang="es-ES" dirty="0"/>
              <a:t> de mostrar un mensaje en la parte inferior con el nombre de la G</a:t>
            </a:r>
            <a:r>
              <a:rPr lang="es-ES" i="1" dirty="0"/>
              <a:t>eocerca</a:t>
            </a:r>
            <a:r>
              <a:rPr lang="es-ES" dirty="0"/>
              <a:t> actual en la que se encuentra. El usuario puede proceder el flujo normal para crear una nueva orden.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75" y="1674252"/>
            <a:ext cx="2843588" cy="49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Validación geocercas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172200" cy="4023360"/>
          </a:xfrm>
        </p:spPr>
        <p:txBody>
          <a:bodyPr/>
          <a:lstStyle/>
          <a:p>
            <a:r>
              <a:rPr lang="es-ES" b="1" dirty="0"/>
              <a:t>Alerta: </a:t>
            </a:r>
            <a:r>
              <a:rPr lang="es-ES" b="1" i="1" dirty="0"/>
              <a:t>FUERA de las Geocercas</a:t>
            </a:r>
            <a:endParaRPr lang="es-ES" dirty="0"/>
          </a:p>
          <a:p>
            <a:r>
              <a:rPr lang="es-ES" dirty="0"/>
              <a:t>Al presionar el icono de originadas se despliega un mensaje de alerta : "</a:t>
            </a:r>
            <a:r>
              <a:rPr lang="es-ES" i="1" dirty="0"/>
              <a:t>¿Crear una nueva orden? Actualmente te encuentras fuera de tus geocercas asignadas.</a:t>
            </a:r>
            <a:r>
              <a:rPr lang="es-ES" dirty="0"/>
              <a:t>" con las opciones </a:t>
            </a:r>
            <a:r>
              <a:rPr lang="es-ES" i="1" dirty="0"/>
              <a:t>Cancelar</a:t>
            </a:r>
            <a:r>
              <a:rPr lang="es-ES" dirty="0"/>
              <a:t>: que cierra el mensaje, cierra la lista de Originadas y regresa al </a:t>
            </a:r>
            <a:r>
              <a:rPr lang="es-ES" dirty="0" err="1"/>
              <a:t>tab</a:t>
            </a:r>
            <a:r>
              <a:rPr lang="es-ES" dirty="0"/>
              <a:t> de Ordenes. </a:t>
            </a:r>
            <a:r>
              <a:rPr lang="es-ES" dirty="0" err="1"/>
              <a:t>O</a:t>
            </a:r>
            <a:r>
              <a:rPr lang="es-ES" i="1" dirty="0" err="1"/>
              <a:t>Continuar</a:t>
            </a:r>
            <a:r>
              <a:rPr lang="es-ES" dirty="0"/>
              <a:t>: que omite el mensaje para continuar con la creación de la orden.  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16" y="1583029"/>
            <a:ext cx="2843784" cy="50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Validación de procesos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172200" cy="4023360"/>
          </a:xfrm>
        </p:spPr>
        <p:txBody>
          <a:bodyPr>
            <a:normAutofit fontScale="92500"/>
          </a:bodyPr>
          <a:lstStyle/>
          <a:p>
            <a:r>
              <a:rPr lang="es-ES" b="1" dirty="0"/>
              <a:t>Alerta:</a:t>
            </a:r>
            <a:r>
              <a:rPr lang="es-ES" b="1" i="1" dirty="0"/>
              <a:t> Dentro de una Geocercas  pero el Proceso NO esta activo para dicha Geocerca</a:t>
            </a:r>
            <a:r>
              <a:rPr lang="es-ES" b="1" dirty="0"/>
              <a:t> </a:t>
            </a:r>
            <a:endParaRPr lang="es-ES" dirty="0"/>
          </a:p>
          <a:p>
            <a:r>
              <a:rPr lang="es-ES" dirty="0"/>
              <a:t>Cuando en la lista de originadas se selecciona un </a:t>
            </a:r>
            <a:r>
              <a:rPr lang="es-ES" i="1" dirty="0"/>
              <a:t>Proceso</a:t>
            </a:r>
            <a:r>
              <a:rPr lang="es-ES" dirty="0"/>
              <a:t> el cual no está activo en la </a:t>
            </a:r>
            <a:r>
              <a:rPr lang="es-ES" i="1" dirty="0"/>
              <a:t>Geocerca</a:t>
            </a:r>
            <a:r>
              <a:rPr lang="es-ES" dirty="0"/>
              <a:t> en la que el usuario se encuentra actualmente, se muestra una alerta con el mensaje "</a:t>
            </a:r>
            <a:r>
              <a:rPr lang="es-ES" i="1" dirty="0"/>
              <a:t>¿Crear una nueva orden? El proceso seleccionado no pertenece a la geocerca en la que te encuentras actualmente.</a:t>
            </a:r>
            <a:r>
              <a:rPr lang="es-ES" dirty="0"/>
              <a:t>",  con las opciones </a:t>
            </a:r>
            <a:r>
              <a:rPr lang="es-ES" i="1" dirty="0"/>
              <a:t>Cancelar</a:t>
            </a:r>
            <a:r>
              <a:rPr lang="es-ES" dirty="0"/>
              <a:t>: que cierra el mensaje, cierra la lista de Originadas y regresa al </a:t>
            </a:r>
            <a:r>
              <a:rPr lang="es-ES" dirty="0" err="1"/>
              <a:t>tab</a:t>
            </a:r>
            <a:r>
              <a:rPr lang="es-ES" dirty="0"/>
              <a:t> de </a:t>
            </a:r>
            <a:r>
              <a:rPr lang="es-ES" i="1" dirty="0"/>
              <a:t>Ordenes</a:t>
            </a:r>
            <a:r>
              <a:rPr lang="es-ES" dirty="0"/>
              <a:t>. O </a:t>
            </a:r>
            <a:r>
              <a:rPr lang="es-ES" i="1" dirty="0"/>
              <a:t>Continuar</a:t>
            </a:r>
            <a:r>
              <a:rPr lang="es-ES" dirty="0"/>
              <a:t>: que omite el mensaje para continuar con la creación de la orden.  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16" y="1673180"/>
            <a:ext cx="2843784" cy="50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2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37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Geocercas en dipositivo</vt:lpstr>
      <vt:lpstr>Geocercas en dipositivo</vt:lpstr>
      <vt:lpstr>Mapa</vt:lpstr>
      <vt:lpstr>mapa</vt:lpstr>
      <vt:lpstr>órdenes</vt:lpstr>
      <vt:lpstr>Validación geocercas</vt:lpstr>
      <vt:lpstr>Validación geocercas</vt:lpstr>
      <vt:lpstr>Validación de procesos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Geocercas en dipositivo</dc:title>
  <dc:creator>Dulce</dc:creator>
  <cp:lastModifiedBy>Dulce</cp:lastModifiedBy>
  <cp:revision>3</cp:revision>
  <dcterms:created xsi:type="dcterms:W3CDTF">2016-10-12T14:33:32Z</dcterms:created>
  <dcterms:modified xsi:type="dcterms:W3CDTF">2016-10-12T14:55:12Z</dcterms:modified>
</cp:coreProperties>
</file>