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5" r:id="rId4"/>
    <p:sldId id="266" r:id="rId5"/>
    <p:sldId id="263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B8"/>
    <a:srgbClr val="90B4D8"/>
    <a:srgbClr val="E30614"/>
    <a:srgbClr val="0069AE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7442" y="2186624"/>
            <a:ext cx="10597116" cy="1039718"/>
          </a:xfrm>
        </p:spPr>
        <p:txBody>
          <a:bodyPr anchor="b"/>
          <a:lstStyle>
            <a:lvl1pPr algn="ctr">
              <a:defRPr sz="6000" b="1" baseline="0">
                <a:solidFill>
                  <a:srgbClr val="1B71B8"/>
                </a:solidFill>
              </a:defRPr>
            </a:lvl1pPr>
          </a:lstStyle>
          <a:p>
            <a:r>
              <a:rPr lang="en-US" dirty="0" smtClean="0"/>
              <a:t>Document title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7442" y="3318417"/>
            <a:ext cx="10597116" cy="58782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1B71B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if exists</a:t>
            </a:r>
            <a:endParaRPr lang="fi-FI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97442" y="4546619"/>
            <a:ext cx="10597116" cy="975146"/>
          </a:xfrm>
        </p:spPr>
        <p:txBody>
          <a:bodyPr>
            <a:normAutofit/>
          </a:bodyPr>
          <a:lstStyle>
            <a:lvl1pPr marL="0" indent="0" algn="ctr">
              <a:buNone/>
              <a:defRPr sz="2400" i="1" baseline="0">
                <a:solidFill>
                  <a:srgbClr val="1B71B8"/>
                </a:solidFill>
              </a:defRPr>
            </a:lvl1pPr>
          </a:lstStyle>
          <a:p>
            <a:pPr lvl="0"/>
            <a:r>
              <a:rPr lang="fi-FI" dirty="0" smtClean="0"/>
              <a:t>John </a:t>
            </a:r>
            <a:r>
              <a:rPr lang="fi-FI" dirty="0" err="1" smtClean="0"/>
              <a:t>Doe</a:t>
            </a:r>
            <a:r>
              <a:rPr lang="fi-FI" dirty="0" smtClean="0"/>
              <a:t>,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of </a:t>
            </a:r>
            <a:r>
              <a:rPr lang="fi-FI" dirty="0" err="1" smtClean="0"/>
              <a:t>Applied</a:t>
            </a:r>
            <a:r>
              <a:rPr lang="fi-FI" dirty="0" smtClean="0"/>
              <a:t> Sciences,</a:t>
            </a:r>
          </a:p>
          <a:p>
            <a:pPr lvl="0"/>
            <a:r>
              <a:rPr lang="fi-FI" dirty="0" smtClean="0"/>
              <a:t>1.1.2017</a:t>
            </a:r>
            <a:endParaRPr lang="fi-FI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1" y="518757"/>
            <a:ext cx="3619500" cy="120167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797442" y="5858359"/>
            <a:ext cx="10675020" cy="827023"/>
            <a:chOff x="0" y="0"/>
            <a:chExt cx="6106224" cy="47314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2996085" cy="458088"/>
              <a:chOff x="0" y="0"/>
              <a:chExt cx="5017942" cy="768350"/>
            </a:xfrm>
          </p:grpSpPr>
          <p:pic>
            <p:nvPicPr>
              <p:cNvPr id="23" name="Picture 22" descr="https://upload.wikimedia.org/wikipedia/lv/thumb/5/5f/Logo_istais_LJA.png/220px-Logo_istais_LJA.png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524" y="22439"/>
                <a:ext cx="526415" cy="641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Kuvahaun tulos haulle turun amk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2459" y="0"/>
                <a:ext cx="1379220" cy="76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Kuvahaun tulos haulle riga stradiņš university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829"/>
                <a:ext cx="807085" cy="647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037" y="0"/>
                <a:ext cx="499745" cy="64960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192" y="0"/>
                <a:ext cx="793750" cy="683895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3313215" y="71252"/>
              <a:ext cx="2793009" cy="401895"/>
              <a:chOff x="0" y="0"/>
              <a:chExt cx="3811938" cy="549275"/>
            </a:xfrm>
          </p:grpSpPr>
          <p:pic>
            <p:nvPicPr>
              <p:cNvPr id="20" name="Picture 19" descr="EU flag horizontal RGB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3813" y="23750"/>
                <a:ext cx="1508125" cy="410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 descr="CB logo RGB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20545" cy="549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4614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57" y="299884"/>
            <a:ext cx="2166543" cy="719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133" y="365125"/>
            <a:ext cx="8346220" cy="1325563"/>
          </a:xfrm>
        </p:spPr>
        <p:txBody>
          <a:bodyPr/>
          <a:lstStyle>
            <a:lvl1pPr>
              <a:defRPr b="1">
                <a:solidFill>
                  <a:srgbClr val="0069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9AE"/>
                </a:solidFill>
              </a:defRPr>
            </a:lvl1pPr>
            <a:lvl2pPr>
              <a:defRPr>
                <a:solidFill>
                  <a:srgbClr val="0069AE"/>
                </a:solidFill>
              </a:defRPr>
            </a:lvl2pPr>
            <a:lvl3pPr>
              <a:defRPr>
                <a:solidFill>
                  <a:srgbClr val="0069AE"/>
                </a:solidFill>
              </a:defRPr>
            </a:lvl3pPr>
            <a:lvl4pPr>
              <a:defRPr>
                <a:solidFill>
                  <a:srgbClr val="0069AE"/>
                </a:solidFill>
              </a:defRPr>
            </a:lvl4pPr>
            <a:lvl5pPr>
              <a:defRPr>
                <a:solidFill>
                  <a:srgbClr val="0069A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974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57" y="299884"/>
            <a:ext cx="2166543" cy="719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133" y="365125"/>
            <a:ext cx="8346220" cy="1325563"/>
          </a:xfrm>
        </p:spPr>
        <p:txBody>
          <a:bodyPr/>
          <a:lstStyle>
            <a:lvl1pPr>
              <a:defRPr b="1">
                <a:solidFill>
                  <a:srgbClr val="0069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7" name="Rectangle 9"/>
          <p:cNvSpPr/>
          <p:nvPr userDrawn="1"/>
        </p:nvSpPr>
        <p:spPr>
          <a:xfrm>
            <a:off x="288000" y="2109788"/>
            <a:ext cx="11616000" cy="45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8090" y="2109788"/>
            <a:ext cx="11744809" cy="4536000"/>
            <a:chOff x="3589134" y="2109788"/>
            <a:chExt cx="8314866" cy="4536000"/>
          </a:xfrm>
        </p:grpSpPr>
        <p:sp>
          <p:nvSpPr>
            <p:cNvPr id="9" name="Rectangle 9"/>
            <p:cNvSpPr/>
            <p:nvPr/>
          </p:nvSpPr>
          <p:spPr>
            <a:xfrm>
              <a:off x="3589134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43060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9"/>
            <p:cNvSpPr/>
            <p:nvPr/>
          </p:nvSpPr>
          <p:spPr>
            <a:xfrm>
              <a:off x="6407572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38" y="2294450"/>
            <a:ext cx="319769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4479602" y="2294450"/>
            <a:ext cx="319769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8484750" y="2294450"/>
            <a:ext cx="319769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and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57" y="299884"/>
            <a:ext cx="2166543" cy="719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133" y="365125"/>
            <a:ext cx="8346220" cy="1325563"/>
          </a:xfrm>
        </p:spPr>
        <p:txBody>
          <a:bodyPr/>
          <a:lstStyle>
            <a:lvl1pPr>
              <a:defRPr b="1">
                <a:solidFill>
                  <a:srgbClr val="0069A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7" name="Rectangle 9"/>
          <p:cNvSpPr/>
          <p:nvPr userDrawn="1"/>
        </p:nvSpPr>
        <p:spPr>
          <a:xfrm>
            <a:off x="288000" y="2109788"/>
            <a:ext cx="11616000" cy="45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8090" y="2109788"/>
            <a:ext cx="11744809" cy="4536000"/>
            <a:chOff x="3589134" y="2109788"/>
            <a:chExt cx="8314866" cy="4536000"/>
          </a:xfrm>
        </p:grpSpPr>
        <p:sp>
          <p:nvSpPr>
            <p:cNvPr id="9" name="Rectangle 9"/>
            <p:cNvSpPr/>
            <p:nvPr/>
          </p:nvSpPr>
          <p:spPr>
            <a:xfrm>
              <a:off x="3589134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43060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9"/>
            <p:cNvSpPr/>
            <p:nvPr/>
          </p:nvSpPr>
          <p:spPr>
            <a:xfrm>
              <a:off x="6407572" y="2109788"/>
              <a:ext cx="2660940" cy="4536000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38" y="2294450"/>
            <a:ext cx="3197699" cy="2823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4479602" y="2294450"/>
            <a:ext cx="3197699" cy="2823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8484750" y="2294450"/>
            <a:ext cx="3197699" cy="2823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12" name="Rectangle 9"/>
          <p:cNvSpPr/>
          <p:nvPr userDrawn="1"/>
        </p:nvSpPr>
        <p:spPr>
          <a:xfrm>
            <a:off x="0" y="5276640"/>
            <a:ext cx="12191999" cy="914399"/>
          </a:xfrm>
          <a:prstGeom prst="rect">
            <a:avLst/>
          </a:prstGeom>
          <a:solidFill>
            <a:srgbClr val="E405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98538" y="5397500"/>
            <a:ext cx="11183911" cy="685800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7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8090" y="197069"/>
            <a:ext cx="11755820" cy="6448719"/>
          </a:xfrm>
          <a:prstGeom prst="rect">
            <a:avLst/>
          </a:prstGeom>
          <a:solidFill>
            <a:srgbClr val="1B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i-FI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6" y="3712278"/>
            <a:ext cx="4650874" cy="334863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8994" y="4428294"/>
            <a:ext cx="492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chemeClr val="bg1"/>
                </a:solidFill>
              </a:rPr>
              <a:t>facebook.com/</a:t>
            </a:r>
            <a:r>
              <a:rPr lang="fi-FI" sz="2800" b="1" dirty="0" err="1" smtClean="0">
                <a:solidFill>
                  <a:schemeClr val="bg1"/>
                </a:solidFill>
              </a:rPr>
              <a:t>OnBoard-Med</a:t>
            </a:r>
            <a:endParaRPr lang="fi-FI" sz="28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79259" y="1299487"/>
            <a:ext cx="7433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600" b="1" dirty="0" smtClean="0">
                <a:solidFill>
                  <a:schemeClr val="bg1"/>
                </a:solidFill>
              </a:rPr>
              <a:t>THANK</a:t>
            </a:r>
            <a:r>
              <a:rPr lang="fi-FI" sz="9600" b="1" baseline="0" dirty="0" smtClean="0">
                <a:solidFill>
                  <a:schemeClr val="bg1"/>
                </a:solidFill>
              </a:rPr>
              <a:t> YOU!</a:t>
            </a:r>
            <a:endParaRPr lang="fi-FI" sz="96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813863"/>
            <a:ext cx="12192000" cy="45719"/>
            <a:chOff x="3798094" y="1784360"/>
            <a:chExt cx="4591050" cy="71717"/>
          </a:xfrm>
        </p:grpSpPr>
        <p:sp>
          <p:nvSpPr>
            <p:cNvPr id="37" name="Rectangle 36"/>
            <p:cNvSpPr/>
            <p:nvPr userDrawn="1"/>
          </p:nvSpPr>
          <p:spPr>
            <a:xfrm>
              <a:off x="4093369" y="1784360"/>
              <a:ext cx="2876550" cy="71717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6969919" y="1784360"/>
              <a:ext cx="1419225" cy="71717"/>
            </a:xfrm>
            <a:prstGeom prst="rect">
              <a:avLst/>
            </a:prstGeom>
            <a:solidFill>
              <a:srgbClr val="E30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798094" y="1784360"/>
              <a:ext cx="295275" cy="71717"/>
            </a:xfrm>
            <a:prstGeom prst="rect">
              <a:avLst/>
            </a:prstGeom>
            <a:solidFill>
              <a:srgbClr val="90B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039965" y="3752849"/>
            <a:ext cx="608140" cy="1823777"/>
            <a:chOff x="5123051" y="3049811"/>
            <a:chExt cx="811730" cy="243433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r="34786"/>
            <a:stretch/>
          </p:blipFill>
          <p:spPr>
            <a:xfrm>
              <a:off x="5123051" y="3917788"/>
              <a:ext cx="797441" cy="73189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06741" y="3049811"/>
              <a:ext cx="728040" cy="73189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4"/>
            <a:stretch/>
          </p:blipFill>
          <p:spPr>
            <a:xfrm>
              <a:off x="5143359" y="4858729"/>
              <a:ext cx="695325" cy="625412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 userDrawn="1"/>
        </p:nvSpPr>
        <p:spPr>
          <a:xfrm>
            <a:off x="6808992" y="5053407"/>
            <a:ext cx="492935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i-FI" sz="2800" b="1" dirty="0" smtClean="0">
                <a:solidFill>
                  <a:schemeClr val="bg1"/>
                </a:solidFill>
              </a:rPr>
              <a:t>your.email@here.com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6808994" y="3803181"/>
            <a:ext cx="492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chemeClr val="bg1"/>
                </a:solidFill>
              </a:rPr>
              <a:t>onboardmed.turkuamk.fi</a:t>
            </a:r>
          </a:p>
        </p:txBody>
      </p:sp>
    </p:spTree>
    <p:extLst>
      <p:ext uri="{BB962C8B-B14F-4D97-AF65-F5344CB8AC3E}">
        <p14:creationId xmlns:p14="http://schemas.microsoft.com/office/powerpoint/2010/main" val="260421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3711070" y="4605061"/>
            <a:ext cx="492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rgbClr val="1B71B8"/>
                </a:solidFill>
              </a:rPr>
              <a:t>facebook.com/</a:t>
            </a:r>
            <a:r>
              <a:rPr lang="fi-FI" sz="2800" b="1" dirty="0" err="1" smtClean="0">
                <a:solidFill>
                  <a:srgbClr val="1B71B8"/>
                </a:solidFill>
              </a:rPr>
              <a:t>OnBoard-Med</a:t>
            </a:r>
            <a:endParaRPr lang="fi-FI" sz="2800" b="1" dirty="0" smtClean="0">
              <a:solidFill>
                <a:srgbClr val="1B71B8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79259" y="1299487"/>
            <a:ext cx="7433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600" b="1" dirty="0" smtClean="0">
                <a:solidFill>
                  <a:schemeClr val="bg1"/>
                </a:solidFill>
              </a:rPr>
              <a:t>THANK</a:t>
            </a:r>
            <a:r>
              <a:rPr lang="fi-FI" sz="9600" b="1" baseline="0" dirty="0" smtClean="0">
                <a:solidFill>
                  <a:schemeClr val="bg1"/>
                </a:solidFill>
              </a:rPr>
              <a:t> YOU!</a:t>
            </a:r>
            <a:endParaRPr lang="fi-FI" sz="9600" b="1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813863"/>
            <a:ext cx="12192000" cy="45719"/>
            <a:chOff x="3798094" y="1784360"/>
            <a:chExt cx="4591050" cy="71717"/>
          </a:xfrm>
        </p:grpSpPr>
        <p:sp>
          <p:nvSpPr>
            <p:cNvPr id="37" name="Rectangle 36"/>
            <p:cNvSpPr/>
            <p:nvPr userDrawn="1"/>
          </p:nvSpPr>
          <p:spPr>
            <a:xfrm>
              <a:off x="4093369" y="1784360"/>
              <a:ext cx="2876550" cy="71717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6969919" y="1784360"/>
              <a:ext cx="1419225" cy="71717"/>
            </a:xfrm>
            <a:prstGeom prst="rect">
              <a:avLst/>
            </a:prstGeom>
            <a:solidFill>
              <a:srgbClr val="E30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798094" y="1784360"/>
              <a:ext cx="295275" cy="71717"/>
            </a:xfrm>
            <a:prstGeom prst="rect">
              <a:avLst/>
            </a:prstGeom>
            <a:solidFill>
              <a:srgbClr val="90B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942041" y="3929616"/>
            <a:ext cx="608140" cy="1823777"/>
            <a:chOff x="5123051" y="3049811"/>
            <a:chExt cx="811730" cy="243433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4" r="34786"/>
            <a:stretch/>
          </p:blipFill>
          <p:spPr>
            <a:xfrm>
              <a:off x="5123051" y="3917788"/>
              <a:ext cx="797441" cy="73189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06741" y="3049811"/>
              <a:ext cx="728040" cy="73189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4"/>
            <a:stretch/>
          </p:blipFill>
          <p:spPr>
            <a:xfrm>
              <a:off x="5143359" y="4858729"/>
              <a:ext cx="695325" cy="625412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 userDrawn="1"/>
        </p:nvSpPr>
        <p:spPr>
          <a:xfrm>
            <a:off x="3711068" y="5230174"/>
            <a:ext cx="492935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i-FI" sz="2800" b="1" dirty="0" smtClean="0">
                <a:solidFill>
                  <a:srgbClr val="1B71B8"/>
                </a:solidFill>
              </a:rPr>
              <a:t>your.email@here.com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3711070" y="3979948"/>
            <a:ext cx="492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b="1" dirty="0" smtClean="0">
                <a:solidFill>
                  <a:srgbClr val="1B71B8"/>
                </a:solidFill>
              </a:rPr>
              <a:t>onboardmed.turkuamk.fi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91" y="1020021"/>
            <a:ext cx="6741620" cy="22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4133" y="365125"/>
            <a:ext cx="106237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133" y="1825625"/>
            <a:ext cx="106237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13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AA2D-CE9F-4856-8635-D1CB79F2EB72}" type="datetimeFigureOut">
              <a:rPr lang="fi-FI" smtClean="0"/>
              <a:t>3.3.2017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6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92A1-48AB-4E51-9821-B043577C25F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813863"/>
            <a:ext cx="12192000" cy="45719"/>
            <a:chOff x="3798094" y="1784360"/>
            <a:chExt cx="4591050" cy="71717"/>
          </a:xfrm>
        </p:grpSpPr>
        <p:sp>
          <p:nvSpPr>
            <p:cNvPr id="15" name="Rectangle 14"/>
            <p:cNvSpPr/>
            <p:nvPr userDrawn="1"/>
          </p:nvSpPr>
          <p:spPr>
            <a:xfrm>
              <a:off x="4093369" y="1784360"/>
              <a:ext cx="2876550" cy="71717"/>
            </a:xfrm>
            <a:prstGeom prst="rect">
              <a:avLst/>
            </a:prstGeom>
            <a:solidFill>
              <a:srgbClr val="1B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69919" y="1784360"/>
              <a:ext cx="1419225" cy="71717"/>
            </a:xfrm>
            <a:prstGeom prst="rect">
              <a:avLst/>
            </a:prstGeom>
            <a:solidFill>
              <a:srgbClr val="E30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798094" y="1784360"/>
              <a:ext cx="295275" cy="71717"/>
            </a:xfrm>
            <a:prstGeom prst="rect">
              <a:avLst/>
            </a:prstGeom>
            <a:solidFill>
              <a:srgbClr val="90B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4279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1" r:id="rId5"/>
    <p:sldLayoutId id="214748365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9A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69A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9A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69A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69A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69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Graphical</a:t>
            </a:r>
            <a:r>
              <a:rPr lang="fi-FI" dirty="0" smtClean="0"/>
              <a:t> </a:t>
            </a:r>
            <a:r>
              <a:rPr lang="fi-FI" dirty="0" err="1" smtClean="0"/>
              <a:t>guidelines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draft</a:t>
            </a:r>
            <a:r>
              <a:rPr lang="fi-FI" dirty="0" smtClean="0"/>
              <a:t> version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Mika Arvola, Turku </a:t>
            </a:r>
            <a:r>
              <a:rPr lang="fi-FI" dirty="0" err="1" smtClean="0"/>
              <a:t>University</a:t>
            </a:r>
            <a:r>
              <a:rPr lang="fi-FI" dirty="0" smtClean="0"/>
              <a:t> of </a:t>
            </a:r>
            <a:r>
              <a:rPr lang="fi-FI" dirty="0" err="1" smtClean="0"/>
              <a:t>Applied</a:t>
            </a:r>
            <a:r>
              <a:rPr lang="fi-FI" dirty="0" smtClean="0"/>
              <a:t> Sciences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52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 </a:t>
            </a:r>
            <a:r>
              <a:rPr lang="fi-FI" dirty="0" err="1" smtClean="0"/>
              <a:t>page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/>
              <a:t>Baguette</a:t>
            </a:r>
          </a:p>
        </p:txBody>
      </p:sp>
    </p:spTree>
    <p:extLst>
      <p:ext uri="{BB962C8B-B14F-4D97-AF65-F5344CB8AC3E}">
        <p14:creationId xmlns:p14="http://schemas.microsoft.com/office/powerpoint/2010/main" val="956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slides</a:t>
            </a:r>
            <a:endParaRPr lang="fi-FI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3" y="1690688"/>
            <a:ext cx="492511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 </a:t>
            </a:r>
            <a:r>
              <a:rPr lang="fi-FI" dirty="0" err="1" smtClean="0"/>
              <a:t>page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Word / Powerpoint –</a:t>
            </a:r>
            <a:r>
              <a:rPr lang="fr-FR" dirty="0" err="1" smtClean="0"/>
              <a:t>templates</a:t>
            </a:r>
            <a:endParaRPr lang="fr-FR" dirty="0" smtClean="0"/>
          </a:p>
          <a:p>
            <a:r>
              <a:rPr lang="fr-FR" dirty="0" err="1" smtClean="0"/>
              <a:t>GoogleDocs</a:t>
            </a:r>
            <a:r>
              <a:rPr lang="fr-FR" dirty="0" smtClean="0"/>
              <a:t> –</a:t>
            </a:r>
            <a:r>
              <a:rPr lang="fr-FR" dirty="0" err="1" smtClean="0"/>
              <a:t>templates</a:t>
            </a:r>
            <a:endParaRPr lang="fr-FR" dirty="0" smtClean="0"/>
          </a:p>
          <a:p>
            <a:r>
              <a:rPr lang="fr-FR" dirty="0" err="1" smtClean="0"/>
              <a:t>Different</a:t>
            </a:r>
            <a:r>
              <a:rPr lang="fr-FR" dirty="0" smtClean="0"/>
              <a:t> logos (RGB, CMYK / PNG, AI, PDF / BW / </a:t>
            </a:r>
            <a:r>
              <a:rPr lang="fr-FR" dirty="0" err="1" smtClean="0"/>
              <a:t>Inverted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6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Unsorted</a:t>
            </a:r>
            <a:r>
              <a:rPr lang="fi-FI" dirty="0" smtClean="0"/>
              <a:t> </a:t>
            </a:r>
            <a:r>
              <a:rPr lang="fi-FI" dirty="0" err="1" smtClean="0"/>
              <a:t>list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0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Pamplemousse</a:t>
            </a:r>
          </a:p>
          <a:p>
            <a:r>
              <a:rPr lang="fr-FR" dirty="0"/>
              <a:t>Ananas</a:t>
            </a:r>
          </a:p>
          <a:p>
            <a:r>
              <a:rPr lang="fr-FR" dirty="0"/>
              <a:t>Jus d'orange</a:t>
            </a:r>
          </a:p>
          <a:p>
            <a:r>
              <a:rPr lang="fr-FR" dirty="0" err="1"/>
              <a:t>Boeuf</a:t>
            </a:r>
            <a:endParaRPr lang="fr-FR" dirty="0"/>
          </a:p>
          <a:p>
            <a:r>
              <a:rPr lang="fr-FR" dirty="0"/>
              <a:t>Soupe du jour</a:t>
            </a:r>
          </a:p>
          <a:p>
            <a:r>
              <a:rPr lang="fr-FR" dirty="0"/>
              <a:t>Camembert</a:t>
            </a:r>
          </a:p>
          <a:p>
            <a:r>
              <a:rPr lang="fr-FR" dirty="0"/>
              <a:t>Jacques Cousteau</a:t>
            </a:r>
          </a:p>
          <a:p>
            <a:r>
              <a:rPr lang="fr-FR" dirty="0" smtClean="0"/>
              <a:t>Baguette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Thanks to "Flight of the Conchords" for creating "</a:t>
            </a:r>
            <a:r>
              <a:rPr lang="en-US" dirty="0" err="1"/>
              <a:t>Foux</a:t>
            </a:r>
            <a:r>
              <a:rPr lang="en-US" dirty="0"/>
              <a:t> Du </a:t>
            </a:r>
            <a:r>
              <a:rPr lang="en-US" dirty="0" err="1"/>
              <a:t>Fafa</a:t>
            </a:r>
            <a:r>
              <a:rPr lang="en-US" dirty="0"/>
              <a:t>"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1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2699121" y="3020502"/>
            <a:ext cx="9144000" cy="587825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50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144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Graphical guidelines</vt:lpstr>
      <vt:lpstr>Content page</vt:lpstr>
      <vt:lpstr>Different slides</vt:lpstr>
      <vt:lpstr>Content page</vt:lpstr>
      <vt:lpstr>Unsorted list</vt:lpstr>
      <vt:lpstr>PowerPoint Presentation</vt:lpstr>
      <vt:lpstr>PowerPoint Presentation</vt:lpstr>
      <vt:lpstr>PowerPoint Presentation</vt:lpstr>
    </vt:vector>
  </TitlesOfParts>
  <Company>Turun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Arvola</dc:creator>
  <cp:lastModifiedBy>Mika Arvola</cp:lastModifiedBy>
  <cp:revision>18</cp:revision>
  <dcterms:created xsi:type="dcterms:W3CDTF">2015-10-05T15:29:55Z</dcterms:created>
  <dcterms:modified xsi:type="dcterms:W3CDTF">2017-03-03T13:56:04Z</dcterms:modified>
</cp:coreProperties>
</file>