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1" r:id="rId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AE"/>
    <a:srgbClr val="FFB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>
        <p:scale>
          <a:sx n="75" d="100"/>
          <a:sy n="75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11" Type="http://schemas.openxmlformats.org/officeDocument/2006/relationships/image" Target="../media/image15.jpeg"/><Relationship Id="rId5" Type="http://schemas.openxmlformats.org/officeDocument/2006/relationships/image" Target="../media/image11.jpeg"/><Relationship Id="rId10" Type="http://schemas.openxmlformats.org/officeDocument/2006/relationships/image" Target="../media/image14.jpeg"/><Relationship Id="rId4" Type="http://schemas.openxmlformats.org/officeDocument/2006/relationships/image" Target="../media/image10.png"/><Relationship Id="rId9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470245"/>
            <a:ext cx="9144000" cy="1039718"/>
          </a:xfrm>
        </p:spPr>
        <p:txBody>
          <a:bodyPr anchor="b"/>
          <a:lstStyle>
            <a:lvl1pPr algn="ctr">
              <a:defRPr sz="6000" b="1" baseline="0"/>
            </a:lvl1pPr>
          </a:lstStyle>
          <a:p>
            <a:r>
              <a:rPr lang="en-US" dirty="0" smtClean="0"/>
              <a:t>DOCUMENT TITLE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587825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fi-FI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2630" y="6002655"/>
            <a:ext cx="10859770" cy="668360"/>
            <a:chOff x="722630" y="6002655"/>
            <a:chExt cx="10859770" cy="668360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722630" y="6002655"/>
              <a:ext cx="6496050" cy="618490"/>
              <a:chOff x="0" y="0"/>
              <a:chExt cx="6496050" cy="618490"/>
            </a:xfrm>
          </p:grpSpPr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138223"/>
                <a:ext cx="1924050" cy="3251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" name="Picture 12" descr="C:\Users\marvola\AppData\Local\Microsoft\Windows\INetCache\Content.Word\kotikunnas_tunnus_lev5cm.jpg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59488"/>
                <a:ext cx="1800225" cy="400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Picture 13" descr="C:\Users\marvola\AppData\Local\Microsoft\Windows\INetCache\Content.Word\TURKU_AMK_ENG_RGB.JPG"/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9767" y="0"/>
                <a:ext cx="1110615" cy="61849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Picture 14" descr="C:\Users\marvola\AppData\Local\Microsoft\Windows\INetCache\Content.Word\venu_logo.jpg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9163" y="63795"/>
                <a:ext cx="535940" cy="5359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" name="Group 8"/>
            <p:cNvGrpSpPr/>
            <p:nvPr userDrawn="1"/>
          </p:nvGrpSpPr>
          <p:grpSpPr>
            <a:xfrm>
              <a:off x="7764462" y="6121740"/>
              <a:ext cx="3817938" cy="549275"/>
              <a:chOff x="-80963" y="879475"/>
              <a:chExt cx="3817938" cy="549275"/>
            </a:xfrm>
          </p:grpSpPr>
          <p:pic>
            <p:nvPicPr>
              <p:cNvPr id="10" name="Picture 5" descr="EU flag horizontal RGB"/>
              <p:cNvPicPr>
                <a:picLocks noChangeAspect="1" noChangeArrowheads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28850" y="896938"/>
                <a:ext cx="1508125" cy="4111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4" descr="CB logo RGB"/>
              <p:cNvPicPr>
                <a:picLocks noChangeAspect="1" noChangeArrowheads="1"/>
              </p:cNvPicPr>
              <p:nvPr userDrawn="1"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0963" y="879475"/>
                <a:ext cx="1820863" cy="549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6" name="Picture 15" descr="C:\Users\marvola\AppData\Local\Microsoft\Windows\INetCache\Content.Word\sippe.jpg"/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708" y="263637"/>
            <a:ext cx="4070584" cy="167386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4720804"/>
            <a:ext cx="9144000" cy="631825"/>
          </a:xfrm>
        </p:spPr>
        <p:txBody>
          <a:bodyPr>
            <a:normAutofit/>
          </a:bodyPr>
          <a:lstStyle>
            <a:lvl1pPr marL="0" indent="0" algn="ctr">
              <a:buNone/>
              <a:defRPr sz="2400" i="1" baseline="0"/>
            </a:lvl1pPr>
          </a:lstStyle>
          <a:p>
            <a:pPr lvl="0"/>
            <a:r>
              <a:rPr lang="fi-FI" dirty="0" smtClean="0"/>
              <a:t>John </a:t>
            </a:r>
            <a:r>
              <a:rPr lang="fi-FI" dirty="0" err="1" smtClean="0"/>
              <a:t>Doe</a:t>
            </a:r>
            <a:r>
              <a:rPr lang="fi-FI" dirty="0" smtClean="0"/>
              <a:t>, 1.1.2015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46145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365125"/>
            <a:ext cx="8292152" cy="1325563"/>
          </a:xfrm>
        </p:spPr>
        <p:txBody>
          <a:bodyPr/>
          <a:lstStyle>
            <a:lvl1pPr>
              <a:defRPr b="1">
                <a:solidFill>
                  <a:srgbClr val="0069A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69AE"/>
                </a:solidFill>
              </a:defRPr>
            </a:lvl1pPr>
            <a:lvl2pPr>
              <a:defRPr>
                <a:solidFill>
                  <a:srgbClr val="0069AE"/>
                </a:solidFill>
              </a:defRPr>
            </a:lvl2pPr>
            <a:lvl3pPr>
              <a:defRPr>
                <a:solidFill>
                  <a:srgbClr val="0069AE"/>
                </a:solidFill>
              </a:defRPr>
            </a:lvl3pPr>
            <a:lvl4pPr>
              <a:defRPr>
                <a:solidFill>
                  <a:srgbClr val="0069AE"/>
                </a:solidFill>
              </a:defRPr>
            </a:lvl4pPr>
            <a:lvl5pPr>
              <a:defRPr>
                <a:solidFill>
                  <a:srgbClr val="0069A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i-FI" dirty="0"/>
          </a:p>
        </p:txBody>
      </p:sp>
      <p:pic>
        <p:nvPicPr>
          <p:cNvPr id="8" name="Picture 7" descr="C:\Users\marvola\AppData\Local\Microsoft\Windows\INetCache\Content.Word\sippe.jp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81" y="185738"/>
            <a:ext cx="2611420" cy="1073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9740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2699121" y="5272493"/>
            <a:ext cx="9144000" cy="587825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 smtClean="0"/>
              <a:t>change.your@email.here</a:t>
            </a:r>
            <a:endParaRPr lang="fi-FI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837663" y="4361539"/>
            <a:ext cx="3712237" cy="569554"/>
            <a:chOff x="1762800" y="3339625"/>
            <a:chExt cx="3712237" cy="569554"/>
          </a:xfrm>
        </p:grpSpPr>
        <p:pic>
          <p:nvPicPr>
            <p:cNvPr id="11" name="Picture 10" descr="Screen Clipping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2800" y="3339625"/>
              <a:ext cx="616459" cy="569554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2626057" y="3385959"/>
              <a:ext cx="28489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2800" dirty="0" smtClean="0">
                  <a:solidFill>
                    <a:srgbClr val="0069AE"/>
                  </a:solidFill>
                </a:rPr>
                <a:t>sippe.turkuamk.fi</a:t>
              </a:r>
              <a:endParaRPr lang="fi-FI" sz="2800" dirty="0">
                <a:solidFill>
                  <a:srgbClr val="0069AE"/>
                </a:solidFill>
              </a:endParaRPr>
            </a:p>
          </p:txBody>
        </p:sp>
      </p:grpSp>
      <p:sp>
        <p:nvSpPr>
          <p:cNvPr id="5" name="Rectangle 4"/>
          <p:cNvSpPr/>
          <p:nvPr userDrawn="1"/>
        </p:nvSpPr>
        <p:spPr>
          <a:xfrm>
            <a:off x="0" y="0"/>
            <a:ext cx="12192000" cy="4094328"/>
          </a:xfrm>
          <a:prstGeom prst="rect">
            <a:avLst/>
          </a:prstGeom>
          <a:solidFill>
            <a:srgbClr val="349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i-FI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379259" y="1262334"/>
            <a:ext cx="74334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9600" b="1" dirty="0" smtClean="0">
                <a:solidFill>
                  <a:schemeClr val="bg1"/>
                </a:solidFill>
              </a:rPr>
              <a:t>THANK</a:t>
            </a:r>
            <a:r>
              <a:rPr lang="fi-FI" sz="9600" b="1" baseline="0" dirty="0" smtClean="0">
                <a:solidFill>
                  <a:schemeClr val="bg1"/>
                </a:solidFill>
              </a:rPr>
              <a:t> YOU!</a:t>
            </a:r>
            <a:endParaRPr lang="fi-FI" sz="9600" b="1" dirty="0">
              <a:solidFill>
                <a:schemeClr val="bg1"/>
              </a:solidFill>
            </a:endParaRPr>
          </a:p>
        </p:txBody>
      </p:sp>
      <p:pic>
        <p:nvPicPr>
          <p:cNvPr id="12" name="Picture 11" descr="Screen Clipping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814" y="5263632"/>
            <a:ext cx="654657" cy="527420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6097307" y="4378272"/>
            <a:ext cx="5137834" cy="602554"/>
            <a:chOff x="1762800" y="4333250"/>
            <a:chExt cx="5137834" cy="602554"/>
          </a:xfrm>
        </p:grpSpPr>
        <p:pic>
          <p:nvPicPr>
            <p:cNvPr id="10" name="Picture 9" descr="Screen Clipping"/>
            <p:cNvPicPr>
              <a:picLocks noChangeAspect="1"/>
            </p:cNvPicPr>
            <p:nvPr userDrawn="1"/>
          </p:nvPicPr>
          <p:blipFill>
            <a:blip r:embed="rId4" cstate="print">
              <a:clrChange>
                <a:clrFrom>
                  <a:srgbClr val="F4F4F4"/>
                </a:clrFrom>
                <a:clrTo>
                  <a:srgbClr val="F4F4F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2800" y="4333250"/>
              <a:ext cx="616459" cy="60255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 userDrawn="1"/>
          </p:nvSpPr>
          <p:spPr>
            <a:xfrm>
              <a:off x="2626057" y="4372917"/>
              <a:ext cx="42745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2800" dirty="0" smtClean="0">
                  <a:solidFill>
                    <a:srgbClr val="0069AE"/>
                  </a:solidFill>
                </a:rPr>
                <a:t>facebook.com/</a:t>
              </a:r>
              <a:r>
                <a:rPr lang="fi-FI" sz="2800" dirty="0" err="1" smtClean="0">
                  <a:solidFill>
                    <a:srgbClr val="0069AE"/>
                  </a:solidFill>
                </a:rPr>
                <a:t>SIPPEproject</a:t>
              </a:r>
              <a:endParaRPr lang="fi-FI" sz="2800" dirty="0">
                <a:solidFill>
                  <a:srgbClr val="0069AE"/>
                </a:solidFill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723492" y="6072394"/>
            <a:ext cx="10959442" cy="577639"/>
            <a:chOff x="723492" y="6164282"/>
            <a:chExt cx="10959442" cy="577639"/>
          </a:xfrm>
        </p:grpSpPr>
        <p:pic>
          <p:nvPicPr>
            <p:cNvPr id="8" name="Picture 7" descr="C:\Users\marvola\AppData\Local\Microsoft\Windows\INetCache\Content.Word\sippe.jpg"/>
            <p:cNvPicPr/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1782" y="6164282"/>
              <a:ext cx="1151152" cy="47336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" name="Group 20"/>
            <p:cNvGrpSpPr/>
            <p:nvPr userDrawn="1"/>
          </p:nvGrpSpPr>
          <p:grpSpPr>
            <a:xfrm>
              <a:off x="723492" y="6164282"/>
              <a:ext cx="9385708" cy="577639"/>
              <a:chOff x="722630" y="6002655"/>
              <a:chExt cx="10859770" cy="668360"/>
            </a:xfrm>
          </p:grpSpPr>
          <p:grpSp>
            <p:nvGrpSpPr>
              <p:cNvPr id="22" name="Group 21"/>
              <p:cNvGrpSpPr/>
              <p:nvPr userDrawn="1"/>
            </p:nvGrpSpPr>
            <p:grpSpPr>
              <a:xfrm>
                <a:off x="722630" y="6002655"/>
                <a:ext cx="6496050" cy="618490"/>
                <a:chOff x="0" y="0"/>
                <a:chExt cx="6496050" cy="618490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 userDrawn="1"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00" y="138223"/>
                  <a:ext cx="1924050" cy="3251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7" name="Picture 26" descr="C:\Users\marvola\AppData\Local\Microsoft\Windows\INetCache\Content.Word\kotikunnas_tunnus_lev5cm.jpg"/>
                <p:cNvPicPr>
                  <a:picLocks noChangeAspect="1"/>
                </p:cNvPicPr>
                <p:nvPr userDrawn="1"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59488"/>
                  <a:ext cx="1800225" cy="4000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8" name="Picture 27" descr="C:\Users\marvola\AppData\Local\Microsoft\Windows\INetCache\Content.Word\TURKU_AMK_ENG_RGB.JPG"/>
                <p:cNvPicPr>
                  <a:picLocks noChangeAspect="1"/>
                </p:cNvPicPr>
                <p:nvPr userDrawn="1"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89767" y="0"/>
                  <a:ext cx="1110615" cy="61849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9" name="Picture 28" descr="C:\Users\marvola\AppData\Local\Microsoft\Windows\INetCache\Content.Word\venu_logo.jpg"/>
                <p:cNvPicPr>
                  <a:picLocks noChangeAspect="1"/>
                </p:cNvPicPr>
                <p:nvPr userDrawn="1"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39163" y="63795"/>
                  <a:ext cx="535940" cy="53594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3" name="Group 22"/>
              <p:cNvGrpSpPr/>
              <p:nvPr userDrawn="1"/>
            </p:nvGrpSpPr>
            <p:grpSpPr>
              <a:xfrm>
                <a:off x="7764462" y="6121740"/>
                <a:ext cx="3817938" cy="549275"/>
                <a:chOff x="-80963" y="879475"/>
                <a:chExt cx="3817938" cy="549275"/>
              </a:xfrm>
            </p:grpSpPr>
            <p:pic>
              <p:nvPicPr>
                <p:cNvPr id="24" name="Picture 5" descr="EU flag horizontal RGB"/>
                <p:cNvPicPr>
                  <a:picLocks noChangeAspect="1" noChangeArrowheads="1"/>
                </p:cNvPicPr>
                <p:nvPr userDrawn="1"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28850" y="896938"/>
                  <a:ext cx="1508125" cy="41116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Picture 4" descr="CB logo RGB"/>
                <p:cNvPicPr>
                  <a:picLocks noChangeAspect="1" noChangeArrowheads="1"/>
                </p:cNvPicPr>
                <p:nvPr userDrawn="1"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80963" y="879475"/>
                  <a:ext cx="1820863" cy="5492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604212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DAA2D-CE9F-4856-8635-D1CB79F2EB72}" type="datetimeFigureOut">
              <a:rPr lang="fi-FI" smtClean="0"/>
              <a:t>5.10.2015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C92A1-48AB-4E51-9821-B043577C25F3}" type="slidenum">
              <a:rPr lang="fi-FI" smtClean="0"/>
              <a:t>‹#›</a:t>
            </a:fld>
            <a:endParaRPr lang="fi-FI"/>
          </a:p>
        </p:txBody>
      </p:sp>
      <p:sp>
        <p:nvSpPr>
          <p:cNvPr id="7" name="Rectangle 6"/>
          <p:cNvSpPr/>
          <p:nvPr userDrawn="1"/>
        </p:nvSpPr>
        <p:spPr>
          <a:xfrm>
            <a:off x="0" y="4065270"/>
            <a:ext cx="107950" cy="127381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i-FI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07950" cy="4081144"/>
          </a:xfrm>
          <a:prstGeom prst="rect">
            <a:avLst/>
          </a:prstGeom>
          <a:solidFill>
            <a:srgbClr val="349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i-FI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5325745"/>
            <a:ext cx="107950" cy="1532255"/>
          </a:xfrm>
          <a:prstGeom prst="rect">
            <a:avLst/>
          </a:prstGeom>
          <a:solidFill>
            <a:srgbClr val="006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i-FI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i-FI"/>
          </a:p>
        </p:txBody>
      </p:sp>
      <p:sp>
        <p:nvSpPr>
          <p:cNvPr id="13" name="Rectangle 18"/>
          <p:cNvSpPr>
            <a:spLocks noChangeArrowheads="1"/>
          </p:cNvSpPr>
          <p:nvPr userDrawn="1"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2796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69A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69AE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69A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69A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69A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69A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6522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561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7503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Turun ammattikorkeakoulu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 Arvola</dc:creator>
  <cp:lastModifiedBy>Mika Arvola</cp:lastModifiedBy>
  <cp:revision>5</cp:revision>
  <dcterms:created xsi:type="dcterms:W3CDTF">2015-10-05T15:29:55Z</dcterms:created>
  <dcterms:modified xsi:type="dcterms:W3CDTF">2015-10-05T16:07:32Z</dcterms:modified>
</cp:coreProperties>
</file>