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0304-CB4D-458F-89B6-86A5CBBB7AD1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A3517-2AB5-4EC8-992B-F063CCD8D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4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3A3517-2AB5-4EC8-992B-F063CCD8D5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4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1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1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6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5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4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2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D8E2-E540-45B3-A3E6-990BE40854D9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8F05-721A-41FB-8F38-757F5B9D90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provider1@direct.sitenv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Standards Implementation and Testing Environment (SITE)</a:t>
            </a:r>
            <a:br>
              <a:rPr lang="en-US" dirty="0" smtClean="0"/>
            </a:br>
            <a:r>
              <a:rPr lang="en-US" dirty="0" smtClean="0"/>
              <a:t>Direct Transport Sandbox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1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8763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Direct Transport Sandbox Components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524000"/>
            <a:ext cx="3810000" cy="434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1393" y="170866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2438400"/>
            <a:ext cx="29718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7860" y="2469884"/>
            <a:ext cx="7382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295900" y="3067050"/>
            <a:ext cx="947057" cy="4953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Direct </a:t>
            </a:r>
            <a:r>
              <a:rPr lang="en-US" sz="1200" dirty="0" err="1" smtClean="0"/>
              <a:t>Portlets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6477000" y="3067050"/>
            <a:ext cx="1523999" cy="495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 Bundle File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4343400"/>
            <a:ext cx="29718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5900" y="4724400"/>
            <a:ext cx="25908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Direct Java RI</a:t>
            </a:r>
          </a:p>
          <a:p>
            <a:pPr algn="ctr"/>
            <a:r>
              <a:rPr lang="en-US" sz="1200" dirty="0" smtClean="0"/>
              <a:t>Direct.siteenv.org</a:t>
            </a:r>
          </a:p>
          <a:p>
            <a:pPr algn="ctr"/>
            <a:r>
              <a:rPr lang="en-US" sz="1200" dirty="0" smtClean="0"/>
              <a:t>(Provider1@direct.sitenv.org)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endCxn id="11" idx="4"/>
          </p:cNvCxnSpPr>
          <p:nvPr/>
        </p:nvCxnSpPr>
        <p:spPr>
          <a:xfrm flipV="1">
            <a:off x="7238999" y="3562350"/>
            <a:ext cx="1" cy="116205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15200" y="3801256"/>
            <a:ext cx="914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Synchronize every hour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457200" y="2839216"/>
            <a:ext cx="1295400" cy="18471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Under Test </a:t>
            </a: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e.g</a:t>
            </a:r>
            <a:r>
              <a:rPr lang="en-US" sz="1100" dirty="0" smtClean="0">
                <a:solidFill>
                  <a:schemeClr val="tx1"/>
                </a:solidFill>
              </a:rPr>
              <a:t> direct2.sitenv.org)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>
            <a:off x="2351314" y="3200400"/>
            <a:ext cx="1752600" cy="600856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Send/Receive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010007" y="2498271"/>
            <a:ext cx="876693" cy="4953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C-CDA files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51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8763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Direct Transport Sandbox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- Trust Anchor Exchange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524000"/>
            <a:ext cx="3810000" cy="434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2438400"/>
            <a:ext cx="31242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7860" y="2469884"/>
            <a:ext cx="7382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81600" y="2971800"/>
            <a:ext cx="1219200" cy="5905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Direct </a:t>
            </a:r>
            <a:r>
              <a:rPr lang="en-US" sz="1000" dirty="0" err="1" smtClean="0"/>
              <a:t>Portlets</a:t>
            </a:r>
            <a:endParaRPr lang="en-US" sz="1000" dirty="0" smtClean="0"/>
          </a:p>
          <a:p>
            <a:pPr algn="ctr"/>
            <a:r>
              <a:rPr lang="en-US" sz="1000" dirty="0" smtClean="0"/>
              <a:t>(Trust Anchor Exchange </a:t>
            </a:r>
            <a:r>
              <a:rPr lang="en-US" sz="1000" dirty="0" err="1" smtClean="0"/>
              <a:t>Portlet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7315199" y="2971800"/>
            <a:ext cx="914401" cy="590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 Bundle File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4343400"/>
            <a:ext cx="29718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5900" y="4724400"/>
            <a:ext cx="25908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Direct Java RI</a:t>
            </a:r>
          </a:p>
          <a:p>
            <a:pPr algn="ctr"/>
            <a:r>
              <a:rPr lang="en-US" sz="1200" dirty="0" smtClean="0"/>
              <a:t>Direct.siteenv.org</a:t>
            </a:r>
          </a:p>
          <a:p>
            <a:pPr algn="ctr"/>
            <a:r>
              <a:rPr lang="en-US" sz="1200" dirty="0" smtClean="0"/>
              <a:t>(Provider1@direct.sitenv.org)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endCxn id="11" idx="4"/>
          </p:cNvCxnSpPr>
          <p:nvPr/>
        </p:nvCxnSpPr>
        <p:spPr>
          <a:xfrm flipV="1">
            <a:off x="7772399" y="3562350"/>
            <a:ext cx="1" cy="112403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1800" y="3916617"/>
            <a:ext cx="1066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3. Synchronize every hour</a:t>
            </a:r>
            <a:endParaRPr lang="en-US" sz="1050" dirty="0"/>
          </a:p>
        </p:txBody>
      </p:sp>
      <p:sp>
        <p:nvSpPr>
          <p:cNvPr id="17" name="Rectangle 16"/>
          <p:cNvSpPr/>
          <p:nvPr/>
        </p:nvSpPr>
        <p:spPr>
          <a:xfrm>
            <a:off x="457200" y="2839216"/>
            <a:ext cx="1295400" cy="24185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Under Test </a:t>
            </a: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e.g</a:t>
            </a:r>
            <a:r>
              <a:rPr lang="en-US" sz="1100" dirty="0" smtClean="0">
                <a:solidFill>
                  <a:schemeClr val="tx1"/>
                </a:solidFill>
              </a:rPr>
              <a:t> direct2.sitenv.org)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52600" y="3070183"/>
            <a:ext cx="3429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09800" y="2743200"/>
            <a:ext cx="14462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1. Upload Trust Anchor</a:t>
            </a:r>
            <a:endParaRPr lang="en-US" sz="1050" dirty="0"/>
          </a:p>
        </p:txBody>
      </p:sp>
      <p:cxnSp>
        <p:nvCxnSpPr>
          <p:cNvPr id="21" name="Straight Arrow Connector 20"/>
          <p:cNvCxnSpPr>
            <a:stCxn id="9" idx="3"/>
            <a:endCxn id="11" idx="2"/>
          </p:cNvCxnSpPr>
          <p:nvPr/>
        </p:nvCxnSpPr>
        <p:spPr>
          <a:xfrm>
            <a:off x="6400800" y="3267075"/>
            <a:ext cx="9143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93397" y="2895600"/>
            <a:ext cx="9980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2. Update Bundle</a:t>
            </a:r>
            <a:endParaRPr lang="en-US" sz="1050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752600" y="3431721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81200" y="3177805"/>
            <a:ext cx="25146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4. Download Trust Anchor or Trust Bundle</a:t>
            </a:r>
            <a:endParaRPr lang="en-US" sz="1050" dirty="0"/>
          </a:p>
        </p:txBody>
      </p:sp>
      <p:sp>
        <p:nvSpPr>
          <p:cNvPr id="34" name="Oval 33"/>
          <p:cNvSpPr/>
          <p:nvPr/>
        </p:nvSpPr>
        <p:spPr>
          <a:xfrm>
            <a:off x="7352907" y="2498271"/>
            <a:ext cx="876693" cy="397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C-CDA files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6211393" y="170866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8763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Direct Transport Sandbox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- SUT Sends message to SITE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524000"/>
            <a:ext cx="3810000" cy="434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0310" y="170866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2438400"/>
            <a:ext cx="31242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7860" y="2469884"/>
            <a:ext cx="7382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81600" y="2971800"/>
            <a:ext cx="1219200" cy="5905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Direct </a:t>
            </a:r>
            <a:r>
              <a:rPr lang="en-US" sz="1000" dirty="0" err="1" smtClean="0"/>
              <a:t>Portlets</a:t>
            </a:r>
            <a:endParaRPr lang="en-US" sz="1000" dirty="0" smtClean="0"/>
          </a:p>
          <a:p>
            <a:pPr algn="ctr"/>
            <a:r>
              <a:rPr lang="en-US" sz="1000" dirty="0" smtClean="0"/>
              <a:t>(Trust Anchor Exchange </a:t>
            </a:r>
            <a:r>
              <a:rPr lang="en-US" sz="1000" dirty="0" err="1" smtClean="0"/>
              <a:t>Portlet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7315199" y="2971800"/>
            <a:ext cx="914401" cy="590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 Bundle File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4343400"/>
            <a:ext cx="29718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5900" y="4763869"/>
            <a:ext cx="25908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Direct Java RI</a:t>
            </a:r>
          </a:p>
          <a:p>
            <a:pPr algn="ctr"/>
            <a:r>
              <a:rPr lang="en-US" sz="1200" dirty="0" smtClean="0"/>
              <a:t>Direct.siteenv.org</a:t>
            </a:r>
          </a:p>
          <a:p>
            <a:pPr algn="ctr"/>
            <a:r>
              <a:rPr lang="en-US" sz="1200" dirty="0" smtClean="0"/>
              <a:t>(Provider1@direct.sitenv.org)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772398" y="3537034"/>
            <a:ext cx="1" cy="122683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" y="2839216"/>
            <a:ext cx="1295400" cy="3332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Under Test </a:t>
            </a: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e.g</a:t>
            </a:r>
            <a:r>
              <a:rPr lang="en-US" sz="1100" dirty="0" smtClean="0">
                <a:solidFill>
                  <a:schemeClr val="tx1"/>
                </a:solidFill>
              </a:rPr>
              <a:t> direct2.sitenv.org)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52600" y="4972050"/>
            <a:ext cx="35433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4371" y="4601113"/>
            <a:ext cx="28248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. Send Message to provider1@direct.sitenv.org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752600" y="5346238"/>
            <a:ext cx="35215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26771" y="5357670"/>
            <a:ext cx="29306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2. Receive MDN from provider1@direct.sitenv.org</a:t>
            </a:r>
            <a:endParaRPr lang="en-US" sz="1050" dirty="0"/>
          </a:p>
        </p:txBody>
      </p:sp>
      <p:sp>
        <p:nvSpPr>
          <p:cNvPr id="26" name="Oval 25"/>
          <p:cNvSpPr/>
          <p:nvPr/>
        </p:nvSpPr>
        <p:spPr>
          <a:xfrm>
            <a:off x="7352907" y="2498271"/>
            <a:ext cx="876693" cy="397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C-CDA files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29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91440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Direct Transport Sandbox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- SUT Receives message from SITE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1524000"/>
            <a:ext cx="3810000" cy="434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05400" y="2438400"/>
            <a:ext cx="31242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07860" y="2469884"/>
            <a:ext cx="7382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Portal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181600" y="2971800"/>
            <a:ext cx="1219200" cy="59055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Direct </a:t>
            </a:r>
            <a:r>
              <a:rPr lang="en-US" sz="1000" dirty="0" err="1" smtClean="0"/>
              <a:t>Portlets</a:t>
            </a:r>
            <a:endParaRPr lang="en-US" sz="1000" dirty="0" smtClean="0"/>
          </a:p>
          <a:p>
            <a:pPr algn="ctr"/>
            <a:r>
              <a:rPr lang="en-US" sz="1000" dirty="0" smtClean="0"/>
              <a:t>(Trust Anchor Exchange </a:t>
            </a:r>
            <a:r>
              <a:rPr lang="en-US" sz="1000" dirty="0" err="1" smtClean="0"/>
              <a:t>Portlet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11" name="Oval 10"/>
          <p:cNvSpPr/>
          <p:nvPr/>
        </p:nvSpPr>
        <p:spPr>
          <a:xfrm>
            <a:off x="7315199" y="2971800"/>
            <a:ext cx="914401" cy="590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Trust Bundle File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5105400" y="4343400"/>
            <a:ext cx="2971800" cy="1257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95900" y="4763869"/>
            <a:ext cx="2590800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Direct Java RI</a:t>
            </a:r>
          </a:p>
          <a:p>
            <a:pPr algn="ctr"/>
            <a:r>
              <a:rPr lang="en-US" sz="1200" dirty="0" smtClean="0"/>
              <a:t>Direct.siteenv.org</a:t>
            </a:r>
          </a:p>
          <a:p>
            <a:pPr algn="ctr"/>
            <a:r>
              <a:rPr lang="en-US" sz="1200" dirty="0" smtClean="0"/>
              <a:t>(Provider1@direct.sitenv.org)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457200" y="2839216"/>
            <a:ext cx="1295400" cy="33329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Under Test </a:t>
            </a: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e.g</a:t>
            </a:r>
            <a:r>
              <a:rPr lang="en-US" sz="1100" dirty="0" smtClean="0">
                <a:solidFill>
                  <a:schemeClr val="tx1"/>
                </a:solidFill>
              </a:rPr>
              <a:t> direct2.sitenv.org)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752600" y="3429000"/>
            <a:ext cx="3429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43899" y="2932368"/>
            <a:ext cx="32464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</a:t>
            </a:r>
            <a:r>
              <a:rPr lang="en-US" sz="1050" dirty="0" smtClean="0"/>
              <a:t>. Enter Endpoint to receive message, select C-CDA and </a:t>
            </a:r>
          </a:p>
          <a:p>
            <a:r>
              <a:rPr lang="en-US" sz="1050" dirty="0" smtClean="0"/>
              <a:t>Hit Send</a:t>
            </a:r>
            <a:endParaRPr lang="en-US" sz="105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1752599" y="4876800"/>
            <a:ext cx="352152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19240" y="4343400"/>
            <a:ext cx="30957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3</a:t>
            </a:r>
            <a:r>
              <a:rPr lang="en-US" sz="1050" dirty="0" smtClean="0"/>
              <a:t>. Message Sent from </a:t>
            </a:r>
            <a:r>
              <a:rPr lang="en-US" sz="1050" dirty="0" smtClean="0">
                <a:hlinkClick r:id="rId3"/>
              </a:rPr>
              <a:t>provider1@direct.sitenv.org</a:t>
            </a:r>
            <a:r>
              <a:rPr lang="en-US" sz="1050" dirty="0" smtClean="0"/>
              <a:t> to</a:t>
            </a:r>
          </a:p>
          <a:p>
            <a:r>
              <a:rPr lang="en-US" sz="1050" dirty="0" smtClean="0"/>
              <a:t>Entered endpoint.</a:t>
            </a:r>
            <a:endParaRPr lang="en-US" sz="1050" dirty="0"/>
          </a:p>
        </p:txBody>
      </p:sp>
      <p:sp>
        <p:nvSpPr>
          <p:cNvPr id="18" name="Oval 17"/>
          <p:cNvSpPr/>
          <p:nvPr/>
        </p:nvSpPr>
        <p:spPr>
          <a:xfrm>
            <a:off x="7352907" y="2498271"/>
            <a:ext cx="876693" cy="397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C-CDA files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9" idx="3"/>
            <a:endCxn id="18" idx="2"/>
          </p:cNvCxnSpPr>
          <p:nvPr/>
        </p:nvCxnSpPr>
        <p:spPr>
          <a:xfrm flipV="1">
            <a:off x="6400800" y="2696936"/>
            <a:ext cx="952107" cy="5701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</p:cNvCxnSpPr>
          <p:nvPr/>
        </p:nvCxnSpPr>
        <p:spPr>
          <a:xfrm>
            <a:off x="5791200" y="3562350"/>
            <a:ext cx="0" cy="12015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49894" y="3871092"/>
            <a:ext cx="20368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2b. Send Message to SUT via Direct.sitenv.org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6611895" y="3134674"/>
            <a:ext cx="74101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2</a:t>
            </a:r>
            <a:r>
              <a:rPr lang="en-US" sz="1050" dirty="0" smtClean="0"/>
              <a:t>a. Attach C-CDA to message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52600" y="5334000"/>
            <a:ext cx="35215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43899" y="5392951"/>
            <a:ext cx="24929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4. MDN sent from SUT to Direct.sitenv.org</a:t>
            </a:r>
            <a:endParaRPr 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6150310" y="170866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9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215</Words>
  <Application>Microsoft Office PowerPoint</Application>
  <PresentationFormat>On-screen Show (4:3)</PresentationFormat>
  <Paragraphs>68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Standards Implementation and Testing Environment (SITE) Direct Transport Sandbox</vt:lpstr>
      <vt:lpstr>Direct Transport Sandbox Components</vt:lpstr>
      <vt:lpstr>Direct Transport Sandbox    - Trust Anchor Exchange</vt:lpstr>
      <vt:lpstr>Direct Transport Sandbox    - SUT Sends message to SITE</vt:lpstr>
      <vt:lpstr>Direct Transport Sandbox    - SUT Receives message from SITE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Platform Direct Transport Sandbox</dc:title>
  <dc:creator>nbashyam</dc:creator>
  <cp:lastModifiedBy>Ashwini More</cp:lastModifiedBy>
  <cp:revision>9</cp:revision>
  <dcterms:created xsi:type="dcterms:W3CDTF">2013-07-11T15:13:50Z</dcterms:created>
  <dcterms:modified xsi:type="dcterms:W3CDTF">2013-11-19T15:20:13Z</dcterms:modified>
</cp:coreProperties>
</file>