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80" r:id="rId4"/>
    <p:sldId id="281" r:id="rId5"/>
    <p:sldId id="282" r:id="rId6"/>
    <p:sldId id="283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1E773-2E83-45AF-AB56-B85E956BE09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985C6-9B3C-459E-BB66-D66A73FB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24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85C6-9B3C-459E-BB66-D66A73FB81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04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C5BCD-74A8-4A3F-8544-F04602DCE0CB}" type="datetime1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3A50-B57A-40C6-B45E-A0BA1D092DF2}" type="datetime1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7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C9EF-4766-4D93-9A2F-518C0BE155C5}" type="datetime1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0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2787-FC82-4620-894C-0E9D8078EE27}" type="datetime1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0BF5-3B98-4936-9B89-C619D9253DDD}" type="datetime1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0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3517-3AFB-4DF8-B23E-8CC24FD890F9}" type="datetime1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1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57E7-4FF2-42EC-BDBC-872EA8585B18}" type="datetime1">
              <a:rPr lang="en-US" smtClean="0"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0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4245-952F-48C2-BF58-BFCDBAAB7040}" type="datetime1">
              <a:rPr lang="en-US" smtClean="0"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55DF-7673-45C6-875D-4B10A09A4F53}" type="datetime1">
              <a:rPr lang="en-US" smtClean="0"/>
              <a:t>7/7/2017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1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B186-90FF-41AD-80B9-5C65F6DFCA70}" type="datetime1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1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BDFC-7384-4766-A27B-A2E05E1BA7FE}" type="datetime1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5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00E74-3237-481C-9E6A-23E253D8F0A6}" type="datetime1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8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agesh.bashyam@drajer.com" TargetMode="External"/><Relationship Id="rId2" Type="http://schemas.openxmlformats.org/officeDocument/2006/relationships/hyperlink" Target="http://docs.smarthealthit.org/authorizatio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sitenv.org/fhirclient/" TargetMode="External"/><Relationship Id="rId2" Type="http://schemas.openxmlformats.org/officeDocument/2006/relationships/hyperlink" Target="https://sb-fhir-dstu2.smarthealthit.org/smartdstu2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marthealthit.org/authorizati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teadmin/fhir-tools/tree/master/fhir-client/src/main/webapp/j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b-apps.smarthealthit.org/apps/growth-chart/launch.html" TargetMode="External"/><Relationship Id="rId2" Type="http://schemas.openxmlformats.org/officeDocument/2006/relationships/hyperlink" Target="https://sb-fhir-dstu2.smarthealthit.org/smartdstu2/dat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SMART App Authorization Implementation </a:t>
            </a:r>
            <a:r>
              <a:rPr lang="en-US" sz="3200" dirty="0" smtClean="0"/>
              <a:t>–Authorization Process </a:t>
            </a:r>
            <a:r>
              <a:rPr lang="en-US" sz="3200" dirty="0" smtClean="0">
                <a:hlinkClick r:id="rId2"/>
              </a:rPr>
              <a:t>http://docs.smarthealthit.org/authorization/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Nagesh</a:t>
            </a:r>
            <a:r>
              <a:rPr lang="en-US" sz="1800" dirty="0" smtClean="0"/>
              <a:t> Bashyam</a:t>
            </a:r>
          </a:p>
          <a:p>
            <a:r>
              <a:rPr lang="en-US" sz="1800" dirty="0" smtClean="0">
                <a:hlinkClick r:id="rId3"/>
              </a:rPr>
              <a:t>Nagesh.bashyam@drajer.com</a:t>
            </a:r>
            <a:endParaRPr lang="en-US" sz="1800" dirty="0" smtClean="0"/>
          </a:p>
          <a:p>
            <a:r>
              <a:rPr lang="en-US" sz="1800" dirty="0" smtClean="0"/>
              <a:t>Senior Technical Consultant – OST, ONC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7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 of the Authorization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SMART App Authorization guide uses the OAuth2 Authorization Code Grant Type flow which will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Ensure If </a:t>
            </a:r>
            <a:r>
              <a:rPr lang="en-US" dirty="0"/>
              <a:t>the End User </a:t>
            </a:r>
            <a:r>
              <a:rPr lang="en-US" dirty="0" smtClean="0"/>
              <a:t>is a </a:t>
            </a:r>
            <a:r>
              <a:rPr lang="en-US" dirty="0"/>
              <a:t>valid Resource Owner (Leg 1)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Identify the </a:t>
            </a:r>
            <a:r>
              <a:rPr lang="en-US" dirty="0"/>
              <a:t>data (Resources) </a:t>
            </a:r>
            <a:r>
              <a:rPr lang="en-US" dirty="0" smtClean="0"/>
              <a:t>that the Resource Owner is willing to </a:t>
            </a:r>
            <a:r>
              <a:rPr lang="en-US" dirty="0"/>
              <a:t>expose to the Client Application (Leg 1)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Ensure If </a:t>
            </a:r>
            <a:r>
              <a:rPr lang="en-US" dirty="0"/>
              <a:t>the Client Application is a valid one (Leg 2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Allow the Client Application to retrieve a protected HL7 FHIR Resource (Leg 3)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4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Authorization Process -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Resource Server </a:t>
            </a:r>
          </a:p>
          <a:p>
            <a:pPr lvl="1"/>
            <a:r>
              <a:rPr lang="en-US" b="1" dirty="0">
                <a:hlinkClick r:id="rId2"/>
              </a:rPr>
              <a:t>https://</a:t>
            </a:r>
            <a:r>
              <a:rPr lang="en-US" b="1" dirty="0" smtClean="0">
                <a:hlinkClick r:id="rId2"/>
              </a:rPr>
              <a:t>sb-fhir-dstu2.smarthealthit.org/smartdstu2/data</a:t>
            </a:r>
            <a:r>
              <a:rPr lang="en-US" b="1" dirty="0" smtClean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Client Application</a:t>
            </a:r>
          </a:p>
          <a:p>
            <a:pPr lvl="1"/>
            <a:r>
              <a:rPr lang="en-US" dirty="0">
                <a:hlinkClick r:id="rId3"/>
              </a:rPr>
              <a:t>https://fhir.sitenv.org/fhirclient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 smtClean="0"/>
              <a:t>Standalone Launch Sequence (No specific context passed from EHR to Client Application)</a:t>
            </a:r>
          </a:p>
          <a:p>
            <a:endParaRPr lang="en-US" dirty="0"/>
          </a:p>
          <a:p>
            <a:r>
              <a:rPr lang="en-US" dirty="0" smtClean="0"/>
              <a:t>Confidential App client credentials will be used </a:t>
            </a:r>
          </a:p>
          <a:p>
            <a:pPr lvl="1"/>
            <a:r>
              <a:rPr lang="en-US" dirty="0" smtClean="0"/>
              <a:t>Browser based apps are not really confidential but we are using it to showcase how the Authorization process works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0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Authorization Code Grant Type – Demo Capture and Specification Review 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Specification Link: </a:t>
            </a:r>
          </a:p>
          <a:p>
            <a:pPr lvl="1"/>
            <a:r>
              <a:rPr lang="en-US" dirty="0">
                <a:hlinkClick r:id="rId2"/>
              </a:rPr>
              <a:t>http://docs.smarthealthit.org/authorization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9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Authorization Code Grant Type – Java Script Client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Code Location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github.com/siteadmin/fhir-tools/tree/master/fhir-client/src/main/webapp/js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 smtClean="0"/>
              <a:t>Code Walkthrough will be in Part 2 of the presentation.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2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Authorization Process Demo for EHR Launch Sequence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Resource Server </a:t>
            </a:r>
          </a:p>
          <a:p>
            <a:pPr lvl="1"/>
            <a:r>
              <a:rPr lang="en-US" b="1" dirty="0">
                <a:hlinkClick r:id="rId2"/>
              </a:rPr>
              <a:t>https://sb-fhir-dstu2.smarthealthit.org/smartdstu2/data</a:t>
            </a:r>
            <a:r>
              <a:rPr lang="en-US" b="1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Client Application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sb-apps.smarthealthit.org/apps/growth-chart/launch.html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 smtClean="0"/>
              <a:t>EHR Launch </a:t>
            </a:r>
            <a:r>
              <a:rPr lang="en-US" dirty="0"/>
              <a:t>Sequence </a:t>
            </a:r>
            <a:r>
              <a:rPr lang="en-US" dirty="0" smtClean="0"/>
              <a:t>(Context passed from the EHR to the Client Application)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0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Topic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Discussion of Scopes and Refresh Tokens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39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248</Words>
  <Application>Microsoft Office PowerPoint</Application>
  <PresentationFormat>On-screen Show (4:3)</PresentationFormat>
  <Paragraphs>54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SMART App Authorization Implementation –Authorization Process http://docs.smarthealthit.org/authorization/ </vt:lpstr>
      <vt:lpstr>Recap of the Authorization Process</vt:lpstr>
      <vt:lpstr>Authorization Process - Demo</vt:lpstr>
      <vt:lpstr>Authorization Code Grant Type – Demo Capture and Specification Review </vt:lpstr>
      <vt:lpstr>Authorization Code Grant Type – Java Script Client Code</vt:lpstr>
      <vt:lpstr>Authorization Process Demo for EHR Launch Sequence</vt:lpstr>
      <vt:lpstr>Next Topic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OAuth2 Overview</dc:title>
  <dc:creator>nbashyam</dc:creator>
  <cp:lastModifiedBy>nbashyam</cp:lastModifiedBy>
  <cp:revision>36</cp:revision>
  <dcterms:created xsi:type="dcterms:W3CDTF">2017-07-06T13:15:42Z</dcterms:created>
  <dcterms:modified xsi:type="dcterms:W3CDTF">2017-07-07T21:33:12Z</dcterms:modified>
</cp:coreProperties>
</file>