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80" r:id="rId4"/>
    <p:sldId id="281" r:id="rId5"/>
    <p:sldId id="282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E773-2E83-45AF-AB56-B85E956BE09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5C6-9B3C-459E-BB66-D66A73FB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5BCD-74A8-4A3F-8544-F04602DCE0CB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3A50-B57A-40C6-B45E-A0BA1D092DF2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9EF-4766-4D93-9A2F-518C0BE155C5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2787-FC82-4620-894C-0E9D8078EE27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BF5-3B98-4936-9B89-C619D9253DDD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3517-3AFB-4DF8-B23E-8CC24FD890F9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7E7-4FF2-42EC-BDBC-872EA8585B18}" type="datetime1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4245-952F-48C2-BF58-BFCDBAAB7040}" type="datetime1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55DF-7673-45C6-875D-4B10A09A4F53}" type="datetime1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B186-90FF-41AD-80B9-5C65F6DFCA70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BDFC-7384-4766-A27B-A2E05E1BA7FE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0E74-3237-481C-9E6A-23E253D8F0A6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gesh.bashyam@drajer.com" TargetMode="External"/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.smarthealthit.org/smartdstu2/#/manage-apps" TargetMode="External"/><Relationship Id="rId2" Type="http://schemas.openxmlformats.org/officeDocument/2006/relationships/hyperlink" Target="https://sandbox.smarthealthit.org/#/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hir.sitenv.org/open/view/newuser.html" TargetMode="External"/><Relationship Id="rId4" Type="http://schemas.openxmlformats.org/officeDocument/2006/relationships/hyperlink" Target="https://sitenv.org/sandbox-fhi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teadmin/fhir-tools/tree/master/fhir-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SMART App Authorization </a:t>
            </a:r>
            <a:r>
              <a:rPr lang="en-US" sz="3200" dirty="0" smtClean="0"/>
              <a:t>Implementation -Client Registration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://docs.smarthealthit.org/authorization/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Nagesh</a:t>
            </a:r>
            <a:r>
              <a:rPr lang="en-US" sz="1800" dirty="0" smtClean="0"/>
              <a:t> Bashyam</a:t>
            </a:r>
          </a:p>
          <a:p>
            <a:r>
              <a:rPr lang="en-US" sz="1800" dirty="0" smtClean="0">
                <a:hlinkClick r:id="rId3"/>
              </a:rPr>
              <a:t>Nagesh.bashyam@drajer.com</a:t>
            </a:r>
            <a:endParaRPr lang="en-US" sz="1800" dirty="0" smtClean="0"/>
          </a:p>
          <a:p>
            <a:r>
              <a:rPr lang="en-US" sz="1800" dirty="0" smtClean="0"/>
              <a:t>Senior Technical Consultant – OST, ONC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Registration is a key aspect of OAuth2 process </a:t>
            </a:r>
          </a:p>
          <a:p>
            <a:endParaRPr lang="en-US" dirty="0"/>
          </a:p>
          <a:p>
            <a:pPr lvl="1"/>
            <a:r>
              <a:rPr lang="en-US" dirty="0" smtClean="0"/>
              <a:t>Essential to implement Leg 2 of the Authorization Code Grant Type flow.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Most of the work is done on the Authorization Server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Registration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Registration Process varies based on Authorization Server implementer</a:t>
            </a:r>
          </a:p>
          <a:p>
            <a:endParaRPr lang="en-US" dirty="0"/>
          </a:p>
          <a:p>
            <a:r>
              <a:rPr lang="en-US" dirty="0" smtClean="0"/>
              <a:t>Processes required to register clients also vary among vendors </a:t>
            </a:r>
          </a:p>
          <a:p>
            <a:pPr lvl="1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Trusted partners </a:t>
            </a:r>
          </a:p>
          <a:p>
            <a:pPr lvl="1"/>
            <a:r>
              <a:rPr lang="en-US" dirty="0" smtClean="0"/>
              <a:t>Automatic based on developers</a:t>
            </a:r>
          </a:p>
          <a:p>
            <a:pPr lvl="1"/>
            <a:r>
              <a:rPr lang="en-US" dirty="0" smtClean="0"/>
              <a:t>Rarely Self-Register in production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 Registration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Sandbox Registration Clients</a:t>
            </a:r>
          </a:p>
          <a:p>
            <a:pPr lvl="1"/>
            <a:r>
              <a:rPr lang="en-US" dirty="0">
                <a:hlinkClick r:id="rId2"/>
              </a:rPr>
              <a:t>https://sandbox.smarthealthit.org/#/</a:t>
            </a:r>
            <a:r>
              <a:rPr lang="en-US" dirty="0" smtClean="0">
                <a:hlinkClick r:id="rId2"/>
              </a:rPr>
              <a:t>start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https://sandbox.smarthealthit.org/smartdstu2/#/</a:t>
            </a:r>
            <a:r>
              <a:rPr lang="en-US" dirty="0" smtClean="0">
                <a:hlinkClick r:id="rId3"/>
              </a:rPr>
              <a:t>manage-apps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SITE FHIR Sandbox Registration of Clients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sitenv.org/sandbox-fhir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fhir.sitenv.org/open/view/newuser.html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Software Walkthrough for Client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SITE FHIR Sandbox Registration of Clients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github.com/siteadmin/fhir-tools/tree/master/fhir-server</a:t>
            </a:r>
            <a:r>
              <a:rPr lang="en-US" dirty="0" smtClean="0"/>
              <a:t> 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Authorization Code Grant Type flow and a software example performing the 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153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App Authorization Implementation -Client Registration http://docs.smarthealthit.org/authorization/ </vt:lpstr>
      <vt:lpstr>Client Registration</vt:lpstr>
      <vt:lpstr>Client Registration Cont’d</vt:lpstr>
      <vt:lpstr>Example Client Registration Demos</vt:lpstr>
      <vt:lpstr>Example Software Walkthrough for Client Registration</vt:lpstr>
      <vt:lpstr>Next Topic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 Overview</dc:title>
  <dc:creator>nbashyam</dc:creator>
  <cp:lastModifiedBy>nbashyam</cp:lastModifiedBy>
  <cp:revision>28</cp:revision>
  <dcterms:created xsi:type="dcterms:W3CDTF">2017-07-06T13:15:42Z</dcterms:created>
  <dcterms:modified xsi:type="dcterms:W3CDTF">2017-07-07T11:05:46Z</dcterms:modified>
</cp:coreProperties>
</file>