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5" r:id="rId4"/>
    <p:sldId id="279" r:id="rId5"/>
    <p:sldId id="276" r:id="rId6"/>
    <p:sldId id="277" r:id="rId7"/>
    <p:sldId id="278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1E773-2E83-45AF-AB56-B85E956BE09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5C6-9B3C-459E-BB66-D66A73FB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D794-3070-424A-9896-EB979CC26630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gesh.bashyam@drajer.com" TargetMode="External"/><Relationship Id="rId2" Type="http://schemas.openxmlformats.org/officeDocument/2006/relationships/hyperlink" Target="http://docs.smarthealthit.org/authoriza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marthealthit.org/authoriz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SMART App Authorization Overview</a:t>
            </a:r>
            <a:br>
              <a:rPr lang="en-US" sz="3200" dirty="0" smtClean="0"/>
            </a:br>
            <a:r>
              <a:rPr lang="en-US" sz="3200" dirty="0" smtClean="0">
                <a:hlinkClick r:id="rId2"/>
              </a:rPr>
              <a:t>http://docs.smarthealthit.org/authorization/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Nagesh</a:t>
            </a:r>
            <a:r>
              <a:rPr lang="en-US" dirty="0" smtClean="0"/>
              <a:t> Bashyam</a:t>
            </a:r>
          </a:p>
          <a:p>
            <a:r>
              <a:rPr lang="en-US" dirty="0" smtClean="0">
                <a:hlinkClick r:id="rId3"/>
              </a:rPr>
              <a:t>Nagesh.bashyam@drajer.com</a:t>
            </a:r>
            <a:endParaRPr lang="en-US" dirty="0" smtClean="0"/>
          </a:p>
          <a:p>
            <a:r>
              <a:rPr lang="en-US" dirty="0" smtClean="0"/>
              <a:t>Senior Technical Consultant – OST, ONC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SMART App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profile or implementation guide that provide reliable, secure authorization for different application architectures using OAuth2.0 standard</a:t>
            </a:r>
          </a:p>
          <a:p>
            <a:endParaRPr lang="en-US" dirty="0"/>
          </a:p>
          <a:p>
            <a:r>
              <a:rPr lang="en-US" dirty="0" smtClean="0"/>
              <a:t>Used with HL7 FHIR compliant Resource Servers</a:t>
            </a:r>
          </a:p>
          <a:p>
            <a:endParaRPr lang="en-US" dirty="0"/>
          </a:p>
          <a:p>
            <a:r>
              <a:rPr lang="en-US" dirty="0" smtClean="0"/>
              <a:t>Please review the OAuth2.0 Overview, if you are new to OAuth2.0 standard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http://docs.smarthealthit.org/authorization/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SMART App Authorization needed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OAuth2.0 is a framework that can be customized based on use cases and needs </a:t>
            </a:r>
          </a:p>
          <a:p>
            <a:endParaRPr lang="en-US" dirty="0"/>
          </a:p>
          <a:p>
            <a:r>
              <a:rPr lang="en-US" dirty="0" smtClean="0"/>
              <a:t>SMART App Authorization profile provides the specific customizations that are necessary for an </a:t>
            </a:r>
            <a:r>
              <a:rPr lang="en-US" b="1" i="1" u="sng" dirty="0" smtClean="0"/>
              <a:t>interoperable app ecosystem </a:t>
            </a:r>
            <a:r>
              <a:rPr lang="en-US" dirty="0" smtClean="0"/>
              <a:t>that can retrieve HL7 FHIR resources </a:t>
            </a:r>
          </a:p>
          <a:p>
            <a:endParaRPr lang="en-US" dirty="0"/>
          </a:p>
          <a:p>
            <a:r>
              <a:rPr lang="en-US" dirty="0" smtClean="0"/>
              <a:t>In this presentation we will highlight some of these customizations and in future presentations demo and learn about others using actual working clients and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App Authorization 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Patient uses provider-approved web application to access health data </a:t>
            </a:r>
          </a:p>
          <a:p>
            <a:endParaRPr lang="en-US" dirty="0"/>
          </a:p>
          <a:p>
            <a:r>
              <a:rPr lang="en-US" dirty="0" smtClean="0"/>
              <a:t>Patient uses provider-approved mobile app to access health data </a:t>
            </a:r>
          </a:p>
          <a:p>
            <a:endParaRPr lang="en-US" dirty="0"/>
          </a:p>
          <a:p>
            <a:r>
              <a:rPr lang="en-US" dirty="0" smtClean="0"/>
              <a:t>Clinician uses provider-approved web application to access health data </a:t>
            </a:r>
          </a:p>
          <a:p>
            <a:endParaRPr lang="en-US" dirty="0" smtClean="0"/>
          </a:p>
          <a:p>
            <a:r>
              <a:rPr lang="en-US" dirty="0" smtClean="0"/>
              <a:t>Clinician uses provider-approved mobile app to access health data </a:t>
            </a:r>
          </a:p>
          <a:p>
            <a:endParaRPr lang="en-US" dirty="0"/>
          </a:p>
          <a:p>
            <a:pPr lvl="1"/>
            <a:r>
              <a:rPr lang="en-US" dirty="0" smtClean="0"/>
              <a:t>Provider refers to the organization that holds the Patient data </a:t>
            </a:r>
          </a:p>
          <a:p>
            <a:pPr lvl="1"/>
            <a:r>
              <a:rPr lang="en-US" dirty="0" smtClean="0"/>
              <a:t>Clinician is the actual doctor, nurse or other end users using the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App Authorization – 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Specifies Requirements for Client Application Registration</a:t>
            </a:r>
          </a:p>
          <a:p>
            <a:pPr lvl="1"/>
            <a:r>
              <a:rPr lang="en-US" dirty="0" smtClean="0"/>
              <a:t>Remember Leg 2 of the Authorization Code Grant Type</a:t>
            </a:r>
          </a:p>
          <a:p>
            <a:pPr lvl="1"/>
            <a:endParaRPr lang="en-US" dirty="0"/>
          </a:p>
          <a:p>
            <a:r>
              <a:rPr lang="en-US" dirty="0" smtClean="0"/>
              <a:t>When Client Applications are launched from EHR, specification provides the mechanisms to communicate launch context such as Patient/Encounter/Location </a:t>
            </a:r>
          </a:p>
          <a:p>
            <a:endParaRPr lang="en-US" dirty="0"/>
          </a:p>
          <a:p>
            <a:r>
              <a:rPr lang="en-US" dirty="0" smtClean="0"/>
              <a:t>Specifies specific input parameters and their usage for OAuth process (Leg 1 and 2)</a:t>
            </a:r>
          </a:p>
          <a:p>
            <a:pPr lvl="1"/>
            <a:r>
              <a:rPr lang="en-US" dirty="0" smtClean="0"/>
              <a:t> Call to Authorization URL or Authorization End Point</a:t>
            </a:r>
          </a:p>
          <a:p>
            <a:pPr lvl="1"/>
            <a:r>
              <a:rPr lang="en-US" dirty="0" smtClean="0"/>
              <a:t>Call to Token URL or Token End Point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6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App Authorization – Quick Summary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Specifies detailed grammar for creating granular scopes that can be used by the Authorization/Resource Servers to control what protected resources get released to the Client Application</a:t>
            </a:r>
          </a:p>
          <a:p>
            <a:endParaRPr lang="en-US" dirty="0" smtClean="0"/>
          </a:p>
          <a:p>
            <a:r>
              <a:rPr lang="en-US" dirty="0" smtClean="0"/>
              <a:t>Specifies requirements to reduce the security risks associated with the OAuth process flow over the internet.</a:t>
            </a:r>
          </a:p>
          <a:p>
            <a:pPr lvl="1"/>
            <a:r>
              <a:rPr lang="en-US" dirty="0" smtClean="0"/>
              <a:t>Examples include inclusion and validation of state parameters</a:t>
            </a:r>
          </a:p>
          <a:p>
            <a:pPr lvl="1"/>
            <a:r>
              <a:rPr lang="en-US" dirty="0" smtClean="0"/>
              <a:t>Using registered Redirect URIs for the Client Applications </a:t>
            </a:r>
          </a:p>
          <a:p>
            <a:pPr lvl="1"/>
            <a:r>
              <a:rPr lang="en-US" dirty="0" smtClean="0"/>
              <a:t>Passing short lived access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App Authorization – Quick Summary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how Access Tokens must be used to retrieve resources </a:t>
            </a:r>
          </a:p>
          <a:p>
            <a:endParaRPr lang="en-US" dirty="0"/>
          </a:p>
          <a:p>
            <a:r>
              <a:rPr lang="en-US" dirty="0" smtClean="0"/>
              <a:t>Specifies how to use refresh access tokens upon expiration</a:t>
            </a:r>
          </a:p>
          <a:p>
            <a:endParaRPr lang="en-US" dirty="0"/>
          </a:p>
          <a:p>
            <a:r>
              <a:rPr lang="en-US" dirty="0" smtClean="0"/>
              <a:t>Specifies scopes for identity validation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 Client Registration Demos/Software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376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SMART App Authorization Overview http://docs.smarthealthit.org/authorization/ </vt:lpstr>
      <vt:lpstr>What is SMART App Authorization</vt:lpstr>
      <vt:lpstr>Why is SMART App Authorization needed ? </vt:lpstr>
      <vt:lpstr>SMART App Authorization Use Cases </vt:lpstr>
      <vt:lpstr>SMART App Authorization – Quick Summary</vt:lpstr>
      <vt:lpstr>SMART App Authorization – Quick Summary Cont’d</vt:lpstr>
      <vt:lpstr>SMART App Authorization – Quick Summary Cont’d</vt:lpstr>
      <vt:lpstr>Next Topic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 Overview</dc:title>
  <dc:creator>nbashyam</dc:creator>
  <cp:lastModifiedBy>nbashyam</cp:lastModifiedBy>
  <cp:revision>22</cp:revision>
  <dcterms:created xsi:type="dcterms:W3CDTF">2017-07-06T13:15:42Z</dcterms:created>
  <dcterms:modified xsi:type="dcterms:W3CDTF">2017-07-07T08:42:45Z</dcterms:modified>
</cp:coreProperties>
</file>