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14"/>
  </p:normalViewPr>
  <p:slideViewPr>
    <p:cSldViewPr snapToGrid="0" snapToObjects="1">
      <p:cViewPr>
        <p:scale>
          <a:sx n="170" d="100"/>
          <a:sy n="170" d="100"/>
        </p:scale>
        <p:origin x="-86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2B2FA-71D8-DB4F-9E0F-98897D4E11D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A7D59-DD4B-8E41-B12F-F069BA85CD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41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A7D59-DD4B-8E41-B12F-F069BA85CD9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84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972D2-F2CB-4147-A9C2-7592B498B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A31B6-1ACC-FF4A-B436-DA6CFCF6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247DA-39AB-0F4B-AF0D-3C17D31B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B23CF-3A07-0844-980E-10B4E4AA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A2521-8B37-FE42-84EF-CC5DE86E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8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1B8FB-73B6-1041-B4CF-C4D66AE9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9CAFC-D9C7-4E49-9F10-1D155A43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16D0-DAEF-4F43-A3D0-713D3248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6AA23-B36F-0D4C-BE6D-B9D3E08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B2EFF-6AA2-5844-A394-814646AB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22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DE7A53-2963-1749-A526-EF971F430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99E48-D98D-2B43-8D56-004B1C3CF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F98B9-72B0-6449-B0E4-8C2DE59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3D763-836D-EC4F-80AC-848D5F45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416E9-F8C1-5C46-BFE3-F1494AB8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15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4DB2F-7D8C-A244-B71F-443A4025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8FAC5-FE70-204E-A923-2606FA2A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7AB92-F3E7-DB42-94A2-19DD64F6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B951E-C33B-EA4D-B965-9AF4D11E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B00DA-15E0-6F49-AA70-0ACACB5C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5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B1CED-EB69-ED4D-805A-6EEE49CE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0B6E4-8316-824D-8E90-EE252D99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7B2D0-B962-9141-8F7F-96676260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67AFD-C0CE-7846-9EEC-2384C0B3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28B07-E544-8044-89CC-B4444FB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7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7EC7-45A5-B249-AE18-67F351E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9346-1342-3D49-86F8-68E6D481D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BB6BD-37DD-0B4E-B861-DF99B591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81885-0E3B-D74D-8D28-E0655BAD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C6D0C-51A8-4A45-B314-D479F568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83BE0-D122-B04A-BAC6-0080DCAD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6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9219-147B-3945-9FF2-94EDBA41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28A9B-DC5F-3948-9600-E9835F99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CAFD7-D922-7F4D-B9DB-11B1A00D9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EEFB9-FCEF-0D42-B9D0-4B0D8AE79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FAE2E-92DA-F344-A961-616548070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28860C-9B22-9A46-8DF7-22A30D3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62FB8-8AB7-0E46-8E8E-FCF9AC4F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758122-4158-EE4C-98B2-94DD003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34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9A83-1972-C44C-A580-59438C3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F3A016-AE9B-E343-BCDA-5319F609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F3C1E-71CF-C54A-904C-C50CAA3B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A6DB1-5076-1C44-AADD-F02F6D7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27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D38F3A-DAA9-1049-8302-ADD2DCA8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8D050-4C9B-AF4C-B982-11523FAC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01EEF-2C2A-8D42-A334-9DF7E5BD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1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0B627-C085-994A-A357-3A5362D3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082BC-7884-A74E-91D2-E2DEB0E0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00835-0DB5-444C-887E-A315A446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613CB-05F1-E84D-A3A0-58BB3069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9458B-3B0A-BB4A-BC46-0D03D967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EC757-3114-964B-AE78-A0B2D06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B862-7E6F-BC48-BF41-BAB95677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278FCD-8B0E-B84D-9430-A463D51BC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E1645-E082-8046-B1B4-775D88D9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0A17B-7E48-5E4B-AC07-AA0EBD80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EEBBF-5D7B-DF4F-8962-A02D499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8D2C4-CF66-7041-9B84-185B4AB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08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1D7FED-D109-D64B-B247-D5A6A4FB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7E4DF-8311-1F49-A4F4-296C7F35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39F9E-E49D-D141-91C4-F4CBFAB03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F12F-E784-9844-9823-1D7AAC8263C8}" type="datetimeFigureOut">
              <a:rPr kumimoji="1" lang="zh-CN" altLang="en-US" smtClean="0"/>
              <a:t>2019/2/16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E6CB0-D72B-D441-BD94-AAA415D2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F35E5-EB64-A440-9C16-DB36A870D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6B51-C641-9746-B605-F371C0B19F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69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F69D33-9995-5747-9CCE-70D4F7E112A9}"/>
              </a:ext>
            </a:extLst>
          </p:cNvPr>
          <p:cNvSpPr/>
          <p:nvPr/>
        </p:nvSpPr>
        <p:spPr>
          <a:xfrm>
            <a:off x="3349034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B11978-CE1F-A74A-A65F-8F7FF2153045}"/>
              </a:ext>
            </a:extLst>
          </p:cNvPr>
          <p:cNvSpPr/>
          <p:nvPr/>
        </p:nvSpPr>
        <p:spPr>
          <a:xfrm>
            <a:off x="3698136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4651A5-4F41-C145-A794-10CBAE4D8D5B}"/>
              </a:ext>
            </a:extLst>
          </p:cNvPr>
          <p:cNvSpPr/>
          <p:nvPr/>
        </p:nvSpPr>
        <p:spPr>
          <a:xfrm>
            <a:off x="4047238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C0BE5D-721C-C044-807C-14FEB7381789}"/>
              </a:ext>
            </a:extLst>
          </p:cNvPr>
          <p:cNvSpPr/>
          <p:nvPr/>
        </p:nvSpPr>
        <p:spPr>
          <a:xfrm>
            <a:off x="1952626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43921B-99B0-1D4B-A542-BB84C71FDB51}"/>
              </a:ext>
            </a:extLst>
          </p:cNvPr>
          <p:cNvSpPr/>
          <p:nvPr/>
        </p:nvSpPr>
        <p:spPr>
          <a:xfrm>
            <a:off x="2301728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C1E4FF-288A-AA44-B31B-BCB403115F18}"/>
              </a:ext>
            </a:extLst>
          </p:cNvPr>
          <p:cNvSpPr/>
          <p:nvPr/>
        </p:nvSpPr>
        <p:spPr>
          <a:xfrm>
            <a:off x="2650830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F159CC-5334-524E-A546-AADE778576D6}"/>
              </a:ext>
            </a:extLst>
          </p:cNvPr>
          <p:cNvSpPr/>
          <p:nvPr/>
        </p:nvSpPr>
        <p:spPr>
          <a:xfrm>
            <a:off x="2999932" y="3684182"/>
            <a:ext cx="285750" cy="171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B84D85-1BF0-2546-93FC-67B6E08190A9}"/>
              </a:ext>
            </a:extLst>
          </p:cNvPr>
          <p:cNvSpPr/>
          <p:nvPr/>
        </p:nvSpPr>
        <p:spPr>
          <a:xfrm>
            <a:off x="1603524" y="3684182"/>
            <a:ext cx="285750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5B24AA-3C9F-F548-92A0-10E9E345878D}"/>
              </a:ext>
            </a:extLst>
          </p:cNvPr>
          <p:cNvSpPr/>
          <p:nvPr/>
        </p:nvSpPr>
        <p:spPr>
          <a:xfrm>
            <a:off x="4396340" y="3684182"/>
            <a:ext cx="285750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72DB99-BEE5-6D4E-8FF4-5C9173F285C8}"/>
              </a:ext>
            </a:extLst>
          </p:cNvPr>
          <p:cNvSpPr/>
          <p:nvPr/>
        </p:nvSpPr>
        <p:spPr>
          <a:xfrm>
            <a:off x="3349034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DCD6-9CF0-0148-A998-31F0DA80C8D4}"/>
              </a:ext>
            </a:extLst>
          </p:cNvPr>
          <p:cNvSpPr/>
          <p:nvPr/>
        </p:nvSpPr>
        <p:spPr>
          <a:xfrm>
            <a:off x="3698136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E3B6E2-78A0-A048-83B1-230126222636}"/>
              </a:ext>
            </a:extLst>
          </p:cNvPr>
          <p:cNvSpPr/>
          <p:nvPr/>
        </p:nvSpPr>
        <p:spPr>
          <a:xfrm>
            <a:off x="4047238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98D2E3-873A-0340-887A-FCAD98D85AEC}"/>
              </a:ext>
            </a:extLst>
          </p:cNvPr>
          <p:cNvSpPr/>
          <p:nvPr/>
        </p:nvSpPr>
        <p:spPr>
          <a:xfrm>
            <a:off x="1952626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0E608E-94AC-B645-A22C-825871F409AF}"/>
              </a:ext>
            </a:extLst>
          </p:cNvPr>
          <p:cNvSpPr/>
          <p:nvPr/>
        </p:nvSpPr>
        <p:spPr>
          <a:xfrm>
            <a:off x="2301728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D8A650-D146-EE42-BF4F-30C144EE54BF}"/>
              </a:ext>
            </a:extLst>
          </p:cNvPr>
          <p:cNvSpPr/>
          <p:nvPr/>
        </p:nvSpPr>
        <p:spPr>
          <a:xfrm>
            <a:off x="2650830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724A49-2882-CD4B-978C-C300AB7E510A}"/>
              </a:ext>
            </a:extLst>
          </p:cNvPr>
          <p:cNvSpPr/>
          <p:nvPr/>
        </p:nvSpPr>
        <p:spPr>
          <a:xfrm>
            <a:off x="2999932" y="3088093"/>
            <a:ext cx="285750" cy="171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F6C36A4-8FB9-7E4C-BDE6-44FA3E4A9338}"/>
              </a:ext>
            </a:extLst>
          </p:cNvPr>
          <p:cNvCxnSpPr>
            <a:cxnSpLocks/>
          </p:cNvCxnSpPr>
          <p:nvPr/>
        </p:nvCxnSpPr>
        <p:spPr>
          <a:xfrm flipH="1">
            <a:off x="1603375" y="3259543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4435878-BEA0-E147-8007-533337E357B9}"/>
              </a:ext>
            </a:extLst>
          </p:cNvPr>
          <p:cNvCxnSpPr>
            <a:cxnSpLocks/>
          </p:cNvCxnSpPr>
          <p:nvPr/>
        </p:nvCxnSpPr>
        <p:spPr>
          <a:xfrm>
            <a:off x="2244726" y="3270250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63C3B246-A2E7-2E40-9361-0A032FCB176F}"/>
              </a:ext>
            </a:extLst>
          </p:cNvPr>
          <p:cNvCxnSpPr>
            <a:cxnSpLocks/>
          </p:cNvCxnSpPr>
          <p:nvPr/>
        </p:nvCxnSpPr>
        <p:spPr>
          <a:xfrm flipH="1">
            <a:off x="1949450" y="3262718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FAA3BB4-93EC-E544-8C92-42012722844A}"/>
              </a:ext>
            </a:extLst>
          </p:cNvPr>
          <p:cNvCxnSpPr>
            <a:cxnSpLocks/>
          </p:cNvCxnSpPr>
          <p:nvPr/>
        </p:nvCxnSpPr>
        <p:spPr>
          <a:xfrm>
            <a:off x="2590801" y="3273425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5E1C14E5-29C6-7D43-AC82-D5886C7301BE}"/>
              </a:ext>
            </a:extLst>
          </p:cNvPr>
          <p:cNvCxnSpPr>
            <a:cxnSpLocks/>
          </p:cNvCxnSpPr>
          <p:nvPr/>
        </p:nvCxnSpPr>
        <p:spPr>
          <a:xfrm flipH="1">
            <a:off x="2301875" y="3256368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97FB5258-02AE-C249-B0B3-F02287074ED6}"/>
              </a:ext>
            </a:extLst>
          </p:cNvPr>
          <p:cNvCxnSpPr>
            <a:cxnSpLocks/>
          </p:cNvCxnSpPr>
          <p:nvPr/>
        </p:nvCxnSpPr>
        <p:spPr>
          <a:xfrm>
            <a:off x="2943226" y="3267075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CEA8B377-7FF0-7E40-9325-722AD4545571}"/>
              </a:ext>
            </a:extLst>
          </p:cNvPr>
          <p:cNvCxnSpPr>
            <a:cxnSpLocks/>
          </p:cNvCxnSpPr>
          <p:nvPr/>
        </p:nvCxnSpPr>
        <p:spPr>
          <a:xfrm flipH="1">
            <a:off x="2647950" y="3259543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28114284-7E26-1146-B237-035A5CCACB2A}"/>
              </a:ext>
            </a:extLst>
          </p:cNvPr>
          <p:cNvCxnSpPr>
            <a:cxnSpLocks/>
          </p:cNvCxnSpPr>
          <p:nvPr/>
        </p:nvCxnSpPr>
        <p:spPr>
          <a:xfrm>
            <a:off x="3289301" y="3270250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6249DB69-50F0-CA47-9CD5-92D2BE2451C7}"/>
              </a:ext>
            </a:extLst>
          </p:cNvPr>
          <p:cNvCxnSpPr>
            <a:cxnSpLocks/>
          </p:cNvCxnSpPr>
          <p:nvPr/>
        </p:nvCxnSpPr>
        <p:spPr>
          <a:xfrm flipH="1">
            <a:off x="2999932" y="3265893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16D631B-9FF2-C948-9214-37CC20228E69}"/>
              </a:ext>
            </a:extLst>
          </p:cNvPr>
          <p:cNvCxnSpPr>
            <a:cxnSpLocks/>
          </p:cNvCxnSpPr>
          <p:nvPr/>
        </p:nvCxnSpPr>
        <p:spPr>
          <a:xfrm>
            <a:off x="3641283" y="3276600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20CCB18A-D56F-0B4F-9099-DFB135CAE64C}"/>
              </a:ext>
            </a:extLst>
          </p:cNvPr>
          <p:cNvCxnSpPr>
            <a:cxnSpLocks/>
          </p:cNvCxnSpPr>
          <p:nvPr/>
        </p:nvCxnSpPr>
        <p:spPr>
          <a:xfrm flipH="1">
            <a:off x="3352357" y="3259543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337B778-92C2-DE41-8DB3-DB2B23FA203F}"/>
              </a:ext>
            </a:extLst>
          </p:cNvPr>
          <p:cNvCxnSpPr>
            <a:cxnSpLocks/>
          </p:cNvCxnSpPr>
          <p:nvPr/>
        </p:nvCxnSpPr>
        <p:spPr>
          <a:xfrm>
            <a:off x="3993708" y="3270250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15BEBFB-4120-6240-98C7-EEAAC821A2DC}"/>
              </a:ext>
            </a:extLst>
          </p:cNvPr>
          <p:cNvCxnSpPr>
            <a:cxnSpLocks/>
          </p:cNvCxnSpPr>
          <p:nvPr/>
        </p:nvCxnSpPr>
        <p:spPr>
          <a:xfrm flipH="1">
            <a:off x="3698432" y="3262718"/>
            <a:ext cx="349253" cy="4234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1549827-49E7-9B40-9C88-18F7EBBB6FE9}"/>
              </a:ext>
            </a:extLst>
          </p:cNvPr>
          <p:cNvCxnSpPr>
            <a:cxnSpLocks/>
          </p:cNvCxnSpPr>
          <p:nvPr/>
        </p:nvCxnSpPr>
        <p:spPr>
          <a:xfrm>
            <a:off x="4339783" y="3273425"/>
            <a:ext cx="349249" cy="409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8627636-1A7F-6049-A271-1B0E6EB4C85E}"/>
              </a:ext>
            </a:extLst>
          </p:cNvPr>
          <p:cNvSpPr/>
          <p:nvPr/>
        </p:nvSpPr>
        <p:spPr>
          <a:xfrm>
            <a:off x="4396340" y="3084918"/>
            <a:ext cx="285750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08E5BEA-541E-5F44-83D7-4560F2A7F44A}"/>
              </a:ext>
            </a:extLst>
          </p:cNvPr>
          <p:cNvSpPr/>
          <p:nvPr/>
        </p:nvSpPr>
        <p:spPr>
          <a:xfrm>
            <a:off x="2124076" y="2528482"/>
            <a:ext cx="2857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EFB40F-29AE-AF4E-BDF8-B28E8BA64BCF}"/>
              </a:ext>
            </a:extLst>
          </p:cNvPr>
          <p:cNvSpPr/>
          <p:nvPr/>
        </p:nvSpPr>
        <p:spPr>
          <a:xfrm>
            <a:off x="2822429" y="2528482"/>
            <a:ext cx="2857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35FD29E-54FD-6F4B-8953-D0059B2C582A}"/>
              </a:ext>
            </a:extLst>
          </p:cNvPr>
          <p:cNvSpPr/>
          <p:nvPr/>
        </p:nvSpPr>
        <p:spPr>
          <a:xfrm>
            <a:off x="3523957" y="2528482"/>
            <a:ext cx="2857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547D38-EBAE-D84E-A65F-8B259871624A}"/>
              </a:ext>
            </a:extLst>
          </p:cNvPr>
          <p:cNvSpPr/>
          <p:nvPr/>
        </p:nvSpPr>
        <p:spPr>
          <a:xfrm>
            <a:off x="4222310" y="2528482"/>
            <a:ext cx="285750" cy="1714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435C0816-B93F-8E4A-8E3A-0F92165432D9}"/>
              </a:ext>
            </a:extLst>
          </p:cNvPr>
          <p:cNvCxnSpPr>
            <a:cxnSpLocks/>
          </p:cNvCxnSpPr>
          <p:nvPr/>
        </p:nvCxnSpPr>
        <p:spPr>
          <a:xfrm flipH="1">
            <a:off x="1949450" y="2705100"/>
            <a:ext cx="17145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8E0D659D-FA58-9749-91C3-39CFE5F5CDBF}"/>
              </a:ext>
            </a:extLst>
          </p:cNvPr>
          <p:cNvCxnSpPr>
            <a:cxnSpLocks/>
          </p:cNvCxnSpPr>
          <p:nvPr/>
        </p:nvCxnSpPr>
        <p:spPr>
          <a:xfrm>
            <a:off x="2413000" y="2705100"/>
            <a:ext cx="17780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9F50BD8-32D0-374D-8F48-AE33E2C1A4D0}"/>
              </a:ext>
            </a:extLst>
          </p:cNvPr>
          <p:cNvCxnSpPr>
            <a:cxnSpLocks/>
          </p:cNvCxnSpPr>
          <p:nvPr/>
        </p:nvCxnSpPr>
        <p:spPr>
          <a:xfrm flipH="1">
            <a:off x="4047682" y="2701739"/>
            <a:ext cx="17145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631AE3B2-5866-B744-918E-B64452388914}"/>
              </a:ext>
            </a:extLst>
          </p:cNvPr>
          <p:cNvCxnSpPr>
            <a:cxnSpLocks/>
          </p:cNvCxnSpPr>
          <p:nvPr/>
        </p:nvCxnSpPr>
        <p:spPr>
          <a:xfrm>
            <a:off x="4511232" y="2701739"/>
            <a:ext cx="17780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B0B8A50-4B36-944B-AAC5-364FBE07870B}"/>
              </a:ext>
            </a:extLst>
          </p:cNvPr>
          <p:cNvCxnSpPr>
            <a:cxnSpLocks/>
          </p:cNvCxnSpPr>
          <p:nvPr/>
        </p:nvCxnSpPr>
        <p:spPr>
          <a:xfrm flipH="1">
            <a:off x="2647950" y="2705100"/>
            <a:ext cx="17145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CE41845-5DA3-A844-AB0B-DDAA93E3505E}"/>
              </a:ext>
            </a:extLst>
          </p:cNvPr>
          <p:cNvCxnSpPr>
            <a:cxnSpLocks/>
          </p:cNvCxnSpPr>
          <p:nvPr/>
        </p:nvCxnSpPr>
        <p:spPr>
          <a:xfrm>
            <a:off x="3111500" y="2705100"/>
            <a:ext cx="17780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72361C8-6B7E-BE40-9CFF-F66E84079B6D}"/>
              </a:ext>
            </a:extLst>
          </p:cNvPr>
          <p:cNvCxnSpPr>
            <a:cxnSpLocks/>
          </p:cNvCxnSpPr>
          <p:nvPr/>
        </p:nvCxnSpPr>
        <p:spPr>
          <a:xfrm flipH="1">
            <a:off x="3349625" y="2701925"/>
            <a:ext cx="17145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79ACF13-9949-2B4F-9E0C-86B3E717D3BF}"/>
              </a:ext>
            </a:extLst>
          </p:cNvPr>
          <p:cNvCxnSpPr>
            <a:cxnSpLocks/>
          </p:cNvCxnSpPr>
          <p:nvPr/>
        </p:nvCxnSpPr>
        <p:spPr>
          <a:xfrm>
            <a:off x="3813175" y="2701925"/>
            <a:ext cx="177800" cy="3778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02C04EA-1090-3E4E-9A47-1A276D52EA0E}"/>
              </a:ext>
            </a:extLst>
          </p:cNvPr>
          <p:cNvSpPr txBox="1"/>
          <p:nvPr/>
        </p:nvSpPr>
        <p:spPr>
          <a:xfrm>
            <a:off x="355527" y="2429541"/>
            <a:ext cx="13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½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pooling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B80483-27C6-1A4C-BE59-28A8B3D771EB}"/>
              </a:ext>
            </a:extLst>
          </p:cNvPr>
          <p:cNvSpPr txBox="1"/>
          <p:nvPr/>
        </p:nvSpPr>
        <p:spPr>
          <a:xfrm>
            <a:off x="246618" y="2986568"/>
            <a:ext cx="16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isometric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CNN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71569DD-D6C9-444D-B692-BA4756E6CA16}"/>
              </a:ext>
            </a:extLst>
          </p:cNvPr>
          <p:cNvSpPr txBox="1"/>
          <p:nvPr/>
        </p:nvSpPr>
        <p:spPr>
          <a:xfrm>
            <a:off x="1433934" y="3822329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PAD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AFF77B4-37F6-0846-AEE3-F4062DD3E378}"/>
              </a:ext>
            </a:extLst>
          </p:cNvPr>
          <p:cNvSpPr txBox="1"/>
          <p:nvPr/>
        </p:nvSpPr>
        <p:spPr>
          <a:xfrm>
            <a:off x="4226750" y="3823480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PAD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D6AD9C2-BE48-594D-8FB7-04E6BBE0F276}"/>
              </a:ext>
            </a:extLst>
          </p:cNvPr>
          <p:cNvSpPr txBox="1"/>
          <p:nvPr/>
        </p:nvSpPr>
        <p:spPr>
          <a:xfrm>
            <a:off x="1780745" y="3822328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I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7EAD599-6B95-9E42-9959-A8A091F9C6E4}"/>
              </a:ext>
            </a:extLst>
          </p:cNvPr>
          <p:cNvSpPr txBox="1"/>
          <p:nvPr/>
        </p:nvSpPr>
        <p:spPr>
          <a:xfrm>
            <a:off x="2130802" y="3821455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have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C2D3FE-A6FF-7B4A-AC5C-B5E25152B7FC}"/>
              </a:ext>
            </a:extLst>
          </p:cNvPr>
          <p:cNvSpPr txBox="1"/>
          <p:nvPr/>
        </p:nvSpPr>
        <p:spPr>
          <a:xfrm>
            <a:off x="2481253" y="3824630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a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09893FB-4871-9C4D-9692-066054CC4320}"/>
              </a:ext>
            </a:extLst>
          </p:cNvPr>
          <p:cNvSpPr txBox="1"/>
          <p:nvPr/>
        </p:nvSpPr>
        <p:spPr>
          <a:xfrm>
            <a:off x="2830342" y="3827057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dog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6F33F07-FE23-F844-A06D-5D08D8ED61D9}"/>
              </a:ext>
            </a:extLst>
          </p:cNvPr>
          <p:cNvSpPr txBox="1"/>
          <p:nvPr/>
        </p:nvSpPr>
        <p:spPr>
          <a:xfrm>
            <a:off x="3178997" y="3827057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and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7ADEEC6-C7F0-0547-ADD8-C0AE2B16924E}"/>
              </a:ext>
            </a:extLst>
          </p:cNvPr>
          <p:cNvSpPr txBox="1"/>
          <p:nvPr/>
        </p:nvSpPr>
        <p:spPr>
          <a:xfrm>
            <a:off x="3529882" y="3823882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a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9EA4FC1-5034-BE4D-88E4-E39EF734A347}"/>
              </a:ext>
            </a:extLst>
          </p:cNvPr>
          <p:cNvSpPr txBox="1"/>
          <p:nvPr/>
        </p:nvSpPr>
        <p:spPr>
          <a:xfrm>
            <a:off x="3879939" y="3827151"/>
            <a:ext cx="62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" pitchFamily="2" charset="0"/>
              </a:rPr>
              <a:t>cat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D0EDBFE-DF97-3646-BDA5-223A496D3625}"/>
              </a:ext>
            </a:extLst>
          </p:cNvPr>
          <p:cNvSpPr txBox="1"/>
          <p:nvPr/>
        </p:nvSpPr>
        <p:spPr>
          <a:xfrm>
            <a:off x="143042" y="3585176"/>
            <a:ext cx="16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" pitchFamily="2" charset="0"/>
              </a:rPr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34063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245F8A-A3CF-6E41-B3E6-9E1C546951DD}"/>
              </a:ext>
            </a:extLst>
          </p:cNvPr>
          <p:cNvSpPr/>
          <p:nvPr/>
        </p:nvSpPr>
        <p:spPr>
          <a:xfrm>
            <a:off x="3191256" y="5184648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Embeddings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97D767-3D02-C845-9AB1-5289818C0B99}"/>
              </a:ext>
            </a:extLst>
          </p:cNvPr>
          <p:cNvSpPr/>
          <p:nvPr/>
        </p:nvSpPr>
        <p:spPr>
          <a:xfrm>
            <a:off x="3191256" y="4206240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Convolutional Block, 3,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300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396BDB-AC42-C047-8093-DCB94849CE18}"/>
              </a:ext>
            </a:extLst>
          </p:cNvPr>
          <p:cNvSpPr/>
          <p:nvPr/>
        </p:nvSpPr>
        <p:spPr>
          <a:xfrm>
            <a:off x="3191256" y="4599432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Convolutional Block, 3,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300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D3F66-86C0-AE4B-9060-3DEBFC221D33}"/>
              </a:ext>
            </a:extLst>
          </p:cNvPr>
          <p:cNvSpPr/>
          <p:nvPr/>
        </p:nvSpPr>
        <p:spPr>
          <a:xfrm>
            <a:off x="3191256" y="3076956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Convolutional Block, 3,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300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7FE1C9-98F9-F64B-A5D4-069BFD4E0B2D}"/>
              </a:ext>
            </a:extLst>
          </p:cNvPr>
          <p:cNvSpPr/>
          <p:nvPr/>
        </p:nvSpPr>
        <p:spPr>
          <a:xfrm>
            <a:off x="3191256" y="2683764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Convolutional Block, 3,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300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78C375-65FE-9C45-AD63-61C205069A76}"/>
              </a:ext>
            </a:extLst>
          </p:cNvPr>
          <p:cNvSpPr/>
          <p:nvPr/>
        </p:nvSpPr>
        <p:spPr>
          <a:xfrm>
            <a:off x="3191256" y="2002380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Pooling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765FFB-07FC-4943-86B4-8BB99AE466E0}"/>
              </a:ext>
            </a:extLst>
          </p:cNvPr>
          <p:cNvSpPr/>
          <p:nvPr/>
        </p:nvSpPr>
        <p:spPr>
          <a:xfrm>
            <a:off x="3191256" y="1600044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FC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layer,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512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ECBE34-D4F3-434E-851F-1CE5842BB701}"/>
              </a:ext>
            </a:extLst>
          </p:cNvPr>
          <p:cNvSpPr/>
          <p:nvPr/>
        </p:nvSpPr>
        <p:spPr>
          <a:xfrm>
            <a:off x="3191256" y="1197708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FC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layer,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 err="1">
                <a:solidFill>
                  <a:schemeClr val="tx1"/>
                </a:solidFill>
                <a:latin typeface="Times" pitchFamily="2" charset="0"/>
              </a:rPr>
              <a:t>n_class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E2DE31B-1E75-4D46-97A5-9D186DF28A41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343400" y="141716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18796B3-3C8A-064C-909E-1F4DC05B3492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343400" y="1819500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F3E6C73-9055-744D-ABBB-41799170200E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4343400" y="2221836"/>
            <a:ext cx="0" cy="46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D326FB0-3BB0-254D-82CC-A09066F7406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343400" y="2903220"/>
            <a:ext cx="0" cy="17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DA5C653-B5F5-DF48-89BE-8514F49096E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V="1">
            <a:off x="4343400" y="3296412"/>
            <a:ext cx="0" cy="16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9EDF538-3B37-D940-BABB-BD8FD020E36E}"/>
              </a:ext>
            </a:extLst>
          </p:cNvPr>
          <p:cNvCxnSpPr>
            <a:cxnSpLocks/>
            <a:stCxn id="6" idx="0"/>
            <a:endCxn id="34" idx="2"/>
          </p:cNvCxnSpPr>
          <p:nvPr/>
        </p:nvCxnSpPr>
        <p:spPr>
          <a:xfrm flipV="1">
            <a:off x="4343400" y="3685794"/>
            <a:ext cx="0" cy="52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D894927-E2AA-034B-A2F2-516411D53DD5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343400" y="4425696"/>
            <a:ext cx="0" cy="17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C9515D9-F01A-5A40-8E11-7042DF94B860}"/>
              </a:ext>
            </a:extLst>
          </p:cNvPr>
          <p:cNvSpPr/>
          <p:nvPr/>
        </p:nvSpPr>
        <p:spPr>
          <a:xfrm>
            <a:off x="3191256" y="3466338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½</a:t>
            </a:r>
            <a:r>
              <a:rPr kumimoji="1" lang="zh-CN" altLang="en-US" sz="14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" pitchFamily="2" charset="0"/>
              </a:rPr>
              <a:t>Pooling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C9F9215-B93C-204F-84C6-942AD48BBE9A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4343400" y="4818888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9DFEBE09-4301-AE4D-AB7F-E875689DAFC6}"/>
              </a:ext>
            </a:extLst>
          </p:cNvPr>
          <p:cNvSpPr/>
          <p:nvPr/>
        </p:nvSpPr>
        <p:spPr>
          <a:xfrm>
            <a:off x="4286632" y="3958334"/>
            <a:ext cx="110746" cy="110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65" name="十字形 64">
            <a:extLst>
              <a:ext uri="{FF2B5EF4-FFF2-40B4-BE49-F238E27FC236}">
                <a16:creationId xmlns:a16="http://schemas.microsoft.com/office/drawing/2014/main" id="{45D63FAC-BFF3-3146-9C7C-5357F195901D}"/>
              </a:ext>
            </a:extLst>
          </p:cNvPr>
          <p:cNvSpPr/>
          <p:nvPr/>
        </p:nvSpPr>
        <p:spPr>
          <a:xfrm>
            <a:off x="4318445" y="3992372"/>
            <a:ext cx="49910" cy="49911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67" name="任意形状 66">
            <a:extLst>
              <a:ext uri="{FF2B5EF4-FFF2-40B4-BE49-F238E27FC236}">
                <a16:creationId xmlns:a16="http://schemas.microsoft.com/office/drawing/2014/main" id="{3A1EFD9A-FB22-E943-B217-17F104AC13E7}"/>
              </a:ext>
            </a:extLst>
          </p:cNvPr>
          <p:cNvSpPr/>
          <p:nvPr/>
        </p:nvSpPr>
        <p:spPr>
          <a:xfrm>
            <a:off x="4349750" y="4019550"/>
            <a:ext cx="1448315" cy="1028700"/>
          </a:xfrm>
          <a:custGeom>
            <a:avLst/>
            <a:gdLst>
              <a:gd name="connsiteX0" fmla="*/ 0 w 1448315"/>
              <a:gd name="connsiteY0" fmla="*/ 1028700 h 1028700"/>
              <a:gd name="connsiteX1" fmla="*/ 1187450 w 1448315"/>
              <a:gd name="connsiteY1" fmla="*/ 898525 h 1028700"/>
              <a:gd name="connsiteX2" fmla="*/ 1447800 w 1448315"/>
              <a:gd name="connsiteY2" fmla="*/ 479425 h 1028700"/>
              <a:gd name="connsiteX3" fmla="*/ 1158875 w 1448315"/>
              <a:gd name="connsiteY3" fmla="*/ 92075 h 1028700"/>
              <a:gd name="connsiteX4" fmla="*/ 79375 w 1448315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8315" h="1028700">
                <a:moveTo>
                  <a:pt x="0" y="1028700"/>
                </a:moveTo>
                <a:cubicBezTo>
                  <a:pt x="473075" y="1009385"/>
                  <a:pt x="946150" y="990071"/>
                  <a:pt x="1187450" y="898525"/>
                </a:cubicBezTo>
                <a:cubicBezTo>
                  <a:pt x="1428750" y="806979"/>
                  <a:pt x="1452563" y="613833"/>
                  <a:pt x="1447800" y="479425"/>
                </a:cubicBezTo>
                <a:cubicBezTo>
                  <a:pt x="1443038" y="345017"/>
                  <a:pt x="1386946" y="171979"/>
                  <a:pt x="1158875" y="92075"/>
                </a:cubicBezTo>
                <a:cubicBezTo>
                  <a:pt x="930804" y="12171"/>
                  <a:pt x="505089" y="6085"/>
                  <a:pt x="793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5E228CD5-96E6-E342-89F4-462E6AF13751}"/>
              </a:ext>
            </a:extLst>
          </p:cNvPr>
          <p:cNvSpPr/>
          <p:nvPr/>
        </p:nvSpPr>
        <p:spPr>
          <a:xfrm>
            <a:off x="2741930" y="2368140"/>
            <a:ext cx="3215639" cy="148783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621D61A-04B3-D547-9052-F4E55DEFC68C}"/>
              </a:ext>
            </a:extLst>
          </p:cNvPr>
          <p:cNvSpPr/>
          <p:nvPr/>
        </p:nvSpPr>
        <p:spPr>
          <a:xfrm>
            <a:off x="4288027" y="2439287"/>
            <a:ext cx="110746" cy="1107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71" name="十字形 70">
            <a:extLst>
              <a:ext uri="{FF2B5EF4-FFF2-40B4-BE49-F238E27FC236}">
                <a16:creationId xmlns:a16="http://schemas.microsoft.com/office/drawing/2014/main" id="{E649D19F-FFE3-8841-A821-7442209D7C64}"/>
              </a:ext>
            </a:extLst>
          </p:cNvPr>
          <p:cNvSpPr/>
          <p:nvPr/>
        </p:nvSpPr>
        <p:spPr>
          <a:xfrm>
            <a:off x="4319840" y="2473325"/>
            <a:ext cx="49910" cy="49911"/>
          </a:xfrm>
          <a:prstGeom prst="plus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" pitchFamily="2" charset="0"/>
            </a:endParaRPr>
          </a:p>
        </p:txBody>
      </p:sp>
      <p:sp>
        <p:nvSpPr>
          <p:cNvPr id="72" name="任意形状 71">
            <a:extLst>
              <a:ext uri="{FF2B5EF4-FFF2-40B4-BE49-F238E27FC236}">
                <a16:creationId xmlns:a16="http://schemas.microsoft.com/office/drawing/2014/main" id="{BFDD4B09-7F1D-7C42-B577-2BC581B916D5}"/>
              </a:ext>
            </a:extLst>
          </p:cNvPr>
          <p:cNvSpPr/>
          <p:nvPr/>
        </p:nvSpPr>
        <p:spPr>
          <a:xfrm>
            <a:off x="4342005" y="2492375"/>
            <a:ext cx="1448315" cy="925420"/>
          </a:xfrm>
          <a:custGeom>
            <a:avLst/>
            <a:gdLst>
              <a:gd name="connsiteX0" fmla="*/ 0 w 1448315"/>
              <a:gd name="connsiteY0" fmla="*/ 1028700 h 1028700"/>
              <a:gd name="connsiteX1" fmla="*/ 1187450 w 1448315"/>
              <a:gd name="connsiteY1" fmla="*/ 898525 h 1028700"/>
              <a:gd name="connsiteX2" fmla="*/ 1447800 w 1448315"/>
              <a:gd name="connsiteY2" fmla="*/ 479425 h 1028700"/>
              <a:gd name="connsiteX3" fmla="*/ 1158875 w 1448315"/>
              <a:gd name="connsiteY3" fmla="*/ 92075 h 1028700"/>
              <a:gd name="connsiteX4" fmla="*/ 79375 w 1448315"/>
              <a:gd name="connsiteY4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8315" h="1028700">
                <a:moveTo>
                  <a:pt x="0" y="1028700"/>
                </a:moveTo>
                <a:cubicBezTo>
                  <a:pt x="473075" y="1009385"/>
                  <a:pt x="946150" y="990071"/>
                  <a:pt x="1187450" y="898525"/>
                </a:cubicBezTo>
                <a:cubicBezTo>
                  <a:pt x="1428750" y="806979"/>
                  <a:pt x="1452563" y="613833"/>
                  <a:pt x="1447800" y="479425"/>
                </a:cubicBezTo>
                <a:cubicBezTo>
                  <a:pt x="1443038" y="345017"/>
                  <a:pt x="1386946" y="171979"/>
                  <a:pt x="1158875" y="92075"/>
                </a:cubicBezTo>
                <a:cubicBezTo>
                  <a:pt x="930804" y="12171"/>
                  <a:pt x="505089" y="6085"/>
                  <a:pt x="7937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31843ACF-29D9-7A46-BB11-7A18897FB7BF}"/>
              </a:ext>
            </a:extLst>
          </p:cNvPr>
          <p:cNvCxnSpPr>
            <a:cxnSpLocks/>
          </p:cNvCxnSpPr>
          <p:nvPr/>
        </p:nvCxnSpPr>
        <p:spPr>
          <a:xfrm flipV="1">
            <a:off x="4349749" y="5404104"/>
            <a:ext cx="0" cy="1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F55F771-30D2-9A41-AA8E-54C5ACCA64E9}"/>
              </a:ext>
            </a:extLst>
          </p:cNvPr>
          <p:cNvCxnSpPr>
            <a:cxnSpLocks/>
            <a:stCxn id="14" idx="0"/>
            <a:endCxn id="89" idx="2"/>
          </p:cNvCxnSpPr>
          <p:nvPr/>
        </p:nvCxnSpPr>
        <p:spPr>
          <a:xfrm flipH="1" flipV="1">
            <a:off x="4342005" y="1022575"/>
            <a:ext cx="1395" cy="17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EC359DB-02DE-8A45-99AE-9E30AADAD0F4}"/>
              </a:ext>
            </a:extLst>
          </p:cNvPr>
          <p:cNvCxnSpPr>
            <a:cxnSpLocks/>
            <a:stCxn id="68" idx="3"/>
            <a:endCxn id="80" idx="1"/>
          </p:cNvCxnSpPr>
          <p:nvPr/>
        </p:nvCxnSpPr>
        <p:spPr>
          <a:xfrm flipV="1">
            <a:off x="5957569" y="3002018"/>
            <a:ext cx="449326" cy="11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9473E5-6A25-B848-9DC6-D7F2F9EAC051}"/>
              </a:ext>
            </a:extLst>
          </p:cNvPr>
          <p:cNvSpPr txBox="1"/>
          <p:nvPr/>
        </p:nvSpPr>
        <p:spPr>
          <a:xfrm>
            <a:off x="6406895" y="2817352"/>
            <a:ext cx="8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Repeat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60BD49F-7914-E645-9735-5AF5E323C243}"/>
              </a:ext>
            </a:extLst>
          </p:cNvPr>
          <p:cNvSpPr txBox="1"/>
          <p:nvPr/>
        </p:nvSpPr>
        <p:spPr>
          <a:xfrm>
            <a:off x="6393937" y="4339828"/>
            <a:ext cx="96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Shortcut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ECA29096-9A92-2C4E-8D47-305B7E0C5F6F}"/>
              </a:ext>
            </a:extLst>
          </p:cNvPr>
          <p:cNvCxnSpPr>
            <a:cxnSpLocks/>
            <a:stCxn id="67" idx="2"/>
            <a:endCxn id="84" idx="1"/>
          </p:cNvCxnSpPr>
          <p:nvPr/>
        </p:nvCxnSpPr>
        <p:spPr>
          <a:xfrm>
            <a:off x="5797550" y="4498975"/>
            <a:ext cx="596387" cy="25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CE3E178-2903-0D4E-B2E3-160391A1FF0E}"/>
              </a:ext>
            </a:extLst>
          </p:cNvPr>
          <p:cNvSpPr/>
          <p:nvPr/>
        </p:nvSpPr>
        <p:spPr>
          <a:xfrm>
            <a:off x="3189861" y="803119"/>
            <a:ext cx="2304288" cy="219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" pitchFamily="2" charset="0"/>
              </a:rPr>
              <a:t>Softmax</a:t>
            </a:r>
            <a:endParaRPr kumimoji="1" lang="zh-CN" altLang="en-US" sz="14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CC08F89E-A0E3-684D-B1FC-D743692C6F76}"/>
              </a:ext>
            </a:extLst>
          </p:cNvPr>
          <p:cNvCxnSpPr>
            <a:cxnSpLocks/>
          </p:cNvCxnSpPr>
          <p:nvPr/>
        </p:nvCxnSpPr>
        <p:spPr>
          <a:xfrm flipH="1" flipV="1">
            <a:off x="4340610" y="610967"/>
            <a:ext cx="1395" cy="17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</Words>
  <Application>Microsoft Macintosh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Courier</vt:lpstr>
      <vt:lpstr>Times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HM J</dc:creator>
  <cp:lastModifiedBy>HM J</cp:lastModifiedBy>
  <cp:revision>7</cp:revision>
  <dcterms:created xsi:type="dcterms:W3CDTF">2019-02-16T14:22:52Z</dcterms:created>
  <dcterms:modified xsi:type="dcterms:W3CDTF">2019-02-16T16:08:13Z</dcterms:modified>
</cp:coreProperties>
</file>