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1" r:id="rId7"/>
    <p:sldId id="262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Test On OVS-DPDK </a:t>
            </a:r>
            <a:endParaRPr lang="en-US" altLang="zh-CN" sz="22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c:rich>
      </c:tx>
      <c:layout>
        <c:manualLayout>
          <c:xMode val="edge"/>
          <c:yMode val="edge"/>
          <c:x val="0.299861111111111"/>
          <c:y val="0.045138888888888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63333333333333"/>
          <c:y val="0.226851851851852"/>
          <c:w val="0.907277777777778"/>
          <c:h val="0.648240740740741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yVal>
            <c:numRef>
              <c:f>[工作簿1]Sheet1!$F$6:$F$27</c:f>
              <c:numCache>
                <c:formatCode>General</c:formatCode>
                <c:ptCount val="22"/>
                <c:pt idx="0" c:formatCode="General">
                  <c:v>0.938</c:v>
                </c:pt>
                <c:pt idx="1" c:formatCode="General">
                  <c:v>2.05</c:v>
                </c:pt>
                <c:pt idx="2" c:formatCode="General">
                  <c:v>2</c:v>
                </c:pt>
                <c:pt idx="3" c:formatCode="General">
                  <c:v>2.21</c:v>
                </c:pt>
                <c:pt idx="4" c:formatCode="General">
                  <c:v>0.818</c:v>
                </c:pt>
                <c:pt idx="5" c:formatCode="General">
                  <c:v>1.62</c:v>
                </c:pt>
                <c:pt idx="6" c:formatCode="General">
                  <c:v>2.02</c:v>
                </c:pt>
                <c:pt idx="7" c:formatCode="General">
                  <c:v>2.04</c:v>
                </c:pt>
                <c:pt idx="8" c:formatCode="General">
                  <c:v>2.05</c:v>
                </c:pt>
                <c:pt idx="9" c:formatCode="General">
                  <c:v>1.96</c:v>
                </c:pt>
                <c:pt idx="10" c:formatCode="General">
                  <c:v>1.9</c:v>
                </c:pt>
                <c:pt idx="11" c:formatCode="General">
                  <c:v>2.05</c:v>
                </c:pt>
                <c:pt idx="12" c:formatCode="General">
                  <c:v>2.01</c:v>
                </c:pt>
                <c:pt idx="13" c:formatCode="General">
                  <c:v>2.04</c:v>
                </c:pt>
                <c:pt idx="14" c:formatCode="General">
                  <c:v>1.95</c:v>
                </c:pt>
                <c:pt idx="15" c:formatCode="General">
                  <c:v>2.01</c:v>
                </c:pt>
                <c:pt idx="16" c:formatCode="General">
                  <c:v>2.06</c:v>
                </c:pt>
                <c:pt idx="17" c:formatCode="General">
                  <c:v>14</c:v>
                </c:pt>
                <c:pt idx="18" c:formatCode="General">
                  <c:v>1.88</c:v>
                </c:pt>
                <c:pt idx="19" c:formatCode="General">
                  <c:v>1.99</c:v>
                </c:pt>
                <c:pt idx="20" c:formatCode="General">
                  <c:v>2.04</c:v>
                </c:pt>
                <c:pt idx="21" c:formatCode="General">
                  <c:v>2.04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467120"/>
        <c:axId val="626904921"/>
      </c:scatterChart>
      <c:valAx>
        <c:axId val="71467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ms</a:t>
                </a:r>
                <a:endParaRPr lang="en-US" altLang="zh-CN"/>
              </a:p>
            </c:rich>
          </c:tx>
          <c:layout>
            <c:manualLayout>
              <c:xMode val="edge"/>
              <c:yMode val="edge"/>
              <c:x val="0.0135833333333333"/>
              <c:y val="0.10277777777777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26904921"/>
        <c:crosses val="autoZero"/>
        <c:crossBetween val="midCat"/>
      </c:valAx>
      <c:valAx>
        <c:axId val="62690492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4671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DPDK </a:t>
            </a:r>
            <a:r>
              <a:rPr lang="zh-CN" altLang="en-US"/>
              <a:t>性能测试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Test Docker On Ovs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7055"/>
            <a:ext cx="10515600" cy="4351338"/>
          </a:xfrm>
        </p:spPr>
        <p:txBody>
          <a:bodyPr/>
          <a:p>
            <a:r>
              <a:rPr lang="en-US" altLang="zh-CN"/>
              <a:t>System: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</a:t>
            </a:r>
            <a:r>
              <a:rPr lang="en-US" altLang="zh-CN">
                <a:sym typeface="+mn-ea"/>
              </a:rPr>
              <a:t>ubuntu 16.04 kylin</a:t>
            </a:r>
            <a:endParaRPr lang="en-US" altLang="zh-CN"/>
          </a:p>
          <a:p>
            <a:r>
              <a:rPr lang="en-US" altLang="zh-CN"/>
              <a:t>docker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version 1.11.2</a:t>
            </a:r>
            <a:endParaRPr lang="en-US" altLang="zh-CN"/>
          </a:p>
          <a:p>
            <a:r>
              <a:rPr lang="en-US" altLang="zh-CN"/>
              <a:t>openvswitch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version 2.6.90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/>
              <a:t>     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 descr="docker-ov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4025" y="1350010"/>
            <a:ext cx="7694930" cy="51555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Test Docker On Ovs-DPDK</a:t>
            </a:r>
            <a:endParaRPr lang="en-US" altLang="zh-CN">
              <a:sym typeface="+mn-ea"/>
            </a:endParaRPr>
          </a:p>
        </p:txBody>
      </p:sp>
      <p:pic>
        <p:nvPicPr>
          <p:cNvPr id="4" name="图片 3" descr="VM-ovs-dpd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8030" y="1420495"/>
            <a:ext cx="7720330" cy="5333365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838200" y="18351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System: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</a:t>
            </a:r>
            <a:r>
              <a:rPr lang="en-US" altLang="zh-CN">
                <a:sym typeface="+mn-ea"/>
              </a:rPr>
              <a:t>ubuntu 16.04 kylin</a:t>
            </a:r>
            <a:endParaRPr lang="en-US" altLang="zh-CN"/>
          </a:p>
          <a:p>
            <a:r>
              <a:rPr lang="en-US" altLang="zh-CN"/>
              <a:t>docker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version 1.11.2</a:t>
            </a:r>
            <a:endParaRPr lang="en-US" altLang="zh-CN"/>
          </a:p>
          <a:p>
            <a:r>
              <a:rPr lang="en-US" altLang="zh-CN"/>
              <a:t>openvswitch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version 2.6.90</a:t>
            </a:r>
            <a:endParaRPr lang="en-US" altLang="zh-CN"/>
          </a:p>
          <a:p>
            <a:r>
              <a:rPr lang="en-US" altLang="zh-CN"/>
              <a:t>dpdk: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version 16.07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Result</a:t>
            </a:r>
            <a:endParaRPr lang="en-US"/>
          </a:p>
        </p:txBody>
      </p:sp>
      <p:pic>
        <p:nvPicPr>
          <p:cNvPr id="4" name="图片 3" descr="Screenshot from 2016-08-22 02-35-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850" y="1691005"/>
            <a:ext cx="4134485" cy="2948940"/>
          </a:xfrm>
          <a:prstGeom prst="rect">
            <a:avLst/>
          </a:prstGeom>
        </p:spPr>
      </p:pic>
      <p:pic>
        <p:nvPicPr>
          <p:cNvPr id="5" name="内容占位符 4" descr="Screenshot -ping-f1t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5450" y="1691005"/>
            <a:ext cx="41167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Result</a:t>
            </a:r>
            <a:endParaRPr 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130" y="1934210"/>
            <a:ext cx="4581525" cy="2752725"/>
          </a:xfrm>
          <a:prstGeom prst="rect">
            <a:avLst/>
          </a:prstGeom>
        </p:spPr>
      </p:pic>
      <p:graphicFrame>
        <p:nvGraphicFramePr>
          <p:cNvPr id="7" name="图表 6"/>
          <p:cNvGraphicFramePr/>
          <p:nvPr/>
        </p:nvGraphicFramePr>
        <p:xfrm>
          <a:off x="6351270" y="193865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Result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采用</a:t>
            </a:r>
            <a:r>
              <a:rPr lang="en-US" altLang="zh-CN"/>
              <a:t>DPDK</a:t>
            </a:r>
            <a:r>
              <a:rPr lang="zh-CN" altLang="en-US"/>
              <a:t>以后，网络的传输延迟显著降低了；同样，稳定性也得到了一定的提升。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OVS-DPDK</a:t>
            </a:r>
            <a:r>
              <a:rPr lang="zh-CN" altLang="en-US"/>
              <a:t>实验过程中出现了明显偏离的数据点，具体原因有待查证。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WPS 演示</Application>
  <PresentationFormat>宽屏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Result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张一鸣</dc:creator>
  <cp:lastModifiedBy>张一鸣</cp:lastModifiedBy>
  <cp:revision>1</cp:revision>
  <dcterms:created xsi:type="dcterms:W3CDTF">2016-08-22T12:10:07Z</dcterms:created>
  <dcterms:modified xsi:type="dcterms:W3CDTF">2016-08-22T12:51:16Z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