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25FE7-2B34-5D3B-1074-07466934F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A425B1-209A-4DAD-00F9-84E9DEC36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02B13-62BB-FE63-9ECA-0794D1581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0648-D66E-421D-A807-E6A22FB0B36D}" type="datetimeFigureOut">
              <a:rPr lang="en-KE" smtClean="0"/>
              <a:t>11/06/2025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DF0A6-1964-C927-5BE7-84D2D6BCA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49B4C-3C87-ACAC-23A3-194E26AB5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DF98-E4F6-485B-BE96-316310D62AE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73094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820E8-A421-393B-8263-FE230EF21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2E433B-5390-C800-CBA8-52AA999BF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7D5C1-65CB-BD39-D698-04F140546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0648-D66E-421D-A807-E6A22FB0B36D}" type="datetimeFigureOut">
              <a:rPr lang="en-KE" smtClean="0"/>
              <a:t>11/06/2025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2637F-7F51-C0E8-890A-C030879CD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FF727-A071-31DA-CAEC-E5BEF9E4D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DF98-E4F6-485B-BE96-316310D62AE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29220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82BBB1-F13C-E8F3-C529-8DF428854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47EBDA-7397-53FE-671B-B76A67AB4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75E8A-E042-E266-6F9C-0E369D875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0648-D66E-421D-A807-E6A22FB0B36D}" type="datetimeFigureOut">
              <a:rPr lang="en-KE" smtClean="0"/>
              <a:t>11/06/2025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9A02D-D025-8937-9DF0-12E656F31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6B589-34B2-B2E7-C0D2-011B53F9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DF98-E4F6-485B-BE96-316310D62AE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045046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EE71C-7275-5B4E-F66C-C4D81E885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CE5FB-EAC4-364A-CA2D-2BEEB69DA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C99A3-DC07-AF7F-0D90-640549F0F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0648-D66E-421D-A807-E6A22FB0B36D}" type="datetimeFigureOut">
              <a:rPr lang="en-KE" smtClean="0"/>
              <a:t>11/06/2025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B735C-E656-06F1-CF95-64B945491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8D83A-9A07-CD2C-0A0B-4B4C2C99B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DF98-E4F6-485B-BE96-316310D62AE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54425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9B8BB-6E04-3AC1-420E-5614F3FE3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80455-A613-9E97-FC10-04079A252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C3CBC-F834-D391-3EBD-BA4376589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0648-D66E-421D-A807-E6A22FB0B36D}" type="datetimeFigureOut">
              <a:rPr lang="en-KE" smtClean="0"/>
              <a:t>11/06/2025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231E-8A75-4043-AA74-4DBDBCA13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6C195-4B88-3346-2E76-1A5510D4C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DF98-E4F6-485B-BE96-316310D62AE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580240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0D906-F0FF-8666-7552-A9CC143B5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29181-45DF-1AC4-09C4-5F9E51AC0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91EF7-365A-7E12-F2D3-C83CB8F89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0550-E49E-6D47-5718-24697A02F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0648-D66E-421D-A807-E6A22FB0B36D}" type="datetimeFigureOut">
              <a:rPr lang="en-KE" smtClean="0"/>
              <a:t>11/06/2025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8ADE6-455E-DAED-0796-64101587F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3F28C-60D2-6949-649D-766BA90F6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DF98-E4F6-485B-BE96-316310D62AE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537318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3910-23F9-C6A9-7D7B-6CCEA4C4A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D929D-7DE2-FBFC-4D4B-D73736171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45B78-2B11-A163-0565-27FE5DB90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EB0E84-1AA3-5200-B50F-E474EFEE86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481DD9-CB1F-FFB6-8A98-FDE51EE68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1F337E-38B5-5A0A-1214-F5FAE69A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0648-D66E-421D-A807-E6A22FB0B36D}" type="datetimeFigureOut">
              <a:rPr lang="en-KE" smtClean="0"/>
              <a:t>11/06/2025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1CD955-1391-F076-2313-85B929236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E6E2D3-8BE4-0FFC-432A-9AB637369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DF98-E4F6-485B-BE96-316310D62AE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587986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99686-A5A3-4AB2-FE8F-10ACBDADE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B6EEDB-5F4E-8867-8B6B-A761C2747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0648-D66E-421D-A807-E6A22FB0B36D}" type="datetimeFigureOut">
              <a:rPr lang="en-KE" smtClean="0"/>
              <a:t>11/06/2025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A6E8A1-F129-2DF5-77C6-C978CC9EF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7CF768-3599-B75C-5ACF-D89D6CB4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DF98-E4F6-485B-BE96-316310D62AE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73371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958FB8-2932-9011-D35F-FC0C245B0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0648-D66E-421D-A807-E6A22FB0B36D}" type="datetimeFigureOut">
              <a:rPr lang="en-KE" smtClean="0"/>
              <a:t>11/06/2025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11DD6-C1AA-EDC6-F630-22805CB73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C6FD0-0DA2-ED80-3668-EF8287915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DF98-E4F6-485B-BE96-316310D62AE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457580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64242-DE53-5FC6-7105-4DDAE664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DC649-2A69-2DD6-4BCD-44716AE85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64AC0-3471-38A2-DDA9-8E7002FAF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D981E-A3F8-FCE5-7D9A-C98928A59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0648-D66E-421D-A807-E6A22FB0B36D}" type="datetimeFigureOut">
              <a:rPr lang="en-KE" smtClean="0"/>
              <a:t>11/06/2025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D4937-61CF-FEAE-A406-F559876B8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CEEAD-0302-DCB2-86AD-9C10C4105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DF98-E4F6-485B-BE96-316310D62AE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516802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EDEBD-B55B-8C11-6EA1-D83A743DD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E8B5A6-827A-A76B-479B-FFB22A6FCC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935EBE-D273-CB12-625E-D03437D3C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D544F-1DE8-1F9C-5CDB-E4EB60E88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0648-D66E-421D-A807-E6A22FB0B36D}" type="datetimeFigureOut">
              <a:rPr lang="en-KE" smtClean="0"/>
              <a:t>11/06/2025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45986-8A44-DF9D-3D93-6014AA6DC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E47E3-0BC1-73E7-2CBB-5C726A3C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1DF98-E4F6-485B-BE96-316310D62AE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615982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32183A-2446-AC01-5D3A-DE60D916F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5648B-20CE-A7AB-DD9A-CA9C989AE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6587B-860C-721F-EDEE-09FEE3DF7E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00648-D66E-421D-A807-E6A22FB0B36D}" type="datetimeFigureOut">
              <a:rPr lang="en-KE" smtClean="0"/>
              <a:t>11/06/2025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3AEF2-D0DC-8A16-D2A5-0173D9E79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A0383-8855-A632-0BDF-963697BBF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1DF98-E4F6-485B-BE96-316310D62AE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62064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86DDE-DD49-03E0-A37C-B703E88264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PERFOMANCE ANALYSIS OF FACEBOOK AD OF CAMPAIGNS FOR SUPERHERO U</a:t>
            </a:r>
            <a:endParaRPr lang="en-K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FF837B-C796-FD90-1425-944E03631B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by;</a:t>
            </a:r>
          </a:p>
          <a:p>
            <a:r>
              <a:rPr lang="en-US" dirty="0"/>
              <a:t>Marvin Ochieng   </a:t>
            </a:r>
          </a:p>
          <a:p>
            <a:r>
              <a:rPr lang="en-US" dirty="0"/>
              <a:t>Brenda </a:t>
            </a:r>
            <a:r>
              <a:rPr lang="en-US" dirty="0" err="1"/>
              <a:t>bochaberi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766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A8D57-7E87-645C-984E-F6F58AE2E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1A6FA-ADCB-58E9-5669-DE0FB7BC0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primary objective of the campaign ad analysis is to identify most performing campaign ad  audience groups and geography regions and recommend them to be continued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84289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E36AB-BDCC-EAFA-F32D-BD77741C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amount spent vs clicks per campaign id</a:t>
            </a:r>
            <a:endParaRPr lang="en-K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3BF5B24-BBDD-6827-FAAA-A0CE6AF9E7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894080"/>
            <a:ext cx="6172200" cy="506984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8F3736-6992-0419-9714-9F4B2370B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Campaign 8 was the most performing  amount of 1000$ was spent on it and it had  almost 3000 clicks this indicates a positive engagement</a:t>
            </a:r>
          </a:p>
          <a:p>
            <a:r>
              <a:rPr lang="en-US" dirty="0"/>
              <a:t> campaign 2 spent around 1500 and it has the highest number of clicks of 3700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419604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D39E2-D8DA-EC8D-015C-D3AC131A7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PER CLICK VS CLICK TROUGH RATE</a:t>
            </a:r>
            <a:endParaRPr lang="en-K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464552C-B1A4-1352-F260-9D692CDED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426702"/>
            <a:ext cx="6172200" cy="399507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9D8F0-7DAA-797D-6B92-A66A82AB5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Campaign 8 has the highest  click through rate  of around 10 with a low cost per click of 0.4 making it the most performing</a:t>
            </a:r>
          </a:p>
          <a:p>
            <a:endParaRPr lang="en-US" dirty="0"/>
          </a:p>
          <a:p>
            <a:r>
              <a:rPr lang="en-US" dirty="0"/>
              <a:t>Campaign 2 has a click through rate of 6 with a cost per click of 0.5 making it also a performing ad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332347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ADCBF-8B15-0C90-303E-6C8B8419C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THROUGH RATE AND COST PER CLICK BY AGE GROUP </a:t>
            </a:r>
            <a:endParaRPr lang="en-K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57D16FA-C29A-1C1E-1FFE-E674FFAD58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548640"/>
            <a:ext cx="6172200" cy="56896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A4C5C1-D353-2FF0-57DE-711BD7BF6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18-24 is the most engaging age group with </a:t>
            </a:r>
            <a:r>
              <a:rPr lang="en-US" dirty="0" err="1"/>
              <a:t>costper</a:t>
            </a:r>
            <a:r>
              <a:rPr lang="en-US" dirty="0"/>
              <a:t> click of 2.9 and click through rate of 6</a:t>
            </a:r>
          </a:p>
          <a:p>
            <a:endParaRPr lang="en-US" dirty="0"/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281311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B50F1-39D6-D49C-A915-D068A6AF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AMOUNT SPENT AND CTR BY GEOGRAPHY</a:t>
            </a:r>
            <a:endParaRPr lang="en-K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B57C960-B49C-6768-7C53-CA0733A30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619760"/>
            <a:ext cx="6172200" cy="591312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2323BD-198C-4D10-5C1F-6D9F6D597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Nigeria was the most performing country with a click though rate  of 10 and amount spent was 940</a:t>
            </a:r>
          </a:p>
          <a:p>
            <a:r>
              <a:rPr lang="en-US" dirty="0" err="1"/>
              <a:t>Usa</a:t>
            </a:r>
            <a:r>
              <a:rPr lang="en-US" dirty="0"/>
              <a:t> was the second most </a:t>
            </a:r>
            <a:r>
              <a:rPr lang="en-US" dirty="0" err="1"/>
              <a:t>perfoming</a:t>
            </a:r>
            <a:r>
              <a:rPr lang="en-US" dirty="0"/>
              <a:t> country with click rate of 9 and amount spent of 890</a:t>
            </a:r>
          </a:p>
          <a:p>
            <a:endParaRPr lang="en-US" dirty="0"/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975243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215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PERFOMANCE ANALYSIS OF FACEBOOK AD OF CAMPAIGNS FOR SUPERHERO U</vt:lpstr>
      <vt:lpstr>objectives</vt:lpstr>
      <vt:lpstr>Total amount spent vs clicks per campaign id</vt:lpstr>
      <vt:lpstr>COST PER CLICK VS CLICK TROUGH RATE</vt:lpstr>
      <vt:lpstr>CLICK THROUGH RATE AND COST PER CLICK BY AGE GROUP </vt:lpstr>
      <vt:lpstr>AMOUNT SPENT AND CTR BY GEOGRAPHY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PERFOMANCE ANALYSIS OF FACEBOOK AD OF CAMPAIGNS FOR SUPERHERO U</dc:title>
  <dc:creator>polycap ontomwa</dc:creator>
  <cp:lastModifiedBy>polycap ontomwa</cp:lastModifiedBy>
  <cp:revision>1</cp:revision>
  <dcterms:created xsi:type="dcterms:W3CDTF">2025-06-10T13:21:24Z</dcterms:created>
  <dcterms:modified xsi:type="dcterms:W3CDTF">2025-06-11T03:51:28Z</dcterms:modified>
</cp:coreProperties>
</file>