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72" r:id="rId7"/>
    <p:sldId id="259" r:id="rId8"/>
    <p:sldId id="260" r:id="rId9"/>
    <p:sldId id="261" r:id="rId10"/>
    <p:sldId id="266" r:id="rId11"/>
    <p:sldId id="269" r:id="rId12"/>
    <p:sldId id="270" r:id="rId13"/>
    <p:sldId id="271" r:id="rId14"/>
    <p:sldId id="267" r:id="rId15"/>
    <p:sldId id="264" r:id="rId16"/>
    <p:sldId id="273" r:id="rId17"/>
    <p:sldId id="265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44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49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9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43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1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86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31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08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82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09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9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02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Oncoblocks</a:t>
            </a:r>
            <a:r>
              <a:rPr kumimoji="1" lang="en-US" altLang="zh-CN" dirty="0" smtClean="0"/>
              <a:t> Magpie </a:t>
            </a:r>
            <a:br>
              <a:rPr kumimoji="1" lang="en-US" altLang="zh-CN" dirty="0" smtClean="0"/>
            </a:br>
            <a:r>
              <a:rPr kumimoji="1" lang="en-US" altLang="zh-CN" sz="2200" i="1" dirty="0" smtClean="0"/>
              <a:t>prototyping a scalable data warehouse for cancer genomic data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Tewei Luo</a:t>
            </a:r>
          </a:p>
          <a:p>
            <a:r>
              <a:rPr kumimoji="1" lang="en-US" altLang="zh-CN" dirty="0" smtClean="0"/>
              <a:t>7/7/2015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13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framework</a:t>
            </a:r>
          </a:p>
          <a:p>
            <a:pPr lvl="1"/>
            <a:r>
              <a:rPr kumimoji="1" lang="en-US" altLang="zh-CN" dirty="0" smtClean="0"/>
              <a:t>Spring MVC</a:t>
            </a:r>
          </a:p>
          <a:p>
            <a:pPr lvl="1"/>
            <a:r>
              <a:rPr kumimoji="1" lang="en-US" altLang="zh-CN" dirty="0" smtClean="0"/>
              <a:t>Spring Data </a:t>
            </a:r>
            <a:r>
              <a:rPr kumimoji="1" lang="en-US" altLang="zh-CN" dirty="0" err="1" smtClean="0"/>
              <a:t>MongoDB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Command line utilities for data import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Managed by Maven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021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framework</a:t>
            </a:r>
          </a:p>
          <a:p>
            <a:pPr lvl="1"/>
            <a:r>
              <a:rPr kumimoji="1" lang="en-US" altLang="zh-CN" dirty="0" smtClean="0"/>
              <a:t>Spring MVC</a:t>
            </a:r>
          </a:p>
          <a:p>
            <a:pPr lvl="1"/>
            <a:r>
              <a:rPr kumimoji="1" lang="en-US" altLang="zh-CN" dirty="0" smtClean="0"/>
              <a:t>Spring Data </a:t>
            </a:r>
            <a:r>
              <a:rPr kumimoji="1" lang="en-US" altLang="zh-CN" dirty="0" err="1" smtClean="0"/>
              <a:t>MongoDB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792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framework</a:t>
            </a:r>
          </a:p>
          <a:p>
            <a:pPr lvl="1"/>
            <a:r>
              <a:rPr kumimoji="1" lang="en-US" altLang="zh-CN" dirty="0" smtClean="0"/>
              <a:t>Spring MVC</a:t>
            </a:r>
          </a:p>
          <a:p>
            <a:pPr lvl="1"/>
            <a:r>
              <a:rPr kumimoji="1" lang="en-US" altLang="zh-CN" dirty="0" smtClean="0"/>
              <a:t>Spring Data </a:t>
            </a:r>
            <a:r>
              <a:rPr kumimoji="1" lang="en-US" altLang="zh-CN" dirty="0" err="1" smtClean="0"/>
              <a:t>MongoDB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Command line utilities, e.g. data import scripts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792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framework</a:t>
            </a:r>
          </a:p>
          <a:p>
            <a:pPr lvl="1"/>
            <a:r>
              <a:rPr kumimoji="1" lang="en-US" altLang="zh-CN" dirty="0" smtClean="0"/>
              <a:t>Spring MVC</a:t>
            </a:r>
          </a:p>
          <a:p>
            <a:pPr lvl="1"/>
            <a:r>
              <a:rPr kumimoji="1" lang="en-US" altLang="zh-CN" dirty="0" smtClean="0"/>
              <a:t>Spring Data </a:t>
            </a:r>
            <a:r>
              <a:rPr kumimoji="1" lang="en-US" altLang="zh-CN" dirty="0" err="1" smtClean="0"/>
              <a:t>MongoDB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Command line utilities, e.g. data import scripts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Managed by Maven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92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Building and running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latin typeface="Courier"/>
                <a:cs typeface="Courier"/>
              </a:rPr>
              <a:t>	$</a:t>
            </a:r>
            <a:r>
              <a:rPr kumimoji="1" lang="en-US" altLang="zh-CN" sz="2400" dirty="0" err="1" smtClean="0">
                <a:latin typeface="Courier"/>
                <a:cs typeface="Courier"/>
              </a:rPr>
              <a:t>mvn</a:t>
            </a:r>
            <a:r>
              <a:rPr kumimoji="1" lang="en-US" altLang="zh-CN" sz="2400" dirty="0" smtClean="0">
                <a:latin typeface="Courier"/>
                <a:cs typeface="Courier"/>
              </a:rPr>
              <a:t> package</a:t>
            </a:r>
          </a:p>
          <a:p>
            <a:pPr marL="0" indent="0">
              <a:buNone/>
            </a:pPr>
            <a:endParaRPr kumimoji="1" lang="en-US" altLang="zh-CN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urier"/>
                <a:cs typeface="Courier"/>
              </a:rPr>
              <a:t>	$java –jar target/{project-name}.jar</a:t>
            </a:r>
            <a:endParaRPr kumimoji="1" lang="zh-CN" alt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213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Query 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URL pattern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Dynamic queries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Field filtering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463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Inheritance relationship is not handled properly.</a:t>
            </a:r>
          </a:p>
          <a:p>
            <a:pPr lvl="1"/>
            <a:r>
              <a:rPr kumimoji="1" lang="en-US" altLang="zh-CN" dirty="0" smtClean="0"/>
              <a:t>For example I have not managed to implement a query for returning all subject records showing all fields.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21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TODO for second half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Pagination and sorting 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Incorporate HATEOAS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Import performance benchmark</a:t>
            </a:r>
          </a:p>
          <a:p>
            <a:pPr lvl="1"/>
            <a:r>
              <a:rPr kumimoji="1" lang="en-US" altLang="zh-CN" dirty="0" smtClean="0"/>
              <a:t>Native </a:t>
            </a:r>
            <a:r>
              <a:rPr kumimoji="1" lang="en-US" altLang="zh-CN" dirty="0" err="1" smtClean="0"/>
              <a:t>MongoDB</a:t>
            </a:r>
            <a:r>
              <a:rPr kumimoji="1" lang="en-US" altLang="zh-CN" dirty="0" smtClean="0"/>
              <a:t> statements vs. Spring Data Repository methods for insertion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Query performance benchmark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51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cancer genomics field is outputting data at a rapid pace.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423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cancer genomics field is outputting data at a rapid pace.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Sharing of these data can be valuable for research and clinical applications.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50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cancer genomics field is outputting data at a rapid pace.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Sharing of these data can be valuable for research and clinical applications.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Currently such data are usually provided as large batches.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50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dirty="0" smtClean="0"/>
              <a:t>Design data model for cancer genomic data</a:t>
            </a:r>
          </a:p>
          <a:p>
            <a:pPr lvl="1"/>
            <a:r>
              <a:rPr kumimoji="1" lang="en-US" altLang="zh-CN" sz="2600" dirty="0" smtClean="0"/>
              <a:t>Processed, not raw data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4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Data</a:t>
            </a:r>
          </a:p>
          <a:p>
            <a:pPr lvl="1"/>
            <a:r>
              <a:rPr kumimoji="1" lang="en-US" altLang="zh-CN" dirty="0" smtClean="0"/>
              <a:t>Subject (patients, cell lines, animal models,…)</a:t>
            </a:r>
          </a:p>
          <a:p>
            <a:pPr lvl="1"/>
            <a:r>
              <a:rPr kumimoji="1" lang="en-US" altLang="zh-CN" dirty="0" smtClean="0"/>
              <a:t>Sample </a:t>
            </a:r>
          </a:p>
          <a:p>
            <a:pPr lvl="1"/>
            <a:r>
              <a:rPr kumimoji="1" lang="en-US" altLang="zh-CN" dirty="0" smtClean="0"/>
              <a:t>Experiment</a:t>
            </a:r>
          </a:p>
          <a:p>
            <a:pPr lvl="1"/>
            <a:r>
              <a:rPr kumimoji="1" lang="en-US" altLang="zh-CN" dirty="0" smtClean="0"/>
              <a:t>Record (mutation, </a:t>
            </a:r>
            <a:r>
              <a:rPr kumimoji="1" lang="en-US" altLang="zh-CN" dirty="0" err="1" smtClean="0"/>
              <a:t>cnv</a:t>
            </a:r>
            <a:r>
              <a:rPr kumimoji="1" lang="en-US" altLang="zh-CN" dirty="0" smtClean="0"/>
              <a:t>,…)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Annotation</a:t>
            </a:r>
          </a:p>
          <a:p>
            <a:pPr lvl="1"/>
            <a:r>
              <a:rPr kumimoji="1" lang="en-US" altLang="zh-CN" dirty="0" smtClean="0"/>
              <a:t>Gene</a:t>
            </a:r>
          </a:p>
          <a:p>
            <a:pPr lvl="1"/>
            <a:r>
              <a:rPr kumimoji="1" lang="en-US" altLang="zh-CN" dirty="0" smtClean="0"/>
              <a:t>Cancer study</a:t>
            </a:r>
          </a:p>
          <a:p>
            <a:pPr lvl="1"/>
            <a:r>
              <a:rPr kumimoji="1" lang="en-US" altLang="zh-CN" smtClean="0"/>
              <a:t>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03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dirty="0" smtClean="0"/>
              <a:t>Design data model for cancer genomic data</a:t>
            </a:r>
          </a:p>
          <a:p>
            <a:pPr lvl="1"/>
            <a:r>
              <a:rPr kumimoji="1" lang="en-US" altLang="zh-CN" sz="2600" dirty="0" smtClean="0"/>
              <a:t>Processed, not raw data</a:t>
            </a:r>
          </a:p>
          <a:p>
            <a:endParaRPr kumimoji="1" lang="en-US" altLang="zh-CN" dirty="0" smtClean="0"/>
          </a:p>
          <a:p>
            <a:r>
              <a:rPr kumimoji="1" lang="en-US" altLang="zh-CN" sz="3000" dirty="0" smtClean="0"/>
              <a:t>Design </a:t>
            </a:r>
            <a:r>
              <a:rPr kumimoji="1" lang="en-US" altLang="zh-CN" sz="3000" dirty="0" err="1" smtClean="0"/>
              <a:t>RESTful</a:t>
            </a:r>
            <a:r>
              <a:rPr kumimoji="1" lang="en-US" altLang="zh-CN" sz="3000" dirty="0" smtClean="0"/>
              <a:t> API for data retrieval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79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dirty="0" smtClean="0"/>
              <a:t>Design data model for cancer genomic data</a:t>
            </a:r>
          </a:p>
          <a:p>
            <a:pPr lvl="1"/>
            <a:r>
              <a:rPr kumimoji="1" lang="en-US" altLang="zh-CN" sz="2600" dirty="0" smtClean="0"/>
              <a:t>Processed, not raw data</a:t>
            </a:r>
          </a:p>
          <a:p>
            <a:endParaRPr kumimoji="1" lang="en-US" altLang="zh-CN" dirty="0" smtClean="0"/>
          </a:p>
          <a:p>
            <a:r>
              <a:rPr kumimoji="1" lang="en-US" altLang="zh-CN" sz="3000" dirty="0" smtClean="0"/>
              <a:t>Design </a:t>
            </a:r>
            <a:r>
              <a:rPr kumimoji="1" lang="en-US" altLang="zh-CN" sz="3000" dirty="0" err="1" smtClean="0"/>
              <a:t>RESTful</a:t>
            </a:r>
            <a:r>
              <a:rPr kumimoji="1" lang="en-US" altLang="zh-CN" sz="3000" dirty="0" smtClean="0"/>
              <a:t> API for data retrieval</a:t>
            </a:r>
          </a:p>
          <a:p>
            <a:endParaRPr kumimoji="1" lang="en-US" altLang="zh-CN" sz="3000" dirty="0" smtClean="0"/>
          </a:p>
          <a:p>
            <a:r>
              <a:rPr kumimoji="1" lang="en-US" altLang="zh-CN" sz="3000" dirty="0" smtClean="0"/>
              <a:t>Implement API using a mature and portable framework.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79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24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Design data model for cancer genomic data</a:t>
            </a:r>
          </a:p>
          <a:p>
            <a:pPr lvl="1"/>
            <a:r>
              <a:rPr kumimoji="1" lang="en-US" altLang="zh-CN" dirty="0" smtClean="0"/>
              <a:t>Processed, not raw data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Design 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API for data retrieval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Implement API using a mature and portable framework.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Performance Benchmark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79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335</Words>
  <Application>Microsoft Macintosh PowerPoint</Application>
  <PresentationFormat>全屏显示(4:3)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Oncoblocks Magpie  prototyping a scalable data warehouse for cancer genomic data</vt:lpstr>
      <vt:lpstr>Motivation</vt:lpstr>
      <vt:lpstr>Motivation</vt:lpstr>
      <vt:lpstr>Motivation</vt:lpstr>
      <vt:lpstr>Project overview</vt:lpstr>
      <vt:lpstr>Data Model</vt:lpstr>
      <vt:lpstr>Project overview</vt:lpstr>
      <vt:lpstr>Project overview</vt:lpstr>
      <vt:lpstr>Project overview</vt:lpstr>
      <vt:lpstr>Implementation</vt:lpstr>
      <vt:lpstr>Implementation</vt:lpstr>
      <vt:lpstr>Implementation</vt:lpstr>
      <vt:lpstr>Implementation</vt:lpstr>
      <vt:lpstr>Building and running</vt:lpstr>
      <vt:lpstr>Query demo</vt:lpstr>
      <vt:lpstr>Current issues</vt:lpstr>
      <vt:lpstr>TODO for second half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Oncoblocks Magpie  prototyping a scalable data warehouse for cancer genomic data</dc:title>
  <dc:creator>Tewei Luo</dc:creator>
  <cp:lastModifiedBy>Tewei Luo</cp:lastModifiedBy>
  <cp:revision>16</cp:revision>
  <dcterms:created xsi:type="dcterms:W3CDTF">2015-07-07T03:32:44Z</dcterms:created>
  <dcterms:modified xsi:type="dcterms:W3CDTF">2015-07-07T13:05:16Z</dcterms:modified>
</cp:coreProperties>
</file>