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5881-9C2D-4203-A56F-1835D441428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A7154-1A12-4790-BE74-1A4EF25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A7154-1A12-4790-BE74-1A4EF2551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9668-DE3E-47EB-90F4-6BB745C301C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FAA4-6695-4F73-9FF0-506FA896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0" y="439867"/>
            <a:ext cx="1644634" cy="3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65" y="361495"/>
            <a:ext cx="1072778" cy="56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83" y="1371181"/>
            <a:ext cx="1959841" cy="4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88" y="375407"/>
            <a:ext cx="944667" cy="5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15" y="2480154"/>
            <a:ext cx="839882" cy="7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56" y="354781"/>
            <a:ext cx="2608843" cy="55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97" y="429500"/>
            <a:ext cx="1496722" cy="43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25" y="2676562"/>
            <a:ext cx="1459070" cy="4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47" y="2649996"/>
            <a:ext cx="1283668" cy="45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9688" y="1478824"/>
            <a:ext cx="1676190" cy="457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3724" y="2375297"/>
            <a:ext cx="955865" cy="9207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11424" y="1342764"/>
            <a:ext cx="766136" cy="697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1309" y="3872609"/>
            <a:ext cx="1542857" cy="409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9043" y="3906068"/>
            <a:ext cx="1552381" cy="314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52946" y="3967847"/>
            <a:ext cx="1986290" cy="3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5128" y="1242499"/>
            <a:ext cx="890807" cy="68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7757" y="2579900"/>
            <a:ext cx="1801479" cy="7394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35595" y="4945016"/>
            <a:ext cx="1377734" cy="5171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6467" y="5049266"/>
            <a:ext cx="1608442" cy="412862"/>
          </a:xfrm>
          <a:prstGeom prst="rect">
            <a:avLst/>
          </a:prstGeom>
        </p:spPr>
      </p:pic>
      <p:pic>
        <p:nvPicPr>
          <p:cNvPr id="25" name="Picture 2" descr="Bildergebnis fÃ¼r icon plc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80" y="5043764"/>
            <a:ext cx="964068" cy="409729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41798" y="4953651"/>
            <a:ext cx="1599843" cy="508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05909" y="5930144"/>
            <a:ext cx="1152525" cy="733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79113" y="6030156"/>
            <a:ext cx="23431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74943" y="3835356"/>
            <a:ext cx="953744" cy="3849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305786" y="1306523"/>
            <a:ext cx="933450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13023" y="5758301"/>
            <a:ext cx="1113070" cy="7958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64" y="5649722"/>
            <a:ext cx="2171043" cy="10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4" y="3574162"/>
            <a:ext cx="1074423" cy="58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69" y="3593603"/>
            <a:ext cx="989038" cy="9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02.12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Rufibach, Kaspar {MDBD~Basel}</dc:creator>
  <cp:lastModifiedBy>Rufibach, Kaspar {MDBD~Basel}</cp:lastModifiedBy>
  <cp:revision>7</cp:revision>
  <dcterms:created xsi:type="dcterms:W3CDTF">2020-09-25T07:34:11Z</dcterms:created>
  <dcterms:modified xsi:type="dcterms:W3CDTF">2020-12-02T09:18:58Z</dcterms:modified>
</cp:coreProperties>
</file>