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8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59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402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0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481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629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1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375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4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185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57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09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58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 descr="Cloudy oil paint art">
            <a:extLst>
              <a:ext uri="{FF2B5EF4-FFF2-40B4-BE49-F238E27FC236}">
                <a16:creationId xmlns:a16="http://schemas.microsoft.com/office/drawing/2014/main" id="{5CF7FD2C-B17E-1645-3086-DDDF5C1E67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257" b="47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EED5EC-A86F-3BB0-6522-2F45739BBC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73219" y="898373"/>
            <a:ext cx="4470544" cy="3474720"/>
          </a:xfrm>
        </p:spPr>
        <p:txBody>
          <a:bodyPr anchor="b">
            <a:normAutofit/>
          </a:bodyPr>
          <a:lstStyle/>
          <a:p>
            <a:pPr algn="l"/>
            <a:r>
              <a:rPr lang="en-US" sz="5800" dirty="0"/>
              <a:t>Graphics for Intro to Statistics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CB4E-7641-957E-88B1-E2EAE9680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anchor="t">
            <a:normAutofit/>
          </a:bodyPr>
          <a:lstStyle/>
          <a:p>
            <a:pPr algn="l"/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550132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0">
            <a:extLst>
              <a:ext uri="{FF2B5EF4-FFF2-40B4-BE49-F238E27FC236}">
                <a16:creationId xmlns:a16="http://schemas.microsoft.com/office/drawing/2014/main" id="{FC295DC5-F877-203E-B347-9F245B5D5842}"/>
              </a:ext>
            </a:extLst>
          </p:cNvPr>
          <p:cNvGrpSpPr/>
          <p:nvPr/>
        </p:nvGrpSpPr>
        <p:grpSpPr>
          <a:xfrm>
            <a:off x="949772" y="564992"/>
            <a:ext cx="9759680" cy="5045306"/>
            <a:chOff x="949772" y="564992"/>
            <a:chExt cx="9759680" cy="5045306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774CA761-462C-D87B-6127-C278586A6089}"/>
                </a:ext>
              </a:extLst>
            </p:cNvPr>
            <p:cNvSpPr/>
            <p:nvPr/>
          </p:nvSpPr>
          <p:spPr>
            <a:xfrm>
              <a:off x="1039657" y="1765321"/>
              <a:ext cx="4601981" cy="3844977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CB4DF988-130E-73CD-5B78-E06DA49E5DF2}"/>
                </a:ext>
              </a:extLst>
            </p:cNvPr>
            <p:cNvSpPr/>
            <p:nvPr/>
          </p:nvSpPr>
          <p:spPr>
            <a:xfrm>
              <a:off x="7651699" y="2762436"/>
              <a:ext cx="3057753" cy="1850745"/>
            </a:xfrm>
            <a:prstGeom prst="roundRect">
              <a:avLst/>
            </a:prstGeom>
            <a:solidFill>
              <a:srgbClr val="00B050"/>
            </a:solidFill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71CF281-B8B7-C1BC-A432-835EBCE80F3C}"/>
                </a:ext>
              </a:extLst>
            </p:cNvPr>
            <p:cNvCxnSpPr>
              <a:cxnSpLocks/>
            </p:cNvCxnSpPr>
            <p:nvPr/>
          </p:nvCxnSpPr>
          <p:spPr>
            <a:xfrm>
              <a:off x="5008180" y="2516429"/>
              <a:ext cx="5472522" cy="694863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232380-95F2-DDBE-A8E7-7138ACD55624}"/>
                </a:ext>
              </a:extLst>
            </p:cNvPr>
            <p:cNvCxnSpPr>
              <a:cxnSpLocks/>
            </p:cNvCxnSpPr>
            <p:nvPr/>
          </p:nvCxnSpPr>
          <p:spPr>
            <a:xfrm>
              <a:off x="4227269" y="3111948"/>
              <a:ext cx="5436110" cy="382223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67EBA9B-7690-0B6A-219E-CE8818F57F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3908" y="3833623"/>
              <a:ext cx="6015615" cy="685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9EDDCB-F512-A68E-647D-6E36CFCF8054}"/>
                </a:ext>
              </a:extLst>
            </p:cNvPr>
            <p:cNvSpPr txBox="1"/>
            <p:nvPr/>
          </p:nvSpPr>
          <p:spPr>
            <a:xfrm>
              <a:off x="949772" y="585501"/>
              <a:ext cx="460198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Population: </a:t>
              </a:r>
            </a:p>
            <a:p>
              <a:pPr algn="ctr"/>
              <a:r>
                <a:rPr lang="en-US" dirty="0"/>
                <a:t>Entire U.S. Population Who Can Vote for Presidency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4AECDE8-0A45-4452-38EF-85DFFBA9732E}"/>
                </a:ext>
              </a:extLst>
            </p:cNvPr>
            <p:cNvSpPr txBox="1"/>
            <p:nvPr/>
          </p:nvSpPr>
          <p:spPr>
            <a:xfrm>
              <a:off x="7563917" y="564992"/>
              <a:ext cx="305775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Sample: </a:t>
              </a:r>
            </a:p>
            <a:p>
              <a:pPr algn="ctr"/>
              <a:r>
                <a:rPr lang="en-US" dirty="0"/>
                <a:t>A randomly selected set of 1,000 U.S. adults who can vote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42D76C6-D2B4-5C53-E9FB-84173BB092E7}"/>
                </a:ext>
              </a:extLst>
            </p:cNvPr>
            <p:cNvSpPr/>
            <p:nvPr/>
          </p:nvSpPr>
          <p:spPr>
            <a:xfrm>
              <a:off x="1799539" y="242864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0041F5-7629-696F-71D3-745CBB6DB126}"/>
                </a:ext>
              </a:extLst>
            </p:cNvPr>
            <p:cNvSpPr/>
            <p:nvPr/>
          </p:nvSpPr>
          <p:spPr>
            <a:xfrm>
              <a:off x="2683869" y="220065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3620D44-7F82-32C9-1C6D-709070687BA3}"/>
                </a:ext>
              </a:extLst>
            </p:cNvPr>
            <p:cNvSpPr/>
            <p:nvPr/>
          </p:nvSpPr>
          <p:spPr>
            <a:xfrm>
              <a:off x="2400196" y="264058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214C5E56-92AC-0D6D-9708-B07728787938}"/>
                </a:ext>
              </a:extLst>
            </p:cNvPr>
            <p:cNvSpPr/>
            <p:nvPr/>
          </p:nvSpPr>
          <p:spPr>
            <a:xfrm>
              <a:off x="3187028" y="2023262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0D1FCC0-D822-B24D-8975-9F2B1D5B8B6E}"/>
                </a:ext>
              </a:extLst>
            </p:cNvPr>
            <p:cNvSpPr/>
            <p:nvPr/>
          </p:nvSpPr>
          <p:spPr>
            <a:xfrm>
              <a:off x="2890196" y="251642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B624E65-ACC4-B613-C625-13D47CA88E9D}"/>
                </a:ext>
              </a:extLst>
            </p:cNvPr>
            <p:cNvSpPr/>
            <p:nvPr/>
          </p:nvSpPr>
          <p:spPr>
            <a:xfrm>
              <a:off x="3774526" y="228843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0BD3C35-A4D6-3E88-5560-EA3C190E08ED}"/>
                </a:ext>
              </a:extLst>
            </p:cNvPr>
            <p:cNvSpPr/>
            <p:nvPr/>
          </p:nvSpPr>
          <p:spPr>
            <a:xfrm>
              <a:off x="3490853" y="272836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122E6C-70F4-770B-8420-570D68E283BF}"/>
                </a:ext>
              </a:extLst>
            </p:cNvPr>
            <p:cNvSpPr/>
            <p:nvPr/>
          </p:nvSpPr>
          <p:spPr>
            <a:xfrm>
              <a:off x="4277685" y="2111044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708CFE-4F5F-2EB4-FF7F-A89DCD5C24AF}"/>
                </a:ext>
              </a:extLst>
            </p:cNvPr>
            <p:cNvSpPr/>
            <p:nvPr/>
          </p:nvSpPr>
          <p:spPr>
            <a:xfrm>
              <a:off x="1392862" y="341281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98DC4AA-CC4D-DF1F-54A6-C578A297A461}"/>
                </a:ext>
              </a:extLst>
            </p:cNvPr>
            <p:cNvSpPr/>
            <p:nvPr/>
          </p:nvSpPr>
          <p:spPr>
            <a:xfrm>
              <a:off x="2277192" y="318482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EB0614-9704-5954-FD7D-DD5B8AA8F09C}"/>
                </a:ext>
              </a:extLst>
            </p:cNvPr>
            <p:cNvSpPr/>
            <p:nvPr/>
          </p:nvSpPr>
          <p:spPr>
            <a:xfrm>
              <a:off x="1993519" y="362475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9E6049D-A0B8-BE66-D45D-9BA3E59D5259}"/>
                </a:ext>
              </a:extLst>
            </p:cNvPr>
            <p:cNvSpPr/>
            <p:nvPr/>
          </p:nvSpPr>
          <p:spPr>
            <a:xfrm>
              <a:off x="2780351" y="300743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E8B38D57-6C58-BE74-F440-12FA5A7F0B6E}"/>
                </a:ext>
              </a:extLst>
            </p:cNvPr>
            <p:cNvSpPr/>
            <p:nvPr/>
          </p:nvSpPr>
          <p:spPr>
            <a:xfrm>
              <a:off x="2630397" y="340638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29C3052-4625-55FC-E764-63E5104F9B46}"/>
                </a:ext>
              </a:extLst>
            </p:cNvPr>
            <p:cNvSpPr/>
            <p:nvPr/>
          </p:nvSpPr>
          <p:spPr>
            <a:xfrm>
              <a:off x="3514727" y="317839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4E09C85-ABE6-E31C-4D48-F1615127EA99}"/>
                </a:ext>
              </a:extLst>
            </p:cNvPr>
            <p:cNvSpPr/>
            <p:nvPr/>
          </p:nvSpPr>
          <p:spPr>
            <a:xfrm>
              <a:off x="3231054" y="361832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296B915-B034-94DD-8543-E05D285B7174}"/>
                </a:ext>
              </a:extLst>
            </p:cNvPr>
            <p:cNvSpPr/>
            <p:nvPr/>
          </p:nvSpPr>
          <p:spPr>
            <a:xfrm>
              <a:off x="4017886" y="3001004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93CA31E7-5DAD-589C-CEAF-FF5DE0676CCA}"/>
                </a:ext>
              </a:extLst>
            </p:cNvPr>
            <p:cNvSpPr/>
            <p:nvPr/>
          </p:nvSpPr>
          <p:spPr>
            <a:xfrm>
              <a:off x="3763405" y="349417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7F59DF3C-792A-9DEA-484D-81B95297243A}"/>
                </a:ext>
              </a:extLst>
            </p:cNvPr>
            <p:cNvSpPr/>
            <p:nvPr/>
          </p:nvSpPr>
          <p:spPr>
            <a:xfrm>
              <a:off x="4647735" y="326618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46B264B-647C-8DD7-08B6-01C4B4171F73}"/>
                </a:ext>
              </a:extLst>
            </p:cNvPr>
            <p:cNvSpPr/>
            <p:nvPr/>
          </p:nvSpPr>
          <p:spPr>
            <a:xfrm>
              <a:off x="4364062" y="370611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8B6EF4F-815A-FE0A-F1EA-3E2563B1D217}"/>
                </a:ext>
              </a:extLst>
            </p:cNvPr>
            <p:cNvSpPr/>
            <p:nvPr/>
          </p:nvSpPr>
          <p:spPr>
            <a:xfrm>
              <a:off x="5150894" y="308878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1E0788F-EF51-5F23-A8FB-94CC27B8CE37}"/>
                </a:ext>
              </a:extLst>
            </p:cNvPr>
            <p:cNvSpPr/>
            <p:nvPr/>
          </p:nvSpPr>
          <p:spPr>
            <a:xfrm>
              <a:off x="3950324" y="2638742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9AB167-77E2-CB25-7785-A8C037EF8AA8}"/>
                </a:ext>
              </a:extLst>
            </p:cNvPr>
            <p:cNvSpPr/>
            <p:nvPr/>
          </p:nvSpPr>
          <p:spPr>
            <a:xfrm>
              <a:off x="4834654" y="241075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BEC109F-8F29-BD4A-43AC-F17EECD2C06C}"/>
                </a:ext>
              </a:extLst>
            </p:cNvPr>
            <p:cNvSpPr/>
            <p:nvPr/>
          </p:nvSpPr>
          <p:spPr>
            <a:xfrm>
              <a:off x="4550981" y="2850682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FEE28478-D4AB-29EA-30E7-85D599C17007}"/>
                </a:ext>
              </a:extLst>
            </p:cNvPr>
            <p:cNvSpPr/>
            <p:nvPr/>
          </p:nvSpPr>
          <p:spPr>
            <a:xfrm>
              <a:off x="5337813" y="223335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33815D7-3763-5320-2E5F-2E75A5FFDBA0}"/>
                </a:ext>
              </a:extLst>
            </p:cNvPr>
            <p:cNvSpPr/>
            <p:nvPr/>
          </p:nvSpPr>
          <p:spPr>
            <a:xfrm>
              <a:off x="1110641" y="284574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6E1C64B-B1D4-B9FD-105C-1BE10D0E1A33}"/>
                </a:ext>
              </a:extLst>
            </p:cNvPr>
            <p:cNvSpPr/>
            <p:nvPr/>
          </p:nvSpPr>
          <p:spPr>
            <a:xfrm>
              <a:off x="1994971" y="261775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14AFEC4-D101-DE49-1068-A4A07A1686BA}"/>
                </a:ext>
              </a:extLst>
            </p:cNvPr>
            <p:cNvSpPr/>
            <p:nvPr/>
          </p:nvSpPr>
          <p:spPr>
            <a:xfrm>
              <a:off x="1711298" y="305768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B9A7DBC-4216-4CAB-BDFA-BCB80F713C3D}"/>
                </a:ext>
              </a:extLst>
            </p:cNvPr>
            <p:cNvSpPr/>
            <p:nvPr/>
          </p:nvSpPr>
          <p:spPr>
            <a:xfrm>
              <a:off x="2498130" y="244035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09FD733A-850F-F329-156E-7E3F1239E337}"/>
                </a:ext>
              </a:extLst>
            </p:cNvPr>
            <p:cNvSpPr/>
            <p:nvPr/>
          </p:nvSpPr>
          <p:spPr>
            <a:xfrm>
              <a:off x="1474774" y="397732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39EFE54-F122-4AEE-06E4-6FB9BE95F0FE}"/>
                </a:ext>
              </a:extLst>
            </p:cNvPr>
            <p:cNvSpPr/>
            <p:nvPr/>
          </p:nvSpPr>
          <p:spPr>
            <a:xfrm>
              <a:off x="2359104" y="374933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B20B82B4-EF9F-20F1-CDB2-E58CB221308C}"/>
                </a:ext>
              </a:extLst>
            </p:cNvPr>
            <p:cNvSpPr/>
            <p:nvPr/>
          </p:nvSpPr>
          <p:spPr>
            <a:xfrm>
              <a:off x="2075431" y="418926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0226E6-0B15-92B5-EE36-2BC4F77FB679}"/>
                </a:ext>
              </a:extLst>
            </p:cNvPr>
            <p:cNvSpPr/>
            <p:nvPr/>
          </p:nvSpPr>
          <p:spPr>
            <a:xfrm>
              <a:off x="2862263" y="3571943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8D65153-42D7-786E-9D7A-779A4242557C}"/>
                </a:ext>
              </a:extLst>
            </p:cNvPr>
            <p:cNvSpPr/>
            <p:nvPr/>
          </p:nvSpPr>
          <p:spPr>
            <a:xfrm>
              <a:off x="2083212" y="435113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FE4C2ADD-F09A-6AAF-A555-69408939D93D}"/>
                </a:ext>
              </a:extLst>
            </p:cNvPr>
            <p:cNvSpPr/>
            <p:nvPr/>
          </p:nvSpPr>
          <p:spPr>
            <a:xfrm>
              <a:off x="2967542" y="412314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97A6250-8ABF-6726-D3ED-0FC4C1EBB9D3}"/>
                </a:ext>
              </a:extLst>
            </p:cNvPr>
            <p:cNvSpPr/>
            <p:nvPr/>
          </p:nvSpPr>
          <p:spPr>
            <a:xfrm>
              <a:off x="2683869" y="456307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4F6D554-94E9-8005-0E23-256BE56B440D}"/>
                </a:ext>
              </a:extLst>
            </p:cNvPr>
            <p:cNvSpPr/>
            <p:nvPr/>
          </p:nvSpPr>
          <p:spPr>
            <a:xfrm>
              <a:off x="3470701" y="394575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B8833B4-837E-9303-2944-3469B09E4504}"/>
                </a:ext>
              </a:extLst>
            </p:cNvPr>
            <p:cNvSpPr/>
            <p:nvPr/>
          </p:nvSpPr>
          <p:spPr>
            <a:xfrm>
              <a:off x="3173869" y="443891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483A977-B2AA-421A-A86B-4E84F67F75C1}"/>
                </a:ext>
              </a:extLst>
            </p:cNvPr>
            <p:cNvSpPr/>
            <p:nvPr/>
          </p:nvSpPr>
          <p:spPr>
            <a:xfrm>
              <a:off x="4058199" y="421092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585E9262-FDF4-627D-78FD-3705D6982B22}"/>
                </a:ext>
              </a:extLst>
            </p:cNvPr>
            <p:cNvSpPr/>
            <p:nvPr/>
          </p:nvSpPr>
          <p:spPr>
            <a:xfrm>
              <a:off x="3774526" y="465085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EC82CA7-CC50-0673-EE75-A0CFB20DB8DE}"/>
                </a:ext>
              </a:extLst>
            </p:cNvPr>
            <p:cNvSpPr/>
            <p:nvPr/>
          </p:nvSpPr>
          <p:spPr>
            <a:xfrm>
              <a:off x="4561358" y="4033533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9BAC91C-A371-DA65-5C9B-8ECC62C3C081}"/>
                </a:ext>
              </a:extLst>
            </p:cNvPr>
            <p:cNvSpPr/>
            <p:nvPr/>
          </p:nvSpPr>
          <p:spPr>
            <a:xfrm>
              <a:off x="2560865" y="5107314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F86D780-C34A-2072-C558-12211E8973F5}"/>
                </a:ext>
              </a:extLst>
            </p:cNvPr>
            <p:cNvSpPr/>
            <p:nvPr/>
          </p:nvSpPr>
          <p:spPr>
            <a:xfrm>
              <a:off x="3064024" y="492992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E4A7AF7-FBD7-9B97-E62B-2F09CF3EB004}"/>
                </a:ext>
              </a:extLst>
            </p:cNvPr>
            <p:cNvSpPr/>
            <p:nvPr/>
          </p:nvSpPr>
          <p:spPr>
            <a:xfrm>
              <a:off x="3798400" y="510088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7270AB41-2659-4DC6-DCF5-CE7DC8D0E275}"/>
                </a:ext>
              </a:extLst>
            </p:cNvPr>
            <p:cNvSpPr/>
            <p:nvPr/>
          </p:nvSpPr>
          <p:spPr>
            <a:xfrm>
              <a:off x="4301559" y="4923493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38BD8D43-69A3-7F79-F0DD-3257C04032AF}"/>
                </a:ext>
              </a:extLst>
            </p:cNvPr>
            <p:cNvSpPr/>
            <p:nvPr/>
          </p:nvSpPr>
          <p:spPr>
            <a:xfrm>
              <a:off x="5434567" y="501127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824E8CD-EDA0-CED2-FF29-C886292AFE5A}"/>
                </a:ext>
              </a:extLst>
            </p:cNvPr>
            <p:cNvSpPr/>
            <p:nvPr/>
          </p:nvSpPr>
          <p:spPr>
            <a:xfrm>
              <a:off x="4233997" y="456123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7F0AD86-9BCC-811A-0069-B529E1FAFFD5}"/>
                </a:ext>
              </a:extLst>
            </p:cNvPr>
            <p:cNvSpPr/>
            <p:nvPr/>
          </p:nvSpPr>
          <p:spPr>
            <a:xfrm>
              <a:off x="5118327" y="433324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0B73C2D3-5079-D8E2-3A8F-AF20083AE00C}"/>
                </a:ext>
              </a:extLst>
            </p:cNvPr>
            <p:cNvSpPr/>
            <p:nvPr/>
          </p:nvSpPr>
          <p:spPr>
            <a:xfrm>
              <a:off x="4834654" y="477317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E44F81-B72B-99B4-D63C-64CA8D545315}"/>
                </a:ext>
              </a:extLst>
            </p:cNvPr>
            <p:cNvSpPr/>
            <p:nvPr/>
          </p:nvSpPr>
          <p:spPr>
            <a:xfrm>
              <a:off x="1394314" y="476823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9D45DCF6-64E2-5F8B-718C-7AB282C619FF}"/>
                </a:ext>
              </a:extLst>
            </p:cNvPr>
            <p:cNvSpPr/>
            <p:nvPr/>
          </p:nvSpPr>
          <p:spPr>
            <a:xfrm>
              <a:off x="2278644" y="454023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2454B3F5-8D24-2B98-0CC2-62F781001334}"/>
                </a:ext>
              </a:extLst>
            </p:cNvPr>
            <p:cNvSpPr/>
            <p:nvPr/>
          </p:nvSpPr>
          <p:spPr>
            <a:xfrm>
              <a:off x="1994971" y="498017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75C5992E-E3CB-28DB-E1CE-C359BEB55E77}"/>
                </a:ext>
              </a:extLst>
            </p:cNvPr>
            <p:cNvSpPr/>
            <p:nvPr/>
          </p:nvSpPr>
          <p:spPr>
            <a:xfrm>
              <a:off x="2781803" y="436284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BA6B131-0270-0C37-98E3-1D2A7123E5B4}"/>
                </a:ext>
              </a:extLst>
            </p:cNvPr>
            <p:cNvSpPr/>
            <p:nvPr/>
          </p:nvSpPr>
          <p:spPr>
            <a:xfrm>
              <a:off x="5155573" y="458964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BE1AC9EA-7C5D-720C-720E-0548D5DF92E3}"/>
                </a:ext>
              </a:extLst>
            </p:cNvPr>
            <p:cNvSpPr/>
            <p:nvPr/>
          </p:nvSpPr>
          <p:spPr>
            <a:xfrm>
              <a:off x="4839333" y="3911610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7A30FBA1-14E8-353B-91B6-4EB4700E4545}"/>
                </a:ext>
              </a:extLst>
            </p:cNvPr>
            <p:cNvSpPr/>
            <p:nvPr/>
          </p:nvSpPr>
          <p:spPr>
            <a:xfrm>
              <a:off x="4555660" y="4351541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6668BEB-82B7-7853-87CD-BBFEF68A5FC9}"/>
                </a:ext>
              </a:extLst>
            </p:cNvPr>
            <p:cNvSpPr/>
            <p:nvPr/>
          </p:nvSpPr>
          <p:spPr>
            <a:xfrm>
              <a:off x="5342492" y="373421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2F6F9497-E271-0D65-B440-1C48843E8E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62263" y="4144300"/>
              <a:ext cx="6230530" cy="483057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B3C948D4-A8A3-AD3E-BD66-33DC44C58D2C}"/>
                </a:ext>
              </a:extLst>
            </p:cNvPr>
            <p:cNvCxnSpPr>
              <a:cxnSpLocks/>
            </p:cNvCxnSpPr>
            <p:nvPr/>
          </p:nvCxnSpPr>
          <p:spPr>
            <a:xfrm>
              <a:off x="1627064" y="4026006"/>
              <a:ext cx="6405026" cy="72416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370D897A-A1D0-82E8-AB4C-F8EBE0DB36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6947" y="4390265"/>
              <a:ext cx="6294794" cy="633982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92DCCF79-5F1A-1E04-8AF9-EE5DE4A73A3D}"/>
                </a:ext>
              </a:extLst>
            </p:cNvPr>
            <p:cNvSpPr/>
            <p:nvPr/>
          </p:nvSpPr>
          <p:spPr>
            <a:xfrm>
              <a:off x="10557934" y="3178398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2DFDC12B-4FED-008D-881C-8628AF5E215E}"/>
                </a:ext>
              </a:extLst>
            </p:cNvPr>
            <p:cNvSpPr/>
            <p:nvPr/>
          </p:nvSpPr>
          <p:spPr>
            <a:xfrm>
              <a:off x="9681555" y="343690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875233C8-8115-DF75-FF8F-B6A02B309D5F}"/>
                </a:ext>
              </a:extLst>
            </p:cNvPr>
            <p:cNvSpPr/>
            <p:nvPr/>
          </p:nvSpPr>
          <p:spPr>
            <a:xfrm>
              <a:off x="8552556" y="3780979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E9BE6AD-D12A-6D15-BF6E-211DA9BB0ABF}"/>
                </a:ext>
              </a:extLst>
            </p:cNvPr>
            <p:cNvSpPr/>
            <p:nvPr/>
          </p:nvSpPr>
          <p:spPr>
            <a:xfrm>
              <a:off x="8032090" y="4012936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4722CC2B-54CA-4CA9-DF43-B1F3150FBF72}"/>
                </a:ext>
              </a:extLst>
            </p:cNvPr>
            <p:cNvSpPr/>
            <p:nvPr/>
          </p:nvSpPr>
          <p:spPr>
            <a:xfrm>
              <a:off x="9114196" y="4062085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F0311980-EFF1-72CB-4EFD-9EBD0CE7F8AF}"/>
                </a:ext>
              </a:extLst>
            </p:cNvPr>
            <p:cNvSpPr/>
            <p:nvPr/>
          </p:nvSpPr>
          <p:spPr>
            <a:xfrm>
              <a:off x="8448454" y="4309827"/>
              <a:ext cx="127471" cy="13437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8075643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34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Graphics for Intro to Statistics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Philip</dc:creator>
  <cp:lastModifiedBy>He, Philip</cp:lastModifiedBy>
  <cp:revision>5</cp:revision>
  <dcterms:created xsi:type="dcterms:W3CDTF">2025-08-31T18:57:53Z</dcterms:created>
  <dcterms:modified xsi:type="dcterms:W3CDTF">2025-08-31T19:10:05Z</dcterms:modified>
</cp:coreProperties>
</file>