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3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DF47-11B9-A013-E9DC-0BD6E2808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97306-9F9D-E3E2-3039-6C83970B5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6CCCA-582D-BD3B-5E18-D79DD4D3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814FC-9571-116B-01CD-C9D88791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3DCF9-1CAB-B5C2-9AE1-4BEC5476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3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7F92-7D3D-FE35-59CF-009C4C0B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0812D-D678-5A01-336B-33D942D6F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8B52C-050A-9AD9-220A-A2E4819C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7337D-4E51-284C-5F6F-0B445BAA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4DC96-9797-C8ED-61D5-9DAE244E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0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4267D-0BD5-70A4-FD35-4AD65681A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D1413-8960-51F5-9959-5D30C31A1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06A7F-2F83-676E-0336-EF7FC0AA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C622B-36CB-A54E-89FA-E56908A9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CF87-88EA-314E-78A8-FB3778E5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32FB-86E3-6E36-9B93-372C3D0A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89BC3-178A-D1C9-F425-4282C846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43DF-003D-065C-6E51-C3976E0B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C1780-053A-0CF9-3FB4-F589D65E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CA1B6-3D43-06FF-37AF-7F8D8EB5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6227-9311-3F70-4502-0A1DC328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95195-46C9-F3CD-DB09-52A98EDC7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6CF7-F854-FB7F-A805-05C8F037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BD7CA-3D1B-255D-A8BC-C428C2DC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B363B-2E67-284A-887F-0D2FFDEA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1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6761-1C60-7E53-81B6-9AC88ED8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B9C7-C746-5323-9F85-E52C1F0BA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D9FB0-06FE-179A-7761-4F448BDAF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4DE09-DE5F-2CEF-96F8-24ECB12A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D0406-994C-88F3-CB34-D0C5F14A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0318B-80C2-D4B3-1B6F-3229F524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2AE-E640-8D75-88A9-35E505C8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27B7-093A-9042-C202-7AFF0B421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C1407-8127-589C-6016-D2AEB352B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E10B5-B17C-B4D1-9CAB-0A585B613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F2BDC-D5C6-A514-D92F-C45D06C6A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7CEE1-F8E9-A303-C1C2-789E703C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C0AB5-51B9-0E95-F1BB-FD8C9174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0D6EE-65C8-7C64-F624-A4826561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9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5F0E-A88F-E963-760C-92579D3F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10C5C-E6B9-B80B-4252-3FD5DE33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4E407-7DDD-288F-2CD4-397150FE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2E7CF-A6D0-DB92-AA42-424AC792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3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BC631-1774-9D55-65C1-061E5BA0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FD270-8D91-3299-F17E-DA73FDEB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01776-A663-DB53-F405-E9BE124B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4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B316-201B-B0BC-8846-5EFF0013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F9B2-5074-651B-51DA-D6629CB2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730AD-FD85-E210-FC65-C36FA5EDD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E9672-2B11-404B-BF6D-C2ED611C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71B39-199B-E6FF-7CA0-EAE8FB4D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1E62E-60D3-FE51-109A-85114614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9A0D-8262-9AB7-5F84-F36BA7AC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22419-857C-FB0B-30A1-E939BA153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4749A-9F2D-280D-7D77-0851EEEA7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06B95-C3FE-F4E7-D782-0006D8D8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57C-1F5A-4382-9D2F-DB501CEBDF6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A61FF-7AF9-7FA8-6D9B-919080AF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CF35B-5350-390E-3009-B7DD364D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0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8B743-57D5-B6A3-E001-E3D927D3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BA367-E8F4-2EC8-449E-A53686932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EBFF5-7B59-7EF1-7F51-4F008CAF3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5657C-1F5A-4382-9D2F-DB501CEBDF6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40E06-9B80-E61D-C522-DD5D43669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115DB-7A6D-8310-67A0-522C45567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F7F0-CBEA-41BB-BFC9-3F12D616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A224-C450-4AC6-7339-523B722C8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50219-0B44-FD5A-11E3-C17BC0C13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0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EEB3-954D-BD0E-038B-C32E58A4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7E1574-5187-9A3B-B5A2-D06CB51A3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66F4D3-D4B1-D8C3-CBD4-257E6D7C8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09" y="1825625"/>
            <a:ext cx="8056581" cy="447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78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CC98-3DEC-0421-E13A-B9395338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A6D6-336F-D405-6898-C0BC943B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iotcoeehol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regionname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="eastus2"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="$RANDOM"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iotcoeehol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"Your application name is: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central app create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--resource-group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--name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ST0 --location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--subdomain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--display-name 'OEE HOL').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"App Id is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"You can now navigate to: https://$appname.azureiotcentral.com/device-templates"</a:t>
            </a:r>
          </a:p>
        </p:txBody>
      </p:sp>
    </p:spTree>
    <p:extLst>
      <p:ext uri="{BB962C8B-B14F-4D97-AF65-F5344CB8AC3E}">
        <p14:creationId xmlns:p14="http://schemas.microsoft.com/office/powerpoint/2010/main" val="417340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F0FF-7473-AE15-F95B-E671D2C1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pic>
        <p:nvPicPr>
          <p:cNvPr id="1026" name="Picture 2" descr="The device templates page where you manage the templates in your IoT Central application.">
            <a:extLst>
              <a:ext uri="{FF2B5EF4-FFF2-40B4-BE49-F238E27FC236}">
                <a16:creationId xmlns:a16="http://schemas.microsoft.com/office/drawing/2014/main" id="{BAF69ED4-CDA7-F913-F88B-37175DEF1B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48" y="1857898"/>
            <a:ext cx="74487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3C0A22-3E98-A804-A47D-9C44CDA0DBD4}"/>
              </a:ext>
            </a:extLst>
          </p:cNvPr>
          <p:cNvSpPr txBox="1"/>
          <p:nvPr/>
        </p:nvSpPr>
        <p:spPr>
          <a:xfrm>
            <a:off x="293146" y="2086548"/>
            <a:ext cx="38162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Select Create a device template, choose the Azure IoT Edge tile, and then select Next: Customize.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Enter “</a:t>
            </a:r>
            <a:r>
              <a:rPr lang="en-US" dirty="0" err="1"/>
              <a:t>BoltMaker</a:t>
            </a:r>
            <a:r>
              <a:rPr lang="en-US" dirty="0"/>
              <a:t>” as the device template name. Then select Browse to upload a deployment manifest. Select the “</a:t>
            </a:r>
            <a:r>
              <a:rPr lang="en-US" dirty="0" err="1"/>
              <a:t>edgeDeploymentManifest.json</a:t>
            </a:r>
            <a:r>
              <a:rPr lang="en-US" dirty="0"/>
              <a:t>” file. IoT Central shows Validated after it checks the manifest. Select Next: Review.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Create to create the device template.</a:t>
            </a:r>
          </a:p>
        </p:txBody>
      </p:sp>
    </p:spTree>
    <p:extLst>
      <p:ext uri="{BB962C8B-B14F-4D97-AF65-F5344CB8AC3E}">
        <p14:creationId xmlns:p14="http://schemas.microsoft.com/office/powerpoint/2010/main" val="407289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6CA-914E-C7D2-93FA-772665CD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59F6-7184-5FB4-D282-7BCC6DAA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="asset1"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BoltMaker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device-template list --app-id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--compact --query "[?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displayName.contains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(@, '$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')].\"@id\"" -o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 create --app-id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--device-id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--template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idscope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 show-credentials --app-id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--device-id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--query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idScope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-o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 show-credentials --app-id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--device-id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--query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symmetricKey.primaryKey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-o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3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6CA-914E-C7D2-93FA-772665CD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59F6-7184-5FB4-D282-7BCC6DAA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vmname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iotcholedge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-$RANDOM"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vmpassword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="Password@12345"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deployment group create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--name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--resource-group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--template-file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edgeModuleVMDeploy.json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--parameters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dnsLabelPrefix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--parameters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--parameters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adminPassword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vmpassword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--parameters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--parameters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--parameters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"You can now navigate to: https://$appname.azureiotcentral.com/devices"</a:t>
            </a:r>
          </a:p>
        </p:txBody>
      </p:sp>
    </p:spTree>
    <p:extLst>
      <p:ext uri="{BB962C8B-B14F-4D97-AF65-F5344CB8AC3E}">
        <p14:creationId xmlns:p14="http://schemas.microsoft.com/office/powerpoint/2010/main" val="146192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6CA-914E-C7D2-93FA-772665CD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59F6-7184-5FB4-D282-7BCC6DAA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0767"/>
            <a:ext cx="10844605" cy="524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="$RANDOM"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iiothol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-network-$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"Creating network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deployment group create --name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NetworkDeployment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--resource-group 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--template-file "./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networkdeploy.json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--parameters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85734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6CA-914E-C7D2-93FA-772665CD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59F6-7184-5FB4-D282-7BCC6DAA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632"/>
            <a:ext cx="10844605" cy="524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="111111"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iotcoeehol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="eastus2"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iotcoeehol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="4d4e578b-d125-4f14-a7f9-55a276ac0851"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iiothol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-network-$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iiotholsimvm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adminUserSshPublicKey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=$(cat 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-f ~/.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/id_rsa.pub))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"Creating virtual machine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deployment group create --name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SimulatorVMDeployment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--resource-group 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--template-file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simVMTemplate.json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--parameters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adminUserSshPublicKey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adminUserSshPublicKey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vmSize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="Standard_B1ms" --query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properties.outputs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vmMachineName.value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vmMachineFqdn.value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vmAdminUserName.value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]" -o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[0]}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vmMachineFqdn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[1]}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vmAdminUserName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[2]}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"Simulator VM SSH  :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vmAdminUserName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}@${vmMachineFqdn}"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6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6CA-914E-C7D2-93FA-772665CD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59F6-7184-5FB4-D282-7BCC6DAA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0767"/>
            <a:ext cx="10844605" cy="524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="asset1"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BoltMaker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device-template list --app-id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--compact --query "[?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displayName.contains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(@, '$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')].\"@id\"" -o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 create --app-id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--device-id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--template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devicetemplateid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 show-credentials --app-id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--device-id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--query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idScope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central device show-credentials --app-id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--device-id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--query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symmetricKey.primaryKey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iiotholedgevm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adminUserSshPublicKey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=$(cat 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-f ~/.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/id_rsa.pub))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"Creating virtual machine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=($(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deployment group create --name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EdgeVMDeployment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--resource-group 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--template-file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edgeVMTemplate.json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--parameters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adminUserSshPublicKey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adminUserSshPublicKey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vmSize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="Standard_B1ms"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devicekey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--query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properties.outputs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vmMachineName.value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vmMachineFqdn.value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vmAdminUserName.value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]" -o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[0]}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vmMachineFqdn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[1]}</a:t>
            </a:r>
          </a:p>
          <a:p>
            <a:pPr marL="0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vmAdminUserName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edgeVMDeploymentOutput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[2]}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"Edge VM SSH       :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vmAdminUserName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}@${vmMachineFqdn}"</a:t>
            </a:r>
          </a:p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echo "You can now navigate to: https://$appname.azureiotcentral.com/devices"</a:t>
            </a:r>
          </a:p>
        </p:txBody>
      </p:sp>
    </p:spTree>
    <p:extLst>
      <p:ext uri="{BB962C8B-B14F-4D97-AF65-F5344CB8AC3E}">
        <p14:creationId xmlns:p14="http://schemas.microsoft.com/office/powerpoint/2010/main" val="188862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EEB3-954D-BD0E-038B-C32E58A4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6F0A-2E4E-2D45-CDCD-FFBB1155F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62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Device status changes from Registered to Provisioned when the IoT Edge device connects. May take several minutes.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1C371C3-FF7A-F301-C212-F1298E11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16" y="2282863"/>
            <a:ext cx="105156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87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865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Step 1</vt:lpstr>
      <vt:lpstr>Step 2</vt:lpstr>
      <vt:lpstr>Step 3</vt:lpstr>
      <vt:lpstr>Step 4</vt:lpstr>
      <vt:lpstr>Step 4</vt:lpstr>
      <vt:lpstr>Step 4</vt:lpstr>
      <vt:lpstr>Step 4</vt:lpstr>
      <vt:lpstr>Step 5</vt:lpstr>
      <vt:lpstr>Step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Onder Yildirim</dc:creator>
  <cp:lastModifiedBy>Onder Yildirim</cp:lastModifiedBy>
  <cp:revision>4</cp:revision>
  <dcterms:created xsi:type="dcterms:W3CDTF">2022-05-06T19:02:50Z</dcterms:created>
  <dcterms:modified xsi:type="dcterms:W3CDTF">2022-05-12T12:44:09Z</dcterms:modified>
</cp:coreProperties>
</file>