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3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F47-11B9-A013-E9DC-0BD6E280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97306-9F9D-E3E2-3039-6C83970B5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CCCA-582D-BD3B-5E18-D79DD4D3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14FC-9571-116B-01CD-C9D88791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DCF9-1CAB-B5C2-9AE1-4BEC5476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7F92-7D3D-FE35-59CF-009C4C0B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0812D-D678-5A01-336B-33D942D6F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B52C-050A-9AD9-220A-A2E4819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337D-4E51-284C-5F6F-0B445BAA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DC96-9797-C8ED-61D5-9DAE244E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4267D-0BD5-70A4-FD35-4AD65681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D1413-8960-51F5-9959-5D30C31A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6A7F-2F83-676E-0336-EF7FC0AA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622B-36CB-A54E-89FA-E56908A9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CF87-88EA-314E-78A8-FB3778E5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32FB-86E3-6E36-9B93-372C3D0A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9BC3-178A-D1C9-F425-4282C846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43DF-003D-065C-6E51-C3976E0B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1780-053A-0CF9-3FB4-F589D65E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A1B6-3D43-06FF-37AF-7F8D8EB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227-9311-3F70-4502-0A1DC328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5195-46C9-F3CD-DB09-52A98EDC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6CF7-F854-FB7F-A805-05C8F037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7CA-3D1B-255D-A8BC-C428C2DC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363B-2E67-284A-887F-0D2FFDEA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6761-1C60-7E53-81B6-9AC88ED8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B9C7-C746-5323-9F85-E52C1F0BA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9FB0-06FE-179A-7761-4F448BDA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DE09-DE5F-2CEF-96F8-24ECB12A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0406-994C-88F3-CB34-D0C5F14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318B-80C2-D4B3-1B6F-3229F524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2AE-E640-8D75-88A9-35E505C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27B7-093A-9042-C202-7AFF0B42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1407-8127-589C-6016-D2AEB352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E10B5-B17C-B4D1-9CAB-0A585B613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F2BDC-D5C6-A514-D92F-C45D06C6A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7CEE1-F8E9-A303-C1C2-789E703C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C0AB5-51B9-0E95-F1BB-FD8C917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0D6EE-65C8-7C64-F624-A4826561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5F0E-A88F-E963-760C-92579D3F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10C5C-E6B9-B80B-4252-3FD5DE33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4E407-7DDD-288F-2CD4-397150FE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E7CF-A6D0-DB92-AA42-424AC79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BC631-1774-9D55-65C1-061E5BA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FD270-8D91-3299-F17E-DA73FDEB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1776-A663-DB53-F405-E9BE124B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B316-201B-B0BC-8846-5EFF001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B2-5074-651B-51DA-D6629CB2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730AD-FD85-E210-FC65-C36FA5ED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E9672-2B11-404B-BF6D-C2ED611C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1B39-199B-E6FF-7CA0-EAE8FB4D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E62E-60D3-FE51-109A-85114614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9A0D-8262-9AB7-5F84-F36BA7AC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22419-857C-FB0B-30A1-E939BA153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749A-9F2D-280D-7D77-0851EEEA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6B95-C3FE-F4E7-D782-0006D8D8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A61FF-7AF9-7FA8-6D9B-919080AF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F35B-5350-390E-3009-B7DD364D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8B743-57D5-B6A3-E001-E3D927D3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A367-E8F4-2EC8-449E-A5368693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BFF5-7B59-7EF1-7F51-4F008CAF3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657C-1F5A-4382-9D2F-DB501CEBDF6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0E06-9B80-E61D-C522-DD5D43669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15DB-7A6D-8310-67A0-522C4556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A224-C450-4AC6-7339-523B722C8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50219-0B44-FD5A-11E3-C17BC0C13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EEB3-954D-BD0E-038B-C32E58A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E1574-5187-9A3B-B5A2-D06CB51A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66F4D3-D4B1-D8C3-CBD4-257E6D7C8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09" y="1825625"/>
            <a:ext cx="8056581" cy="44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Create/start an ADX cluster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Enable streaming ingestion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database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Grant IOT Central App ADX access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create-for-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--skip-assignment --name "My SP for IoT Central" --scopes /subscriptions/&lt;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.add database ['&lt;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YourDatabaseName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&gt;'] admins ('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aadapp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&gt;;&lt;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YourTenant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https://docs.microsoft.com/en-us/azure/iot-central/core/howto-export-to-azure-data-explorer?tabs=service-principal%2Cjavascript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 your DB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.create table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iotcexport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EnqueuedTime:datetime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Simulated:boolean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Value:dynamic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.alter database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iotcholdb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policy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streamingingestion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.alter table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iotcexport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policy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streamingingestion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</p:txBody>
      </p:sp>
    </p:spTree>
    <p:extLst>
      <p:ext uri="{BB962C8B-B14F-4D97-AF65-F5344CB8AC3E}">
        <p14:creationId xmlns:p14="http://schemas.microsoft.com/office/powerpoint/2010/main" val="94249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CC98-3DEC-0421-E13A-B9395338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A6D6-336F-D405-6898-C0BC943B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="eastus2"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="$RANDOM"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"Your application name is: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app create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ST0 --location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--subdomain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--display-name 'OEE HOL').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app identity assign 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--system-assigned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"App Id is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https://$appname.azureiotcentral.com/device-templates"</a:t>
            </a:r>
          </a:p>
        </p:txBody>
      </p:sp>
    </p:spTree>
    <p:extLst>
      <p:ext uri="{BB962C8B-B14F-4D97-AF65-F5344CB8AC3E}">
        <p14:creationId xmlns:p14="http://schemas.microsoft.com/office/powerpoint/2010/main" val="41734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F0FF-7473-AE15-F95B-E671D2C1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1026" name="Picture 2" descr="The device templates page where you manage the templates in your IoT Central application.">
            <a:extLst>
              <a:ext uri="{FF2B5EF4-FFF2-40B4-BE49-F238E27FC236}">
                <a16:creationId xmlns:a16="http://schemas.microsoft.com/office/drawing/2014/main" id="{BAF69ED4-CDA7-F913-F88B-37175DEF1B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48" y="1857898"/>
            <a:ext cx="74487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C0A22-3E98-A804-A47D-9C44CDA0DBD4}"/>
              </a:ext>
            </a:extLst>
          </p:cNvPr>
          <p:cNvSpPr txBox="1"/>
          <p:nvPr/>
        </p:nvSpPr>
        <p:spPr>
          <a:xfrm>
            <a:off x="293146" y="2086548"/>
            <a:ext cx="38162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Create a device template, choose the Azure IoT Edge tile, and then select Next: Customize.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“</a:t>
            </a:r>
            <a:r>
              <a:rPr lang="en-US" dirty="0" err="1"/>
              <a:t>BoltMaker</a:t>
            </a:r>
            <a:r>
              <a:rPr lang="en-US" dirty="0"/>
              <a:t>” as the device template name. Then select Browse to upload a deployment manifest. Select the “</a:t>
            </a:r>
            <a:r>
              <a:rPr lang="en-US" dirty="0" err="1"/>
              <a:t>edgeDeploymentManifest.json</a:t>
            </a:r>
            <a:r>
              <a:rPr lang="en-US" dirty="0"/>
              <a:t>” file. IoT Central shows Validated after it checks the manifest. Select Next: Review.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Create to create the device template.</a:t>
            </a:r>
          </a:p>
        </p:txBody>
      </p:sp>
    </p:spTree>
    <p:extLst>
      <p:ext uri="{BB962C8B-B14F-4D97-AF65-F5344CB8AC3E}">
        <p14:creationId xmlns:p14="http://schemas.microsoft.com/office/powerpoint/2010/main" val="40728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="gateway1"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BoltMaker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device-template list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--compact --query "[?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(@, '$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')].\"@id\""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create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--template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symmetricKey.primaryKey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vmname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iotcholedge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-$RANDOM"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vmpassword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="Password@12345"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--template-file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edgeModuleVMDeploy.json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dnsLabelPrefix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https://$appname.azureiotcentral.com/devices"</a:t>
            </a:r>
          </a:p>
        </p:txBody>
      </p:sp>
    </p:spTree>
    <p:extLst>
      <p:ext uri="{BB962C8B-B14F-4D97-AF65-F5344CB8AC3E}">
        <p14:creationId xmlns:p14="http://schemas.microsoft.com/office/powerpoint/2010/main" val="146192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="$RANDOM"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network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"./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networkdeploy.json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5734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632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="111111"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="eastus2"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="4d4e578b-d125-4f14-a7f9-55a276ac0851"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iiotholsimvm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=$(cat 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-f ~/.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virtual machine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SimulatorVMDeployment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simVMTemplate.json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="Standard_B1ms"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properties.outputs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"Simulator VM SSH  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}@${vmMachineFqdn}"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="asset1"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BoltMaker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device-template list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--compact --query "[?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displayName.contains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(@, '$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')].\"@id\""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create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--template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symmetricKey.primaryKey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iiotholedgevm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=$(cat 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-f ~/.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virtual machine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edgeVMTemplate.json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="Standard_B1ms"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properties.outputs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"Edge VM SSH       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}@${vmMachineFqdn}"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https://$appname.azureiotcentral.com/devices"</a:t>
            </a:r>
          </a:p>
        </p:txBody>
      </p:sp>
    </p:spTree>
    <p:extLst>
      <p:ext uri="{BB962C8B-B14F-4D97-AF65-F5344CB8AC3E}">
        <p14:creationId xmlns:p14="http://schemas.microsoft.com/office/powerpoint/2010/main" val="188862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EEB3-954D-BD0E-038B-C32E58A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F0A-2E4E-2D45-CDCD-FFBB1155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6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Device status changes from Registered to Provisioned when the IoT Edge device connects. May take several minutes.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C371C3-FF7A-F301-C212-F1298E11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16" y="2282863"/>
            <a:ext cx="105156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7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1035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Step 1</vt:lpstr>
      <vt:lpstr>Step 2</vt:lpstr>
      <vt:lpstr>Step 3</vt:lpstr>
      <vt:lpstr>Step 4</vt:lpstr>
      <vt:lpstr>Step 4</vt:lpstr>
      <vt:lpstr>Step 4</vt:lpstr>
      <vt:lpstr>Step 4</vt:lpstr>
      <vt:lpstr>Step 5</vt:lpstr>
      <vt:lpstr>Step 6</vt:lpstr>
      <vt:lpstr>Step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Onder Yildirim</dc:creator>
  <cp:lastModifiedBy>Onder Yildirim</cp:lastModifiedBy>
  <cp:revision>8</cp:revision>
  <dcterms:created xsi:type="dcterms:W3CDTF">2022-05-06T19:02:50Z</dcterms:created>
  <dcterms:modified xsi:type="dcterms:W3CDTF">2022-05-16T13:19:58Z</dcterms:modified>
</cp:coreProperties>
</file>