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97" r:id="rId5"/>
    <p:sldId id="927" r:id="rId6"/>
    <p:sldId id="928" r:id="rId7"/>
    <p:sldId id="929"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0244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176802"/>
          </a:xfrm>
        </p:spPr>
        <p:txBody>
          <a:bodyPr/>
          <a:lstStyle/>
          <a:p>
            <a:r>
              <a:rPr lang="da-DK" dirty="0" err="1">
                <a:solidFill>
                  <a:schemeClr val="bg1"/>
                </a:solidFill>
              </a:rPr>
              <a:t>Xamarin.Forms</a:t>
            </a:r>
            <a:endParaRPr lang="da-DK" dirty="0">
              <a:solidFill>
                <a:schemeClr val="bg1"/>
              </a:solidFill>
            </a:endParaRPr>
          </a:p>
          <a:p>
            <a:endParaRPr lang="da-DK" sz="2800" dirty="0">
              <a:solidFill>
                <a:schemeClr val="bg1"/>
              </a:solidFill>
            </a:endParaRPr>
          </a:p>
          <a:p>
            <a:r>
              <a:rPr lang="da-DK" dirty="0">
                <a:solidFill>
                  <a:schemeClr val="bg1"/>
                </a:solidFill>
              </a:rPr>
              <a:t>Security in ASP.NET, UWP, and </a:t>
            </a:r>
            <a:r>
              <a:rPr lang="da-DK" dirty="0" err="1">
                <a:solidFill>
                  <a:schemeClr val="bg1"/>
                </a:solidFill>
              </a:rPr>
              <a:t>Xamarin.Forms</a:t>
            </a:r>
            <a:endParaRPr lang="da-DK" dirty="0">
              <a:solidFill>
                <a:schemeClr val="bg1"/>
              </a:solidFill>
            </a:endParaRPr>
          </a:p>
          <a:p>
            <a:endParaRPr lang="da-DK" dirty="0">
              <a:solidFill>
                <a:schemeClr val="bg1"/>
              </a:solidFill>
            </a:endParaRPr>
          </a:p>
          <a:p>
            <a:r>
              <a:rPr lang="da-DK" dirty="0" err="1">
                <a:solidFill>
                  <a:schemeClr val="bg1"/>
                </a:solidFill>
              </a:rPr>
              <a:t>Consuming</a:t>
            </a:r>
            <a:r>
              <a:rPr lang="da-DK" dirty="0">
                <a:solidFill>
                  <a:schemeClr val="bg1"/>
                </a:solidFill>
              </a:rPr>
              <a:t> a REST API</a:t>
            </a:r>
          </a:p>
          <a:p>
            <a:r>
              <a:rPr lang="da-DK" sz="2800" b="1" dirty="0" err="1">
                <a:solidFill>
                  <a:schemeClr val="bg1"/>
                </a:solidFill>
              </a:rPr>
              <a:t>bson</a:t>
            </a:r>
            <a:endParaRPr lang="da-DK" b="1" dirty="0">
              <a:solidFill>
                <a:schemeClr val="bg1"/>
              </a:solidFill>
            </a:endParaRPr>
          </a:p>
          <a:p>
            <a:endParaRPr lang="da-DK" dirty="0">
              <a:solidFill>
                <a:schemeClr val="bg1"/>
              </a:solidFill>
            </a:endParaRPr>
          </a:p>
          <a:p>
            <a:r>
              <a:rPr lang="da-DK" dirty="0">
                <a:solidFill>
                  <a:schemeClr val="bg1"/>
                </a:solidFill>
              </a:rPr>
              <a:t>Final </a:t>
            </a:r>
            <a:r>
              <a:rPr lang="da-DK" dirty="0" err="1">
                <a:solidFill>
                  <a:schemeClr val="bg1"/>
                </a:solidFill>
              </a:rPr>
              <a:t>lecture</a:t>
            </a:r>
            <a:endParaRPr lang="da-DK"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 December 2016</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339650"/>
          </a:xfrm>
        </p:spPr>
        <p:txBody>
          <a:bodyPr/>
          <a:lstStyle/>
          <a:p>
            <a:r>
              <a:rPr lang="da-DK" dirty="0" err="1">
                <a:solidFill>
                  <a:schemeClr val="bg1"/>
                </a:solidFill>
              </a:rPr>
              <a:t>Topics</a:t>
            </a:r>
            <a:r>
              <a:rPr lang="da-DK" dirty="0">
                <a:solidFill>
                  <a:schemeClr val="bg1"/>
                </a:solidFill>
              </a:rPr>
              <a:t>:</a:t>
            </a:r>
          </a:p>
          <a:p>
            <a:r>
              <a:rPr lang="da-DK">
                <a:solidFill>
                  <a:schemeClr val="bg1"/>
                </a:solidFill>
              </a:rPr>
              <a:t>Publishing </a:t>
            </a:r>
            <a:r>
              <a:rPr lang="da-DK" dirty="0">
                <a:solidFill>
                  <a:schemeClr val="bg1"/>
                </a:solidFill>
              </a:rPr>
              <a:t>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17392</TotalTime>
  <Words>569</Words>
  <Application>Microsoft Office PowerPoint</Application>
  <PresentationFormat>Custom</PresentationFormat>
  <Paragraphs>41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Apps part II</vt:lpstr>
      <vt:lpstr>Agenda</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136</cp:revision>
  <dcterms:created xsi:type="dcterms:W3CDTF">2012-05-22T07:38:31Z</dcterms:created>
  <dcterms:modified xsi:type="dcterms:W3CDTF">2017-11-02T13:05:41Z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