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7"/>
  </p:notesMasterIdLst>
  <p:handoutMasterIdLst>
    <p:handoutMasterId r:id="rId8"/>
  </p:handoutMasterIdLst>
  <p:sldIdLst>
    <p:sldId id="897" r:id="rId5"/>
    <p:sldId id="927" r:id="rId6"/>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BA141A"/>
    <a:srgbClr val="007233"/>
    <a:srgbClr val="00188F"/>
    <a:srgbClr val="442359"/>
    <a:srgbClr val="00FFFF"/>
    <a:srgbClr val="333333"/>
    <a:srgbClr val="000000"/>
    <a:srgbClr val="0072C6"/>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85" d="100"/>
          <a:sy n="85" d="100"/>
        </p:scale>
        <p:origin x="483" y="4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11/22/2017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11/22/2017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C664AC-E9A8-46F0-BB26-995D9E922CBA}" type="datetime1">
              <a:rPr lang="en-US" smtClean="0"/>
              <a:t>11/22/2017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19262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4F94B10-4342-40FC-AEC6-5C03AF201BA2}" type="datetime1">
              <a:rPr lang="en-US" smtClean="0"/>
              <a:t>11/22/2017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74461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r>
              <a:rPr lang="en-US" sz="4400" dirty="0"/>
              <a:t> Redux</a:t>
            </a:r>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4961358"/>
          </a:xfrm>
        </p:spPr>
        <p:txBody>
          <a:bodyPr/>
          <a:lstStyle/>
          <a:p>
            <a:r>
              <a:rPr lang="da-DK" sz="3200" dirty="0">
                <a:solidFill>
                  <a:schemeClr val="bg1"/>
                </a:solidFill>
              </a:rPr>
              <a:t>Security in ASP.NET, UWP, and </a:t>
            </a:r>
            <a:r>
              <a:rPr lang="da-DK" sz="3200" dirty="0" err="1">
                <a:solidFill>
                  <a:schemeClr val="bg1"/>
                </a:solidFill>
              </a:rPr>
              <a:t>Xamarin.Forms</a:t>
            </a:r>
            <a:endParaRPr lang="da-DK" sz="3200" dirty="0">
              <a:solidFill>
                <a:schemeClr val="bg1"/>
              </a:solidFill>
            </a:endParaRPr>
          </a:p>
          <a:p>
            <a:endParaRPr lang="en-US" sz="3200" dirty="0">
              <a:solidFill>
                <a:schemeClr val="bg1"/>
              </a:solidFill>
            </a:endParaRPr>
          </a:p>
          <a:p>
            <a:r>
              <a:rPr lang="en-US" sz="3200" dirty="0" err="1">
                <a:solidFill>
                  <a:schemeClr val="bg1"/>
                </a:solidFill>
              </a:rPr>
              <a:t>Entitity</a:t>
            </a:r>
            <a:r>
              <a:rPr lang="en-US" sz="3200" dirty="0">
                <a:solidFill>
                  <a:schemeClr val="bg1"/>
                </a:solidFill>
              </a:rPr>
              <a:t> Framework Core</a:t>
            </a:r>
          </a:p>
          <a:p>
            <a:r>
              <a:rPr lang="en-US" sz="3200" dirty="0">
                <a:solidFill>
                  <a:schemeClr val="bg1"/>
                </a:solidFill>
              </a:rPr>
              <a:t>Mocks</a:t>
            </a:r>
          </a:p>
          <a:p>
            <a:r>
              <a:rPr lang="en-US" sz="3200" dirty="0">
                <a:solidFill>
                  <a:schemeClr val="bg1"/>
                </a:solidFill>
              </a:rPr>
              <a:t>Rest API </a:t>
            </a:r>
          </a:p>
          <a:p>
            <a:r>
              <a:rPr lang="en-US" sz="3200" dirty="0">
                <a:solidFill>
                  <a:schemeClr val="bg1"/>
                </a:solidFill>
              </a:rPr>
              <a:t>Extension methods</a:t>
            </a:r>
          </a:p>
          <a:p>
            <a:r>
              <a:rPr lang="en-US" sz="3200" dirty="0">
                <a:solidFill>
                  <a:schemeClr val="bg1"/>
                </a:solidFill>
              </a:rPr>
              <a:t>Functions?</a:t>
            </a:r>
          </a:p>
          <a:p>
            <a:r>
              <a:rPr lang="en-US" sz="3200" dirty="0" err="1">
                <a:solidFill>
                  <a:schemeClr val="bg1"/>
                </a:solidFill>
              </a:rPr>
              <a:t>IoCContainers</a:t>
            </a:r>
            <a:r>
              <a:rPr lang="en-US" sz="3200" dirty="0">
                <a:solidFill>
                  <a:schemeClr val="bg1"/>
                </a:solidFill>
              </a:rPr>
              <a:t> </a:t>
            </a:r>
          </a:p>
          <a:p>
            <a:r>
              <a:rPr lang="en-US" sz="3200">
                <a:solidFill>
                  <a:schemeClr val="bg1"/>
                </a:solidFill>
              </a:rPr>
              <a:t>GUI </a:t>
            </a:r>
            <a:r>
              <a:rPr lang="en-US" sz="3200" dirty="0">
                <a:solidFill>
                  <a:schemeClr val="bg1"/>
                </a:solidFill>
              </a:rPr>
              <a:t>using UWP and Xamarin</a:t>
            </a:r>
            <a:endParaRPr lang="da-DK" sz="3200" dirty="0">
              <a:solidFill>
                <a:schemeClr val="bg1"/>
              </a:solidFill>
            </a:endParaRPr>
          </a:p>
        </p:txBody>
      </p:sp>
    </p:spTree>
    <p:extLst>
      <p:ext uri="{BB962C8B-B14F-4D97-AF65-F5344CB8AC3E}">
        <p14:creationId xmlns:p14="http://schemas.microsoft.com/office/powerpoint/2010/main" val="92603182"/>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purl.org/dc/dcmitype/"/>
    <ds:schemaRef ds:uri="2295e2e7-0eeb-498e-8716-217bb2ee6ee3"/>
    <ds:schemaRef ds:uri="http://schemas.microsoft.com/office/2006/documentManagement/types"/>
    <ds:schemaRef ds:uri="http://schemas.openxmlformats.org/package/2006/metadata/core-properties"/>
    <ds:schemaRef ds:uri="http://www.w3.org/XML/1998/namespace"/>
    <ds:schemaRef ds:uri="8b529f77-48ab-4581-b468-93f09345b8aa"/>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17740</TotalTime>
  <Words>293</Words>
  <Application>Microsoft Office PowerPoint</Application>
  <PresentationFormat>Custom</PresentationFormat>
  <Paragraphs>23</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Segoe UI</vt:lpstr>
      <vt:lpstr>Segoe UI Light</vt:lpstr>
      <vt:lpstr>Wingdings</vt:lpstr>
      <vt:lpstr>MSVID_White_4x3_2012-08-18</vt:lpstr>
      <vt:lpstr>C♯ Redux</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170</cp:revision>
  <dcterms:created xsi:type="dcterms:W3CDTF">2012-05-22T07:38:31Z</dcterms:created>
  <dcterms:modified xsi:type="dcterms:W3CDTF">2017-11-22T22:36:12Z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2017-11-02T08:06:09.7705907Z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