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881" r:id="rId6"/>
    <p:sldId id="882" r:id="rId7"/>
    <p:sldId id="890" r:id="rId8"/>
    <p:sldId id="883" r:id="rId9"/>
    <p:sldId id="884" r:id="rId10"/>
    <p:sldId id="885" r:id="rId11"/>
    <p:sldId id="886" r:id="rId12"/>
    <p:sldId id="887" r:id="rId13"/>
    <p:sldId id="891" r:id="rId14"/>
    <p:sldId id="888" r:id="rId15"/>
    <p:sldId id="889"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333333"/>
    <a:srgbClr val="000000"/>
    <a:srgbClr val="505050"/>
    <a:srgbClr val="00188F"/>
    <a:srgbClr val="0072C6"/>
    <a:srgbClr val="FF8C00"/>
    <a:srgbClr val="00FFFF"/>
    <a:srgbClr val="BA141A"/>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1" d="100"/>
          <a:sy n="81" d="100"/>
        </p:scale>
        <p:origin x="294"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10/26/2017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2C21BA-0070-47D9-9EDF-40169F52AFFC}"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626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453810-472C-42CF-AE3E-3BF69C1C62DB}"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51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AB8291-FE64-4DF5-921A-94B0141816FD}"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62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9AAF01-CA53-46B1-A55B-12DC1AE0925A}"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4541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A302EF4-6767-487E-913A-D6923C22B2D7}"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67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F99C89-5434-4B8C-A798-BD5231F1A163}"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2440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A60A59-D504-4831-A7E6-C93659C78A54}"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86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387416-483C-4FAD-BAE7-895396D44C2D}"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5165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DB356B-35E3-4EC5-A554-EFC26DC44721}"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3986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68B98F-A18E-436B-AA0D-096113BCBACC}"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409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20DD90-6BF0-4E1D-9B95-4F4E07AD3901}"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2679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ADA31E-3D7D-4E3C-A162-ADF6CD0AD1F2}" type="datetime1">
              <a:rPr lang="en-US" smtClean="0"/>
              <a:t>10/25/2017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339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3"/>
              </a:rPr>
              <a:t>r</a:t>
            </a:r>
            <a:r>
              <a:rPr lang="en-US" dirty="0">
                <a:hlinkClick r:id="rId3"/>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3"/>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3"/>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3"/>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3"/>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3"/>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3"/>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3"/>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20493</TotalTime>
  <Words>1815</Words>
  <Application>Microsoft Office PowerPoint</Application>
  <PresentationFormat>Custom</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244</cp:revision>
  <dcterms:created xsi:type="dcterms:W3CDTF">2012-05-22T07:38:31Z</dcterms:created>
  <dcterms:modified xsi:type="dcterms:W3CDTF">2017-10-26T07:38:55Z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2017-10-26T07:38:54.1648949Z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