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7"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11/23/2017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11/23/2017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11/23/2017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11/23/2017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961358"/>
          </a:xfrm>
        </p:spPr>
        <p:txBody>
          <a:bodyPr/>
          <a:lstStyle/>
          <a:p>
            <a:r>
              <a:rPr lang="da-DK" sz="3200" dirty="0">
                <a:solidFill>
                  <a:schemeClr val="bg1"/>
                </a:solidFill>
              </a:rPr>
              <a:t>Security in ASP.NET and UWP</a:t>
            </a:r>
          </a:p>
          <a:p>
            <a:endParaRPr lang="en-US" sz="3200" dirty="0">
              <a:solidFill>
                <a:schemeClr val="bg1"/>
              </a:solidFill>
            </a:endParaRPr>
          </a:p>
          <a:p>
            <a:r>
              <a:rPr lang="en-US" sz="3200" dirty="0">
                <a:solidFill>
                  <a:schemeClr val="bg1"/>
                </a:solidFill>
              </a:rPr>
              <a:t>Entity Framework Core</a:t>
            </a:r>
          </a:p>
          <a:p>
            <a:r>
              <a:rPr lang="en-US" sz="3200" dirty="0">
                <a:solidFill>
                  <a:schemeClr val="bg1"/>
                </a:solidFill>
              </a:rPr>
              <a:t>Mocks</a:t>
            </a:r>
          </a:p>
          <a:p>
            <a:r>
              <a:rPr lang="en-US" sz="3200" dirty="0">
                <a:solidFill>
                  <a:schemeClr val="bg1"/>
                </a:solidFill>
              </a:rPr>
              <a:t>Rest API </a:t>
            </a:r>
          </a:p>
          <a:p>
            <a:r>
              <a:rPr lang="en-US" sz="3200" dirty="0">
                <a:solidFill>
                  <a:schemeClr val="bg1"/>
                </a:solidFill>
              </a:rPr>
              <a:t>Extension methods</a:t>
            </a:r>
          </a:p>
          <a:p>
            <a:r>
              <a:rPr lang="en-US" sz="3200" dirty="0">
                <a:solidFill>
                  <a:schemeClr val="bg1"/>
                </a:solidFill>
              </a:rPr>
              <a:t>Functions?</a:t>
            </a:r>
          </a:p>
          <a:p>
            <a:r>
              <a:rPr lang="en-US" sz="3200" dirty="0" err="1">
                <a:solidFill>
                  <a:schemeClr val="bg1"/>
                </a:solidFill>
              </a:rPr>
              <a:t>IoCContainers</a:t>
            </a:r>
            <a:r>
              <a:rPr lang="en-US" sz="3200" dirty="0">
                <a:solidFill>
                  <a:schemeClr val="bg1"/>
                </a:solidFill>
              </a:rPr>
              <a:t> (</a:t>
            </a:r>
            <a:r>
              <a:rPr lang="en-US" sz="3200" dirty="0" err="1">
                <a:solidFill>
                  <a:schemeClr val="bg1"/>
                </a:solidFill>
              </a:rPr>
              <a:t>IDisposable</a:t>
            </a:r>
            <a:r>
              <a:rPr lang="en-US" sz="3200">
                <a:solidFill>
                  <a:schemeClr val="bg1"/>
                </a:solidFill>
              </a:rPr>
              <a:t>)</a:t>
            </a:r>
            <a:endParaRPr lang="en-US" sz="3200" dirty="0">
              <a:solidFill>
                <a:schemeClr val="bg1"/>
              </a:solidFill>
            </a:endParaRPr>
          </a:p>
          <a:p>
            <a:r>
              <a:rPr lang="en-US" sz="3200" dirty="0">
                <a:solidFill>
                  <a:schemeClr val="bg1"/>
                </a:solidFill>
              </a:rPr>
              <a:t>GUI using UWP and Xamarin</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8b529f77-48ab-4581-b468-93f09345b8aa"/>
    <ds:schemaRef ds:uri="http://schemas.microsoft.com/office/2006/metadata/properties"/>
    <ds:schemaRef ds:uri="http://purl.org/dc/terms/"/>
    <ds:schemaRef ds:uri="2295e2e7-0eeb-498e-8716-217bb2ee6ee3"/>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17745</TotalTime>
  <Words>291</Words>
  <Application>Microsoft Office PowerPoint</Application>
  <PresentationFormat>Custom</PresentationFormat>
  <Paragraphs>23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174</cp:revision>
  <dcterms:created xsi:type="dcterms:W3CDTF">2012-05-22T07:38:31Z</dcterms:created>
  <dcterms:modified xsi:type="dcterms:W3CDTF">2017-11-23T08:26:14Z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