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96" d="100"/>
          <a:sy n="96" d="100"/>
        </p:scale>
        <p:origin x="453"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10/24/2018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8D6D6-2582-4761-8177-67C085C534A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part 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 y="2322198"/>
            <a:ext cx="9013274" cy="264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4247317"/>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x</a:t>
            </a:r>
            <a:r>
              <a:rPr lang="da-DK" dirty="0">
                <a:solidFill>
                  <a:srgbClr val="0000FF"/>
                </a:solidFill>
                <a:latin typeface="Consolas" panose="020B0609020204030204" pitchFamily="49" charset="0"/>
              </a:rPr>
              <a:t>:</a:t>
            </a:r>
            <a:r>
              <a:rPr lang="da-DK" dirty="0">
                <a:solidFill>
                  <a:srgbClr val="FF0000"/>
                </a:solidFill>
                <a:latin typeface="Consolas" panose="020B0609020204030204" pitchFamily="49" charset="0"/>
              </a:rPr>
              <a:t>Class</a:t>
            </a:r>
            <a:r>
              <a:rPr lang="da-DK" dirty="0">
                <a:solidFill>
                  <a:srgbClr val="0000FF"/>
                </a:solidFill>
                <a:latin typeface="Consolas" panose="020B0609020204030204" pitchFamily="49" charset="0"/>
              </a:rPr>
              <a:t>="App.MainPage"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a:t>
            </a:r>
            <a:r>
              <a:rPr lang="da-DK" dirty="0" err="1">
                <a:solidFill>
                  <a:srgbClr val="0000FF"/>
                </a:solidFill>
                <a:latin typeface="Consolas" panose="020B0609020204030204" pitchFamily="49" charset="0"/>
              </a:rPr>
              <a:t>presentation</a:t>
            </a:r>
            <a:r>
              <a:rPr lang="da-DK" dirty="0">
                <a:solidFill>
                  <a:srgbClr val="0000FF"/>
                </a:solidFill>
                <a:latin typeface="Consolas" panose="020B0609020204030204" pitchFamily="49" charset="0"/>
              </a:rPr>
              <a: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err="1">
                <a:solidFill>
                  <a:srgbClr val="0000FF"/>
                </a:solidFill>
                <a:latin typeface="Consolas" panose="020B0609020204030204" pitchFamily="49" charset="0"/>
              </a:rPr>
              <a:t>:</a:t>
            </a:r>
            <a:r>
              <a:rPr lang="da-DK" dirty="0" err="1">
                <a:solidFill>
                  <a:srgbClr val="FF0000"/>
                </a:solidFill>
                <a:latin typeface="Consolas" panose="020B0609020204030204" pitchFamily="49" charset="0"/>
              </a:rPr>
              <a:t>x</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17353</TotalTime>
  <Words>2416</Words>
  <Application>Microsoft Office PowerPoint</Application>
  <PresentationFormat>Custom</PresentationFormat>
  <Paragraphs>180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part I</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123</cp:revision>
  <dcterms:created xsi:type="dcterms:W3CDTF">2012-05-22T07:38:31Z</dcterms:created>
  <dcterms:modified xsi:type="dcterms:W3CDTF">2018-10-24T09:25:59Z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