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97" r:id="rId5"/>
    <p:sldId id="927"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4" d="100"/>
          <a:sy n="94" d="100"/>
        </p:scale>
        <p:origin x="33"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CE0366-8273-4429-9D75-3BB787D662F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27864"/>
          </a:xfrm>
        </p:spPr>
        <p:txBody>
          <a:bodyPr/>
          <a:lstStyle/>
          <a:p>
            <a:r>
              <a:rPr lang="en-US" sz="3200" dirty="0">
                <a:solidFill>
                  <a:schemeClr val="bg1"/>
                </a:solidFill>
              </a:rPr>
              <a:t>…</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8b529f77-48ab-4581-b468-93f09345b8aa"/>
    <ds:schemaRef ds:uri="http://schemas.microsoft.com/office/2006/metadata/properties"/>
    <ds:schemaRef ds:uri="http://purl.org/dc/terms/"/>
    <ds:schemaRef ds:uri="2295e2e7-0eeb-498e-8716-217bb2ee6ee3"/>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17746</TotalTime>
  <Words>265</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Redux</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176</cp:revision>
  <dcterms:created xsi:type="dcterms:W3CDTF">2012-05-22T07:38:31Z</dcterms:created>
  <dcterms:modified xsi:type="dcterms:W3CDTF">2018-11-14T19:48:38Z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