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1"/>
  </p:notesMasterIdLst>
  <p:handoutMasterIdLst>
    <p:handoutMasterId r:id="rId12"/>
  </p:handoutMasterIdLst>
  <p:sldIdLst>
    <p:sldId id="897" r:id="rId5"/>
    <p:sldId id="927" r:id="rId6"/>
    <p:sldId id="938" r:id="rId7"/>
    <p:sldId id="937" r:id="rId8"/>
    <p:sldId id="928" r:id="rId9"/>
    <p:sldId id="929" r:id="rId1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8"/>
            <p14:sldId id="93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6" d="100"/>
          <a:sy n="96" d="100"/>
        </p:scale>
        <p:origin x="453"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11/6/2018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11/6/2018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2580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5BC2B2-5258-48CD-B92F-28F1FA18765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Security and stuff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3877985"/>
          </a:xfrm>
        </p:spPr>
        <p:txBody>
          <a:bodyPr/>
          <a:lstStyle/>
          <a:p>
            <a:r>
              <a:rPr lang="da-DK" sz="3200" dirty="0">
                <a:solidFill>
                  <a:schemeClr val="bg1"/>
                </a:solidFill>
              </a:rPr>
              <a:t>SwaggerGen / NSwag</a:t>
            </a:r>
          </a:p>
          <a:p>
            <a:endParaRPr lang="da-DK" sz="3200" dirty="0">
              <a:solidFill>
                <a:schemeClr val="bg1"/>
              </a:solidFill>
            </a:endParaRPr>
          </a:p>
          <a:p>
            <a:r>
              <a:rPr lang="da-DK" sz="3200" dirty="0">
                <a:solidFill>
                  <a:schemeClr val="bg1"/>
                </a:solidFill>
              </a:rPr>
              <a:t>Security in ASP.NET, UWP, and Xamarin.Forms</a:t>
            </a:r>
          </a:p>
          <a:p>
            <a:endParaRPr lang="da-DK" sz="3200" dirty="0">
              <a:solidFill>
                <a:schemeClr val="bg1"/>
              </a:solidFill>
            </a:endParaRPr>
          </a:p>
          <a:p>
            <a:r>
              <a:rPr lang="da-DK" sz="3200" dirty="0">
                <a:solidFill>
                  <a:schemeClr val="bg1"/>
                </a:solidFill>
              </a:rPr>
              <a:t>SignalR</a:t>
            </a: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EF52-FC38-40DE-A9EA-63B4C468F098}"/>
              </a:ext>
            </a:extLst>
          </p:cNvPr>
          <p:cNvSpPr>
            <a:spLocks noGrp="1"/>
          </p:cNvSpPr>
          <p:nvPr>
            <p:ph type="title" idx="4294967295"/>
          </p:nvPr>
        </p:nvSpPr>
        <p:spPr>
          <a:xfrm>
            <a:off x="0" y="295275"/>
            <a:ext cx="8778875" cy="917575"/>
          </a:xfrm>
        </p:spPr>
        <p:txBody>
          <a:bodyPr/>
          <a:lstStyle/>
          <a:p>
            <a:r>
              <a:rPr lang="en-US" dirty="0" err="1"/>
              <a:t>SwaggerGen</a:t>
            </a:r>
            <a:r>
              <a:rPr lang="en-US" dirty="0"/>
              <a:t> / </a:t>
            </a:r>
            <a:r>
              <a:rPr lang="en-US" dirty="0" err="1"/>
              <a:t>NSwag</a:t>
            </a:r>
            <a:endParaRPr lang="en-DK" dirty="0"/>
          </a:p>
        </p:txBody>
      </p:sp>
      <p:pic>
        <p:nvPicPr>
          <p:cNvPr id="1026" name="Picture 2" descr="Image result for thumbsup">
            <a:extLst>
              <a:ext uri="{FF2B5EF4-FFF2-40B4-BE49-F238E27FC236}">
                <a16:creationId xmlns:a16="http://schemas.microsoft.com/office/drawing/2014/main" id="{4E4A3633-F26F-49BC-8859-C3A07AD96A8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3804" y="1325309"/>
            <a:ext cx="7558954" cy="56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92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4339650"/>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Existing project -&gt; Add Connected Service</a:t>
            </a:r>
          </a:p>
          <a:p>
            <a:r>
              <a:rPr lang="en-US" dirty="0">
                <a:solidFill>
                  <a:schemeClr val="bg1"/>
                </a:solidFill>
              </a:rPr>
              <a:t>(Merge </a:t>
            </a:r>
            <a:r>
              <a:rPr lang="en-US" dirty="0" err="1">
                <a:solidFill>
                  <a:schemeClr val="bg1"/>
                </a:solidFill>
              </a:rPr>
              <a:t>startup.cs</a:t>
            </a:r>
            <a:r>
              <a:rPr lang="en-US" dirty="0">
                <a:solidFill>
                  <a:schemeClr val="bg1"/>
                </a:solidFill>
              </a:rPr>
              <a:t>)</a:t>
            </a:r>
          </a:p>
          <a:p>
            <a:endParaRPr lang="en-US" dirty="0">
              <a:solidFill>
                <a:schemeClr val="bg1"/>
              </a:solidFill>
            </a:endParaRPr>
          </a:p>
          <a:p>
            <a:r>
              <a:rPr lang="en-US" dirty="0">
                <a:solidFill>
                  <a:schemeClr val="bg1"/>
                </a:solidFill>
              </a:rPr>
              <a:t>Enable SSL</a:t>
            </a:r>
          </a:p>
        </p:txBody>
      </p:sp>
    </p:spTree>
    <p:extLst>
      <p:ext uri="{BB962C8B-B14F-4D97-AF65-F5344CB8AC3E}">
        <p14:creationId xmlns:p14="http://schemas.microsoft.com/office/powerpoint/2010/main" val="1412748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949047"/>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a:solidFill>
                  <a:schemeClr val="bg1"/>
                </a:solidFill>
              </a:rPr>
              <a:t>Security in UWP and </a:t>
            </a:r>
            <a:r>
              <a:rPr lang="da-DK" dirty="0" err="1">
                <a:solidFill>
                  <a:schemeClr val="bg1"/>
                </a:solidFill>
              </a:rPr>
              <a:t>Xamarin.Forms</a:t>
            </a:r>
            <a:endParaRPr lang="da-DK" dirty="0">
              <a:solidFill>
                <a:schemeClr val="bg1"/>
              </a:solidFill>
            </a:endParaRPr>
          </a:p>
          <a:p>
            <a:r>
              <a:rPr lang="da-DK" dirty="0" err="1">
                <a:solidFill>
                  <a:schemeClr val="bg1"/>
                </a:solidFill>
              </a:rPr>
              <a:t>Entity</a:t>
            </a:r>
            <a:r>
              <a:rPr lang="da-DK" dirty="0">
                <a:solidFill>
                  <a:schemeClr val="bg1"/>
                </a:solidFill>
              </a:rPr>
              <a:t> Framework Core – </a:t>
            </a:r>
            <a:r>
              <a:rPr lang="da-DK" dirty="0" err="1">
                <a:solidFill>
                  <a:schemeClr val="bg1"/>
                </a:solidFill>
              </a:rPr>
              <a:t>what</a:t>
            </a:r>
            <a:r>
              <a:rPr lang="da-DK" dirty="0">
                <a:solidFill>
                  <a:schemeClr val="bg1"/>
                </a:solidFill>
              </a:rPr>
              <a:t>?</a:t>
            </a: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17799</TotalTime>
  <Words>736</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Segoe UI</vt:lpstr>
      <vt:lpstr>Segoe UI Light</vt:lpstr>
      <vt:lpstr>Wingdings</vt:lpstr>
      <vt:lpstr>MSVID_White_4x3_2012-08-18</vt:lpstr>
      <vt:lpstr>Security and stuff</vt:lpstr>
      <vt:lpstr>Agenda</vt:lpstr>
      <vt:lpstr>SwaggerGen / NSwag</vt:lpstr>
      <vt:lpstr>Security in ASP.NET Core</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172</cp:revision>
  <dcterms:created xsi:type="dcterms:W3CDTF">2012-05-22T07:38:31Z</dcterms:created>
  <dcterms:modified xsi:type="dcterms:W3CDTF">2018-11-06T08:43:34Z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