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
  </p:notesMasterIdLst>
  <p:handoutMasterIdLst>
    <p:handoutMasterId r:id="rId7"/>
  </p:handoutMasterIdLst>
  <p:sldIdLst>
    <p:sldId id="2076138457" r:id="rId2"/>
    <p:sldId id="2076138514" r:id="rId3"/>
    <p:sldId id="2076138520" r:id="rId4"/>
    <p:sldId id="2076138521" r:id="rId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6242" autoAdjust="0"/>
  </p:normalViewPr>
  <p:slideViewPr>
    <p:cSldViewPr snapToGrid="0">
      <p:cViewPr varScale="1">
        <p:scale>
          <a:sx n="69" d="100"/>
          <a:sy n="69" d="100"/>
        </p:scale>
        <p:origin x="24" y="351"/>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11/6/2021 10:56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11/6/2021 10:56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38830&amp;picture=&amp;jazyk=SE" TargetMode="External"/><Relationship Id="rId2" Type="http://schemas.openxmlformats.org/officeDocument/2006/relationships/image" Target="../media/image23.jp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4.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Mobile and Desktop Applications with C</a:t>
            </a:r>
            <a:r>
              <a:rPr lang="en-US" baseline="30000" noProof="0" dirty="0"/>
              <a:t>♯</a:t>
            </a:r>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6" name="Picture Placeholder 5" descr="A spider in a web&#10;&#10;Description automatically generated">
            <a:extLst>
              <a:ext uri="{FF2B5EF4-FFF2-40B4-BE49-F238E27FC236}">
                <a16:creationId xmlns:a16="http://schemas.microsoft.com/office/drawing/2014/main" id="{7946F6D9-7AE8-4C82-906D-C5F85DA58E9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16667" r="16667"/>
          <a:stretch>
            <a:fillRect/>
          </a:stretch>
        </p:blipFill>
        <p:spPr/>
      </p:pic>
    </p:spTree>
    <p:extLst>
      <p:ext uri="{BB962C8B-B14F-4D97-AF65-F5344CB8AC3E}">
        <p14:creationId xmlns:p14="http://schemas.microsoft.com/office/powerpoint/2010/main" val="1111858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5411486" cy="4049712"/>
          </a:xfrm>
        </p:spPr>
        <p:txBody>
          <a:bodyPr wrap="square">
            <a:normAutofit/>
          </a:bodyPr>
          <a:lstStyle/>
          <a:p>
            <a:r>
              <a:rPr lang="en-US" noProof="0" dirty="0"/>
              <a:t>Upgrading .NET applications</a:t>
            </a:r>
          </a:p>
          <a:p>
            <a:r>
              <a:rPr lang="en-US" dirty="0" err="1"/>
              <a:t>Blazor</a:t>
            </a:r>
            <a:r>
              <a:rPr lang="en-US" dirty="0"/>
              <a:t> follow-up</a:t>
            </a:r>
          </a:p>
          <a:p>
            <a:r>
              <a:rPr lang="en-US" dirty="0"/>
              <a:t>Windows Applications</a:t>
            </a:r>
          </a:p>
          <a:p>
            <a:pPr marL="342900" indent="-342900">
              <a:buFontTx/>
              <a:buChar char="-"/>
            </a:pPr>
            <a:r>
              <a:rPr lang="en-US" dirty="0"/>
              <a:t>Windows Forms (WinForms)</a:t>
            </a:r>
          </a:p>
          <a:p>
            <a:pPr marL="342900" indent="-342900">
              <a:buFontTx/>
              <a:buChar char="-"/>
            </a:pPr>
            <a:r>
              <a:rPr lang="en-US" dirty="0"/>
              <a:t>Windows Presentation Foundation (WPF)</a:t>
            </a:r>
          </a:p>
          <a:p>
            <a:r>
              <a:rPr lang="en-US" dirty="0"/>
              <a:t>.NET Multi-platform App UI (MAUI)</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Upgrading .NET Applications</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9F9A3-AA81-4DEC-8AFB-272F4367023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5619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57</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Consolas</vt:lpstr>
      <vt:lpstr>Segoe UI</vt:lpstr>
      <vt:lpstr>Segoe UI Semibold</vt:lpstr>
      <vt:lpstr>Wingdings</vt:lpstr>
      <vt:lpstr>White Template</vt:lpstr>
      <vt:lpstr>Mobile and Desktop Applications with C♯</vt:lpstr>
      <vt:lpstr>Agenda</vt:lpstr>
      <vt:lpstr>Upgrading .NET Applications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197</cp:revision>
  <dcterms:created xsi:type="dcterms:W3CDTF">2021-09-02T18:23:40Z</dcterms:created>
  <dcterms:modified xsi:type="dcterms:W3CDTF">2021-11-06T10:05:16Z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