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1"/>
  </p:sldMasterIdLst>
  <p:notesMasterIdLst>
    <p:notesMasterId r:id="rId10"/>
  </p:notesMasterIdLst>
  <p:handoutMasterIdLst>
    <p:handoutMasterId r:id="rId11"/>
  </p:handoutMasterIdLst>
  <p:sldIdLst>
    <p:sldId id="2076138457" r:id="rId2"/>
    <p:sldId id="2076138522" r:id="rId3"/>
    <p:sldId id="2076138514" r:id="rId4"/>
    <p:sldId id="2076138523" r:id="rId5"/>
    <p:sldId id="2076138524" r:id="rId6"/>
    <p:sldId id="2076138525" r:id="rId7"/>
    <p:sldId id="2076138520" r:id="rId8"/>
    <p:sldId id="2076138521" r:id="rId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640" userDrawn="1">
          <p15:clr>
            <a:srgbClr val="A4A3A4"/>
          </p15:clr>
        </p15:guide>
        <p15:guide id="3"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780F"/>
    <a:srgbClr val="000000"/>
    <a:srgbClr val="B6F2F2"/>
    <a:srgbClr val="FFFFFF"/>
    <a:srgbClr val="50E6FF"/>
    <a:srgbClr val="2F2F2F"/>
    <a:srgbClr val="666666"/>
    <a:srgbClr val="8661C5"/>
    <a:srgbClr val="D59DFF"/>
    <a:srgbClr val="0069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5" autoAdjust="0"/>
    <p:restoredTop sz="96242" autoAdjust="0"/>
  </p:normalViewPr>
  <p:slideViewPr>
    <p:cSldViewPr snapToGrid="0">
      <p:cViewPr varScale="1">
        <p:scale>
          <a:sx n="106" d="100"/>
          <a:sy n="106" d="100"/>
        </p:scale>
        <p:origin x="576" y="108"/>
      </p:cViewPr>
      <p:guideLst>
        <p:guide orient="horz" pos="640"/>
        <p:guide pos="3840"/>
      </p:guideLst>
    </p:cSldViewPr>
  </p:slideViewPr>
  <p:outlineViewPr>
    <p:cViewPr>
      <p:scale>
        <a:sx n="33" d="100"/>
        <a:sy n="33" d="100"/>
      </p:scale>
      <p:origin x="0" y="-26628"/>
    </p:cViewPr>
  </p:outlineViewPr>
  <p:notesTextViewPr>
    <p:cViewPr>
      <p:scale>
        <a:sx n="125" d="100"/>
        <a:sy n="125" d="100"/>
      </p:scale>
      <p:origin x="0" y="0"/>
    </p:cViewPr>
  </p:notesTextViewPr>
  <p:sorterViewPr>
    <p:cViewPr varScale="1">
      <p:scale>
        <a:sx n="1" d="1"/>
        <a:sy n="1" d="1"/>
      </p:scale>
      <p:origin x="0" y="-20925"/>
    </p:cViewPr>
  </p:sorterViewPr>
  <p:notesViewPr>
    <p:cSldViewPr snapToGrid="0" showGuides="1">
      <p:cViewPr varScale="1">
        <p:scale>
          <a:sx n="169" d="100"/>
          <a:sy n="169" d="100"/>
        </p:scale>
        <p:origin x="5232"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11/10/2021 7:54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11/10/2021 7:53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Master" Target="../slideMasters/slideMaster1.xml"/><Relationship Id="rId4" Type="http://schemas.openxmlformats.org/officeDocument/2006/relationships/image" Target="../media/image16.jp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Master" Target="../slideMasters/slideMaster1.xml"/><Relationship Id="rId5" Type="http://schemas.openxmlformats.org/officeDocument/2006/relationships/image" Target="../media/image20.jpg"/><Relationship Id="rId4" Type="http://schemas.openxmlformats.org/officeDocument/2006/relationships/image" Target="../media/image19.jp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0.jp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Master" Target="../slideMasters/slideMaster1.xml"/><Relationship Id="rId6" Type="http://schemas.openxmlformats.org/officeDocument/2006/relationships/image" Target="../media/image21.jpg"/><Relationship Id="rId5" Type="http://schemas.openxmlformats.org/officeDocument/2006/relationships/image" Target="../media/image11.jpg"/><Relationship Id="rId4" Type="http://schemas.openxmlformats.org/officeDocument/2006/relationships/image" Target="../media/image10.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4509513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15770881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25625778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Subtitle</a:t>
            </a:r>
          </a:p>
        </p:txBody>
      </p:sp>
    </p:spTree>
    <p:extLst>
      <p:ext uri="{BB962C8B-B14F-4D97-AF65-F5344CB8AC3E}">
        <p14:creationId xmlns:p14="http://schemas.microsoft.com/office/powerpoint/2010/main" val="74975284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dirty="0"/>
              <a:t>Section Name</a:t>
            </a:r>
          </a:p>
        </p:txBody>
      </p:sp>
    </p:spTree>
    <p:extLst>
      <p:ext uri="{BB962C8B-B14F-4D97-AF65-F5344CB8AC3E}">
        <p14:creationId xmlns:p14="http://schemas.microsoft.com/office/powerpoint/2010/main" val="1166777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 with no subtitle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dirty="0"/>
              <a:t>Appendix</a:t>
            </a:r>
          </a:p>
        </p:txBody>
      </p:sp>
    </p:spTree>
    <p:extLst>
      <p:ext uri="{BB962C8B-B14F-4D97-AF65-F5344CB8AC3E}">
        <p14:creationId xmlns:p14="http://schemas.microsoft.com/office/powerpoint/2010/main" val="2353730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528508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17" name="Picture 16" descr="A desk with computer and other accessories.&#10;&#10;Description automatically generated">
            <a:extLst>
              <a:ext uri="{FF2B5EF4-FFF2-40B4-BE49-F238E27FC236}">
                <a16:creationId xmlns:a16="http://schemas.microsoft.com/office/drawing/2014/main" id="{94C21E1A-F3EA-4086-A85E-651CF2F86E99}"/>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42630895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4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dirty="0"/>
              <a:t>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7266329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81166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5_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35084474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857019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70883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6918344"/>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388161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6551895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userDrawn="1">
          <p15:clr>
            <a:srgbClr val="5ACBF0"/>
          </p15:clr>
        </p15:guide>
        <p15:guide id="7" pos="1795" userDrawn="1">
          <p15:clr>
            <a:srgbClr val="5ACBF0"/>
          </p15:clr>
        </p15:guide>
        <p15:guide id="8" pos="3035" userDrawn="1">
          <p15:clr>
            <a:srgbClr val="5ACBF0"/>
          </p15:clr>
        </p15:guide>
        <p15:guide id="9" pos="3221" userDrawn="1">
          <p15:clr>
            <a:srgbClr val="5ACBF0"/>
          </p15:clr>
        </p15:guide>
        <p15:guide id="10" pos="4461" userDrawn="1">
          <p15:clr>
            <a:srgbClr val="5ACBF0"/>
          </p15:clr>
        </p15:guide>
        <p15:guide id="11" pos="5890" userDrawn="1">
          <p15:clr>
            <a:srgbClr val="5ACBF0"/>
          </p15:clr>
        </p15:guide>
        <p15:guide id="12" orient="horz" pos="1436">
          <p15:clr>
            <a:srgbClr val="5ACBF0"/>
          </p15:clr>
        </p15:guide>
        <p15:guide id="13" pos="4646" userDrawn="1">
          <p15:clr>
            <a:srgbClr val="5ACBF0"/>
          </p15:clr>
        </p15:guide>
        <p15:guide id="14" pos="6072"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61338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userDrawn="1">
          <p15:clr>
            <a:srgbClr val="5ACBF0"/>
          </p15:clr>
        </p15:guide>
        <p15:guide id="34" pos="3336"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userDrawn="1">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guide id="31" pos="3840"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89192910"/>
      </p:ext>
    </p:extLst>
  </p:cSld>
  <p:clrMapOvr>
    <a:masterClrMapping/>
  </p:clrMapOvr>
  <p:transition>
    <p:fade/>
  </p:transition>
  <p:extLst>
    <p:ext uri="{DCECCB84-F9BA-43D5-87BE-67443E8EF086}">
      <p15:sldGuideLst xmlns:p15="http://schemas.microsoft.com/office/powerpoint/2012/main">
        <p15:guide id="2" orient="horz" pos="1162" userDrawn="1">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287030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58693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3330693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2089322"/>
      </p:ext>
    </p:extLst>
  </p:cSld>
  <p:clrMapOvr>
    <a:masterClrMapping/>
  </p:clrMapOvr>
  <p:transition>
    <p:fade/>
  </p:transition>
  <p:extLst>
    <p:ext uri="{DCECCB84-F9BA-43D5-87BE-67443E8EF086}">
      <p15:sldGuideLst xmlns:p15="http://schemas.microsoft.com/office/powerpoint/2012/main">
        <p15:guide id="3" orient="horz" pos="1162" userDrawn="1">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996806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2510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274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31805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5761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68791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758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8708290"/>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890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dirty="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dirty="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68886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dirty="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47838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dirty="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2137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185091634"/>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899690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endParaRPr lang="en-US" dirty="0"/>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dirty="0"/>
              <a:t>Label</a:t>
            </a:r>
          </a:p>
        </p:txBody>
      </p:sp>
    </p:spTree>
    <p:extLst>
      <p:ext uri="{BB962C8B-B14F-4D97-AF65-F5344CB8AC3E}">
        <p14:creationId xmlns:p14="http://schemas.microsoft.com/office/powerpoint/2010/main" val="159853017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endParaRPr lang="en-US" dirty="0"/>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dirty="0"/>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212407088"/>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userDrawn="1">
          <p15:clr>
            <a:srgbClr val="FBAE40"/>
          </p15:clr>
        </p15:guide>
        <p15:guide id="32" orient="horz" pos="275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35284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endParaRPr lang="en-US" dirty="0"/>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6701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userDrawn="1">
          <p15:clr>
            <a:srgbClr val="A4A3A4"/>
          </p15:clr>
        </p15:guide>
        <p15:guide id="19" pos="3341" userDrawn="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17962772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9369899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3840" userDrawn="1">
          <p15:clr>
            <a:srgbClr val="5ACBF0"/>
          </p15:clr>
        </p15:guide>
        <p15:guide id="4" orient="horz" pos="21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endParaRPr lang="en-US" dirty="0"/>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909443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2058752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userDrawn="1">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userDrawn="1">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userDrawn="1">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24772569"/>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4" orient="horz" pos="3209" userDrawn="1">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userDrawn="1">
          <p15:clr>
            <a:srgbClr val="5ACBF0"/>
          </p15:clr>
        </p15:guide>
        <p15:guide id="15" pos="3451" userDrawn="1">
          <p15:clr>
            <a:srgbClr val="5ACBF0"/>
          </p15:clr>
        </p15:guide>
        <p15:guide id="16" pos="4229"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82817732"/>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userDrawn="1">
          <p15:clr>
            <a:srgbClr val="5ACBF0"/>
          </p15:clr>
        </p15:guide>
        <p15:guide id="15" pos="2168" userDrawn="1">
          <p15:clr>
            <a:srgbClr val="5ACBF0"/>
          </p15:clr>
        </p15:guide>
        <p15:guide id="16" pos="2944" userDrawn="1">
          <p15:clr>
            <a:srgbClr val="5ACBF0"/>
          </p15:clr>
        </p15:guide>
        <p15:guide id="17" pos="4738" userDrawn="1">
          <p15:clr>
            <a:srgbClr val="5ACBF0"/>
          </p15:clr>
        </p15:guide>
        <p15:guide id="18" pos="551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5299928"/>
      </p:ext>
    </p:extLst>
  </p:cSld>
  <p:clrMapOvr>
    <a:masterClrMapping/>
  </p:clrMapOvr>
  <p:transition>
    <p:fade/>
  </p:transition>
  <p:extLst>
    <p:ext uri="{DCECCB84-F9BA-43D5-87BE-67443E8EF086}">
      <p15:sldGuideLst xmlns:p15="http://schemas.microsoft.com/office/powerpoint/2012/main">
        <p15:guide id="1" orient="horz" pos="720" userDrawn="1">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userDrawn="1">
          <p15:clr>
            <a:srgbClr val="5ACBF0"/>
          </p15:clr>
        </p15:guide>
        <p15:guide id="16" pos="1524" userDrawn="1">
          <p15:clr>
            <a:srgbClr val="5ACBF0"/>
          </p15:clr>
        </p15:guide>
        <p15:guide id="17" pos="2298" userDrawn="1">
          <p15:clr>
            <a:srgbClr val="5ACBF0"/>
          </p15:clr>
        </p15:guide>
        <p15:guide id="18" pos="3450" userDrawn="1">
          <p15:clr>
            <a:srgbClr val="5ACBF0"/>
          </p15:clr>
        </p15:guide>
        <p15:guide id="19" pos="4230" userDrawn="1">
          <p15:clr>
            <a:srgbClr val="5ACBF0"/>
          </p15:clr>
        </p15:guide>
        <p15:guide id="20" pos="5380" userDrawn="1">
          <p15:clr>
            <a:srgbClr val="5ACBF0"/>
          </p15:clr>
        </p15:guide>
        <p15:guide id="21" pos="6156" userDrawn="1">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0590399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5616026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userDrawn="1">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6753169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userDrawn="1">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407464684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userDrawn="1">
          <p15:clr>
            <a:srgbClr val="5ACBF0"/>
          </p15:clr>
        </p15:guide>
        <p15:guide id="3" pos="6216" userDrawn="1">
          <p15:clr>
            <a:srgbClr val="5ACBF0"/>
          </p15:clr>
        </p15:guide>
        <p15:guide id="5" pos="5850" userDrawn="1">
          <p15:clr>
            <a:srgbClr val="5ACBF0"/>
          </p15:clr>
        </p15:guide>
        <p15:guide id="7" pos="4392" userDrawn="1">
          <p15:clr>
            <a:srgbClr val="5ACBF0"/>
          </p15:clr>
        </p15:guide>
        <p15:guide id="8" pos="3292" userDrawn="1">
          <p15:clr>
            <a:srgbClr val="5ACBF0"/>
          </p15:clr>
        </p15:guide>
        <p15:guide id="10" pos="2926">
          <p15:clr>
            <a:srgbClr val="5ACBF0"/>
          </p15:clr>
        </p15:guide>
        <p15:guide id="11" pos="4754" userDrawn="1">
          <p15:clr>
            <a:srgbClr val="5ACBF0"/>
          </p15:clr>
        </p15:guide>
        <p15:guide id="13" pos="1464" userDrawn="1">
          <p15:clr>
            <a:srgbClr val="5ACBF0"/>
          </p15:clr>
        </p15:guide>
        <p15:guide id="14" orient="horz" pos="1440">
          <p15:clr>
            <a:srgbClr val="5ACBF0"/>
          </p15:clr>
        </p15:guide>
        <p15:guide id="15" pos="1830" userDrawn="1">
          <p15:clr>
            <a:srgbClr val="5ACBF0"/>
          </p15:clr>
        </p15:guide>
        <p15:guide id="16" orient="horz" pos="2533" userDrawn="1">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dirty="0"/>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dirty="0"/>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dirty="0"/>
              <a:t>Add quote text here Add quote text here Add quote text here Add quote text here Add quote text here</a:t>
            </a:r>
          </a:p>
        </p:txBody>
      </p:sp>
    </p:spTree>
    <p:extLst>
      <p:ext uri="{BB962C8B-B14F-4D97-AF65-F5344CB8AC3E}">
        <p14:creationId xmlns:p14="http://schemas.microsoft.com/office/powerpoint/2010/main" val="32705632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dirty="0"/>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dirty="0"/>
              <a:t>Add quote text here</a:t>
            </a:r>
          </a:p>
        </p:txBody>
      </p:sp>
    </p:spTree>
    <p:extLst>
      <p:ext uri="{BB962C8B-B14F-4D97-AF65-F5344CB8AC3E}">
        <p14:creationId xmlns:p14="http://schemas.microsoft.com/office/powerpoint/2010/main" val="16069523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dirty="0"/>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endParaRPr lang="en-US" dirty="0"/>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dirty="0"/>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dirty="0"/>
              <a:t>Add quote text here</a:t>
            </a:r>
          </a:p>
        </p:txBody>
      </p:sp>
    </p:spTree>
    <p:extLst>
      <p:ext uri="{BB962C8B-B14F-4D97-AF65-F5344CB8AC3E}">
        <p14:creationId xmlns:p14="http://schemas.microsoft.com/office/powerpoint/2010/main" val="1038616751"/>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userDrawn="1">
          <p15:clr>
            <a:srgbClr val="5ACBF0"/>
          </p15:clr>
        </p15:guide>
        <p15:guide id="7" pos="4747" userDrawn="1">
          <p15:clr>
            <a:srgbClr val="5ACBF0"/>
          </p15:clr>
        </p15:guide>
        <p15:guide id="8" pos="4936">
          <p15:clr>
            <a:srgbClr val="5ACBF0"/>
          </p15:clr>
        </p15:guide>
        <p15:guide id="9" pos="5123">
          <p15:clr>
            <a:srgbClr val="5ACBF0"/>
          </p15:clr>
        </p15:guide>
        <p15:guide id="10" orient="horz" pos="3465" userDrawn="1">
          <p15:clr>
            <a:srgbClr val="5ACBF0"/>
          </p15:clr>
        </p15:guide>
        <p15:guide id="11" orient="horz" pos="1956" userDrawn="1">
          <p15:clr>
            <a:srgbClr val="FBAE40"/>
          </p15:clr>
        </p15:guide>
        <p15:guide id="12" pos="1096"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669616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0496400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867370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userDrawn="1">
          <p15:clr>
            <a:srgbClr val="FBAE40"/>
          </p15:clr>
        </p15:guide>
        <p15:guide id="6" pos="3364" userDrawn="1">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78310202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814874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dirty="0"/>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187997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userDrawn="1">
          <p15:clr>
            <a:srgbClr val="A4A3A4"/>
          </p15:clr>
        </p15:guide>
        <p15:guide id="17" pos="3931" userDrawn="1">
          <p15:clr>
            <a:srgbClr val="A4A3A4"/>
          </p15:clr>
        </p15:guide>
        <p15:guide id="18" pos="4342" userDrawn="1">
          <p15:clr>
            <a:srgbClr val="A4A3A4"/>
          </p15:clr>
        </p15:guide>
        <p15:guide id="19" pos="4531" userDrawn="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4777073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dirty="0" err="1"/>
              <a:t>Firstname</a:t>
            </a:r>
            <a:r>
              <a:rPr lang="en-US" dirty="0"/>
              <a:t> </a:t>
            </a:r>
            <a:r>
              <a:rPr lang="en-US" dirty="0" err="1"/>
              <a:t>Lastname</a:t>
            </a:r>
            <a:endParaRPr lang="en-US" dirty="0"/>
          </a:p>
          <a:p>
            <a:pPr lvl="1"/>
            <a:r>
              <a:rPr lang="en-US" dirty="0"/>
              <a:t>Title</a:t>
            </a:r>
          </a:p>
          <a:p>
            <a:pPr lvl="1"/>
            <a:endParaRPr lang="en-US" dirty="0"/>
          </a:p>
          <a:p>
            <a:pPr lvl="1"/>
            <a:r>
              <a:rPr lang="en-US" dirty="0"/>
              <a:t>m: xxx-xxx-</a:t>
            </a:r>
            <a:r>
              <a:rPr lang="en-US" dirty="0" err="1"/>
              <a:t>xxxx</a:t>
            </a:r>
            <a:endParaRPr lang="en-US" dirty="0"/>
          </a:p>
          <a:p>
            <a:pPr lvl="1"/>
            <a:r>
              <a:rPr lang="en-US" dirty="0"/>
              <a:t>t: xxx-xxx-</a:t>
            </a:r>
            <a:r>
              <a:rPr lang="en-US" dirty="0" err="1"/>
              <a:t>xxxx</a:t>
            </a:r>
            <a:endParaRPr lang="en-US" dirty="0"/>
          </a:p>
          <a:p>
            <a:pPr lvl="1"/>
            <a:r>
              <a:rPr lang="en-US" dirty="0"/>
              <a:t>e: </a:t>
            </a:r>
            <a:r>
              <a:rPr lang="en-US" dirty="0" err="1"/>
              <a:t>xxxxxxxxxxxxxxxxx@microsoft.com</a:t>
            </a:r>
            <a:endParaRPr lang="en-US" dirty="0"/>
          </a:p>
        </p:txBody>
      </p:sp>
    </p:spTree>
    <p:extLst>
      <p:ext uri="{BB962C8B-B14F-4D97-AF65-F5344CB8AC3E}">
        <p14:creationId xmlns:p14="http://schemas.microsoft.com/office/powerpoint/2010/main" val="367836929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dirty="0"/>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dirty="0"/>
              <a:t>Resource name</a:t>
            </a:r>
          </a:p>
          <a:p>
            <a:pPr lvl="0"/>
            <a:r>
              <a:rPr lang="en-US" dirty="0"/>
              <a:t>Resource name</a:t>
            </a:r>
          </a:p>
        </p:txBody>
      </p:sp>
    </p:spTree>
    <p:extLst>
      <p:ext uri="{BB962C8B-B14F-4D97-AF65-F5344CB8AC3E}">
        <p14:creationId xmlns:p14="http://schemas.microsoft.com/office/powerpoint/2010/main" val="15231244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dirty="0"/>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69248679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75047256"/>
      </p:ext>
    </p:extLst>
  </p:cSld>
  <p:clrMapOvr>
    <a:masterClrMapping/>
  </p:clrMapOvr>
  <p:transition>
    <p:fade/>
  </p:transition>
  <p:extLst>
    <p:ext uri="{DCECCB84-F9BA-43D5-87BE-67443E8EF086}">
      <p15:sldGuideLst xmlns:p15="http://schemas.microsoft.com/office/powerpoint/2012/main">
        <p15:guide id="13" pos="4929" userDrawn="1">
          <p15:clr>
            <a:srgbClr val="5ACBF0"/>
          </p15:clr>
        </p15:guide>
        <p15:guide id="29" orient="horz" pos="2160">
          <p15:clr>
            <a:srgbClr val="5ACBF0"/>
          </p15:clr>
        </p15:guide>
        <p15:guide id="30" pos="4566" userDrawn="1">
          <p15:clr>
            <a:srgbClr val="5ACBF0"/>
          </p15:clr>
        </p15:guide>
        <p15:guide id="31" pos="4203" userDrawn="1">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88644385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dirty="0"/>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40532634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userDrawn="1">
          <p15:clr>
            <a:srgbClr val="A4A3A4"/>
          </p15:clr>
        </p15:guide>
        <p15:guide id="28" pos="3840">
          <p15:clr>
            <a:srgbClr val="F26B43"/>
          </p15:clr>
        </p15:guide>
        <p15:guide id="29" pos="3454" userDrawn="1">
          <p15:clr>
            <a:srgbClr val="FBAE40"/>
          </p15:clr>
        </p15:guide>
        <p15:guide id="30" pos="420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999618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dirty="0"/>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dirty="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dirty="0">
              <a:solidFill>
                <a:schemeClr val="bg1"/>
              </a:solidFill>
              <a:latin typeface="Segoe UI" panose="020B0502040204020203" pitchFamily="34" charset="0"/>
              <a:cs typeface="Segoe UI" panose="020B0502040204020203" pitchFamily="34" charset="0"/>
            </a:endParaRPr>
          </a:p>
          <a:p>
            <a:pPr>
              <a:lnSpc>
                <a:spcPct val="100000"/>
              </a:lnSpc>
            </a:pPr>
            <a:r>
              <a:rPr lang="en-US" sz="1800" b="0" dirty="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dirty="0"/>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Financial</a:t>
            </a:r>
          </a:p>
          <a:p>
            <a:pPr lvl="0"/>
            <a:r>
              <a:rPr lang="en-US" dirty="0"/>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Percentage</a:t>
            </a:r>
          </a:p>
          <a:p>
            <a:pPr lvl="0"/>
            <a:r>
              <a:rPr lang="en-US" dirty="0"/>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Additional</a:t>
            </a:r>
          </a:p>
          <a:p>
            <a:pPr lvl="0"/>
            <a:r>
              <a:rPr lang="en-US" dirty="0"/>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dirty="0"/>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dirty="0"/>
              <a:t>Descriptive text</a:t>
            </a:r>
          </a:p>
        </p:txBody>
      </p:sp>
    </p:spTree>
    <p:extLst>
      <p:ext uri="{BB962C8B-B14F-4D97-AF65-F5344CB8AC3E}">
        <p14:creationId xmlns:p14="http://schemas.microsoft.com/office/powerpoint/2010/main" val="3455035362"/>
      </p:ext>
    </p:extLst>
  </p:cSld>
  <p:clrMapOvr>
    <a:masterClrMapping/>
  </p:clrMapOvr>
  <p:transition>
    <p:fade/>
  </p:transition>
  <p:extLst>
    <p:ext uri="{DCECCB84-F9BA-43D5-87BE-67443E8EF086}">
      <p15:sldGuideLst xmlns:p15="http://schemas.microsoft.com/office/powerpoint/2012/main">
        <p15:guide id="16" pos="3754" userDrawn="1">
          <p15:clr>
            <a:srgbClr val="A4A3A4"/>
          </p15:clr>
        </p15:guide>
        <p15:guide id="17" pos="3931" userDrawn="1">
          <p15:clr>
            <a:srgbClr val="A4A3A4"/>
          </p15:clr>
        </p15:guide>
        <p15:guide id="20" pos="4937">
          <p15:clr>
            <a:srgbClr val="A4A3A4"/>
          </p15:clr>
        </p15:guide>
        <p15:guide id="21" pos="5133" userDrawn="1">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userDrawn="1">
          <p15:clr>
            <a:srgbClr val="FBAE40"/>
          </p15:clr>
        </p15:guide>
        <p15:guide id="32" orient="horz" pos="1162"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dirty="0"/>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quis</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nostrud</a:t>
            </a:r>
            <a:r>
              <a:rPr lang="en-US" sz="1200" b="0" dirty="0">
                <a:solidFill>
                  <a:srgbClr val="505050"/>
                </a:solidFill>
                <a:latin typeface="Segoe UI" panose="020B0502040204020203" pitchFamily="34" charset="0"/>
                <a:cs typeface="Segoe UI" panose="020B0502040204020203" pitchFamily="34" charset="0"/>
              </a:rPr>
              <a:t> exercitation </a:t>
            </a:r>
            <a:r>
              <a:rPr lang="en-US" sz="1200" b="0" dirty="0" err="1">
                <a:solidFill>
                  <a:srgbClr val="505050"/>
                </a:solidFill>
                <a:latin typeface="Segoe UI" panose="020B0502040204020203" pitchFamily="34" charset="0"/>
                <a:cs typeface="Segoe UI" panose="020B0502040204020203" pitchFamily="34" charset="0"/>
              </a:rPr>
              <a:t>ullamco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laboris</a:t>
            </a:r>
            <a:r>
              <a:rPr lang="en-US" sz="1200" b="0" dirty="0">
                <a:solidFill>
                  <a:srgbClr val="505050"/>
                </a:solidFill>
                <a:latin typeface="Segoe UI" panose="020B0502040204020203" pitchFamily="34" charset="0"/>
                <a:cs typeface="Segoe UI" panose="020B0502040204020203" pitchFamily="34" charset="0"/>
              </a:rPr>
              <a:t> nisi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aliquip</a:t>
            </a:r>
            <a:r>
              <a:rPr lang="en-US" sz="1200" b="0" dirty="0">
                <a:solidFill>
                  <a:srgbClr val="505050"/>
                </a:solidFill>
                <a:latin typeface="Segoe UI" panose="020B0502040204020203" pitchFamily="34" charset="0"/>
                <a:cs typeface="Segoe UI" panose="020B0502040204020203" pitchFamily="34" charset="0"/>
              </a:rPr>
              <a:t> ex </a:t>
            </a:r>
            <a:r>
              <a:rPr lang="en-US" sz="1200" b="0" dirty="0" err="1">
                <a:solidFill>
                  <a:srgbClr val="505050"/>
                </a:solidFill>
                <a:latin typeface="Segoe UI" panose="020B0502040204020203" pitchFamily="34" charset="0"/>
                <a:cs typeface="Segoe UI" panose="020B0502040204020203" pitchFamily="34" charset="0"/>
              </a:rPr>
              <a:t>ea</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commodo</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consequat</a:t>
            </a:r>
            <a:r>
              <a:rPr lang="en-US" sz="1200" b="0" dirty="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endParaRPr lang="en-US" dirty="0"/>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endParaRPr lang="en-US" dirty="0"/>
          </a:p>
        </p:txBody>
      </p:sp>
    </p:spTree>
    <p:extLst>
      <p:ext uri="{BB962C8B-B14F-4D97-AF65-F5344CB8AC3E}">
        <p14:creationId xmlns:p14="http://schemas.microsoft.com/office/powerpoint/2010/main" val="83556667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userDrawn="1">
          <p15:clr>
            <a:srgbClr val="A4A3A4"/>
          </p15:clr>
        </p15:guide>
        <p15:guide id="15" pos="3348" userDrawn="1">
          <p15:clr>
            <a:srgbClr val="A4A3A4"/>
          </p15:clr>
        </p15:guide>
        <p15:guide id="18" pos="4342" userDrawn="1">
          <p15:clr>
            <a:srgbClr val="A4A3A4"/>
          </p15:clr>
        </p15:guide>
        <p15:guide id="19" pos="4531" userDrawn="1">
          <p15:clr>
            <a:srgbClr val="A4A3A4"/>
          </p15:clr>
        </p15:guide>
        <p15:guide id="28" orient="horz" pos="905">
          <p15:clr>
            <a:srgbClr val="5ACBF0"/>
          </p15:clr>
        </p15:guide>
        <p15:guide id="30" orient="horz" pos="288">
          <p15:clr>
            <a:srgbClr val="5ACBF0"/>
          </p15:clr>
        </p15:guide>
        <p15:guide id="31" orient="horz" pos="2704" userDrawn="1">
          <p15:clr>
            <a:srgbClr val="5ACBF0"/>
          </p15:clr>
        </p15:guide>
        <p15:guide id="32" pos="6947"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dirty="0"/>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dirty="0" err="1"/>
              <a:t>Firstname</a:t>
            </a:r>
            <a:r>
              <a:rPr lang="en-US" dirty="0"/>
              <a:t> </a:t>
            </a:r>
            <a:r>
              <a:rPr lang="en-US" dirty="0" err="1"/>
              <a:t>Lastname</a:t>
            </a:r>
            <a:endParaRPr lang="en-US" dirty="0"/>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dirty="0"/>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dirty="0">
                <a:solidFill>
                  <a:srgbClr val="505050"/>
                </a:solidFill>
                <a:latin typeface="Segoe UI" panose="020B0502040204020203" pitchFamily="34" charset="0"/>
                <a:cs typeface="Segoe UI" panose="020B0502040204020203" pitchFamily="34" charset="0"/>
              </a:rPr>
              <a:t>About: Lorem ipsum dolor sit </a:t>
            </a:r>
            <a:r>
              <a:rPr lang="en-US" sz="1200" b="0" dirty="0" err="1">
                <a:solidFill>
                  <a:srgbClr val="505050"/>
                </a:solidFill>
                <a:latin typeface="Segoe UI" panose="020B0502040204020203" pitchFamily="34" charset="0"/>
                <a:cs typeface="Segoe UI" panose="020B0502040204020203" pitchFamily="34" charset="0"/>
              </a:rPr>
              <a:t>amet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consectetur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adipiscing</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elit</a:t>
            </a:r>
            <a:r>
              <a:rPr lang="en-US" sz="1200" b="0" dirty="0">
                <a:solidFill>
                  <a:srgbClr val="505050"/>
                </a:solidFill>
                <a:latin typeface="Segoe UI" panose="020B0502040204020203" pitchFamily="34" charset="0"/>
                <a:cs typeface="Segoe UI" panose="020B0502040204020203" pitchFamily="34" charset="0"/>
              </a:rPr>
              <a:t>, sed do </a:t>
            </a:r>
            <a:r>
              <a:rPr lang="en-US" sz="1200" b="0" dirty="0" err="1">
                <a:solidFill>
                  <a:srgbClr val="505050"/>
                </a:solidFill>
                <a:latin typeface="Segoe UI" panose="020B0502040204020203" pitchFamily="34" charset="0"/>
                <a:cs typeface="Segoe UI" panose="020B0502040204020203" pitchFamily="34" charset="0"/>
              </a:rPr>
              <a:t>eiusmod</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tempor</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incididunt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ut</a:t>
            </a:r>
            <a:r>
              <a:rPr lang="en-US" sz="1200" b="0" dirty="0">
                <a:solidFill>
                  <a:srgbClr val="505050"/>
                </a:solidFill>
                <a:latin typeface="Segoe UI" panose="020B0502040204020203" pitchFamily="34" charset="0"/>
                <a:cs typeface="Segoe UI" panose="020B0502040204020203" pitchFamily="34" charset="0"/>
              </a:rPr>
              <a:t> </a:t>
            </a:r>
            <a:r>
              <a:rPr lang="en-US" sz="1200" b="0" dirty="0" err="1">
                <a:solidFill>
                  <a:srgbClr val="505050"/>
                </a:solidFill>
                <a:latin typeface="Segoe UI" panose="020B0502040204020203" pitchFamily="34" charset="0"/>
                <a:cs typeface="Segoe UI" panose="020B0502040204020203" pitchFamily="34" charset="0"/>
              </a:rPr>
              <a:t>labore</a:t>
            </a:r>
            <a:r>
              <a:rPr lang="en-US" sz="1200" b="0" dirty="0">
                <a:solidFill>
                  <a:srgbClr val="505050"/>
                </a:solidFill>
                <a:latin typeface="Segoe UI" panose="020B0502040204020203" pitchFamily="34" charset="0"/>
                <a:cs typeface="Segoe UI" panose="020B0502040204020203" pitchFamily="34" charset="0"/>
              </a:rPr>
              <a:t> et dolore magna </a:t>
            </a:r>
            <a:r>
              <a:rPr lang="en-US" sz="1200" b="0" dirty="0" err="1">
                <a:solidFill>
                  <a:srgbClr val="505050"/>
                </a:solidFill>
                <a:latin typeface="Segoe UI" panose="020B0502040204020203" pitchFamily="34" charset="0"/>
                <a:cs typeface="Segoe UI" panose="020B0502040204020203" pitchFamily="34" charset="0"/>
              </a:rPr>
              <a:t>aliqua</a:t>
            </a:r>
            <a:r>
              <a:rPr lang="en-US" sz="1200" b="0" dirty="0">
                <a:solidFill>
                  <a:srgbClr val="505050"/>
                </a:solidFill>
                <a:latin typeface="Segoe UI" panose="020B0502040204020203" pitchFamily="34" charset="0"/>
                <a:cs typeface="Segoe UI" panose="020B0502040204020203" pitchFamily="34" charset="0"/>
              </a:rPr>
              <a:t>. Ut </a:t>
            </a:r>
            <a:r>
              <a:rPr lang="en-US" sz="1200" b="0" dirty="0" err="1">
                <a:solidFill>
                  <a:srgbClr val="505050"/>
                </a:solidFill>
                <a:latin typeface="Segoe UI" panose="020B0502040204020203" pitchFamily="34" charset="0"/>
                <a:cs typeface="Segoe UI" panose="020B0502040204020203" pitchFamily="34" charset="0"/>
              </a:rPr>
              <a:t>enim</a:t>
            </a:r>
            <a:r>
              <a:rPr lang="en-US" sz="1200" b="0" dirty="0">
                <a:solidFill>
                  <a:srgbClr val="505050"/>
                </a:solidFill>
                <a:latin typeface="Segoe UI" panose="020B0502040204020203" pitchFamily="34" charset="0"/>
                <a:cs typeface="Segoe UI" panose="020B0502040204020203" pitchFamily="34" charset="0"/>
              </a:rPr>
              <a:t> ad minim </a:t>
            </a:r>
            <a:r>
              <a:rPr lang="en-US" sz="1200" b="0" dirty="0" err="1">
                <a:solidFill>
                  <a:srgbClr val="505050"/>
                </a:solidFill>
                <a:latin typeface="Segoe UI" panose="020B0502040204020203" pitchFamily="34" charset="0"/>
                <a:cs typeface="Segoe UI" panose="020B0502040204020203" pitchFamily="34" charset="0"/>
              </a:rPr>
              <a:t>veniam</a:t>
            </a:r>
            <a:r>
              <a:rPr lang="en-US" sz="1200" b="0" dirty="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endParaRPr lang="en-US" dirty="0"/>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endParaRPr lang="en-US" dirty="0"/>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endParaRPr lang="en-US" dirty="0"/>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endParaRPr lang="en-US" dirty="0"/>
          </a:p>
        </p:txBody>
      </p:sp>
    </p:spTree>
    <p:extLst>
      <p:ext uri="{BB962C8B-B14F-4D97-AF65-F5344CB8AC3E}">
        <p14:creationId xmlns:p14="http://schemas.microsoft.com/office/powerpoint/2010/main" val="64855135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15621394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dirty="0" err="1"/>
              <a:t>Firstname</a:t>
            </a:r>
            <a:r>
              <a:rPr lang="en-US" dirty="0"/>
              <a:t> </a:t>
            </a:r>
            <a:r>
              <a:rPr lang="en-US" dirty="0" err="1"/>
              <a:t>Lastname</a:t>
            </a:r>
            <a:endParaRPr lang="en-US" dirty="0"/>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dirty="0"/>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dirty="0"/>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dirty="0"/>
              <a:t>One</a:t>
            </a:r>
          </a:p>
          <a:p>
            <a:pPr lvl="0"/>
            <a:r>
              <a:rPr lang="en-US" dirty="0"/>
              <a:t>Two</a:t>
            </a:r>
          </a:p>
          <a:p>
            <a:pPr lvl="0"/>
            <a:r>
              <a:rPr lang="en-US" dirty="0"/>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dirty="0"/>
              <a:t>Four</a:t>
            </a:r>
          </a:p>
          <a:p>
            <a:pPr lvl="0"/>
            <a:r>
              <a:rPr lang="en-US" dirty="0"/>
              <a:t>Five</a:t>
            </a:r>
          </a:p>
          <a:p>
            <a:pPr lvl="0"/>
            <a:r>
              <a:rPr lang="en-US" dirty="0"/>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dirty="0"/>
              <a:t>Seven</a:t>
            </a:r>
          </a:p>
          <a:p>
            <a:pPr lvl="0"/>
            <a:r>
              <a:rPr lang="en-US" dirty="0"/>
              <a:t>Eight</a:t>
            </a:r>
          </a:p>
          <a:p>
            <a:pPr lvl="0"/>
            <a:r>
              <a:rPr lang="en-US" dirty="0"/>
              <a:t>Nine</a:t>
            </a:r>
          </a:p>
        </p:txBody>
      </p:sp>
    </p:spTree>
    <p:extLst>
      <p:ext uri="{BB962C8B-B14F-4D97-AF65-F5344CB8AC3E}">
        <p14:creationId xmlns:p14="http://schemas.microsoft.com/office/powerpoint/2010/main" val="380117858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userDrawn="1">
          <p15:clr>
            <a:srgbClr val="FBAE40"/>
          </p15:clr>
        </p15:guide>
        <p15:guide id="25" orient="horz" pos="709" userDrawn="1">
          <p15:clr>
            <a:srgbClr val="FBAE40"/>
          </p15:clr>
        </p15:guide>
        <p15:guide id="26" pos="6834"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dirty="0"/>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Tree>
    <p:extLst>
      <p:ext uri="{BB962C8B-B14F-4D97-AF65-F5344CB8AC3E}">
        <p14:creationId xmlns:p14="http://schemas.microsoft.com/office/powerpoint/2010/main" val="3092182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90063326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8473859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55035194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77247137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694579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74459593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228313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778416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422873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dirty="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dirty="0"/>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58932719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00802985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42438410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785341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16566852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2063983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image" Target="../media/image1.emf"/><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0"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5286" r:id="rId4"/>
    <p:sldLayoutId id="2147485390" r:id="rId5"/>
    <p:sldLayoutId id="2147484610" r:id="rId6"/>
    <p:sldLayoutId id="2147485389" r:id="rId7"/>
    <p:sldLayoutId id="2147485395" r:id="rId8"/>
    <p:sldLayoutId id="2147485396" r:id="rId9"/>
    <p:sldLayoutId id="2147484710" r:id="rId10"/>
    <p:sldLayoutId id="2147484240" r:id="rId11"/>
    <p:sldLayoutId id="2147484910" r:id="rId12"/>
    <p:sldLayoutId id="2147484911" r:id="rId13"/>
    <p:sldLayoutId id="2147485050" r:id="rId14"/>
    <p:sldLayoutId id="2147485165" r:id="rId15"/>
    <p:sldLayoutId id="2147484941" r:id="rId16"/>
    <p:sldLayoutId id="2147484942" r:id="rId17"/>
    <p:sldLayoutId id="2147485162" r:id="rId18"/>
    <p:sldLayoutId id="2147484639" r:id="rId19"/>
    <p:sldLayoutId id="2147484943" r:id="rId20"/>
    <p:sldLayoutId id="2147484603" r:id="rId21"/>
    <p:sldLayoutId id="2147485324" r:id="rId22"/>
    <p:sldLayoutId id="2147485326" r:id="rId23"/>
    <p:sldLayoutId id="2147485327" r:id="rId24"/>
    <p:sldLayoutId id="2147485328" r:id="rId25"/>
    <p:sldLayoutId id="2147485329" r:id="rId26"/>
    <p:sldLayoutId id="2147485330" r:id="rId27"/>
    <p:sldLayoutId id="2147485325" r:id="rId28"/>
    <p:sldLayoutId id="2147485331" r:id="rId29"/>
    <p:sldLayoutId id="2147485332" r:id="rId30"/>
    <p:sldLayoutId id="2147485366" r:id="rId31"/>
    <p:sldLayoutId id="2147485333" r:id="rId32"/>
    <p:sldLayoutId id="2147485334" r:id="rId33"/>
    <p:sldLayoutId id="2147485394" r:id="rId34"/>
    <p:sldLayoutId id="2147485340" r:id="rId35"/>
    <p:sldLayoutId id="2147485346" r:id="rId36"/>
    <p:sldLayoutId id="2147485349" r:id="rId37"/>
    <p:sldLayoutId id="2147485351" r:id="rId38"/>
    <p:sldLayoutId id="2147485369" r:id="rId39"/>
    <p:sldLayoutId id="2147485363" r:id="rId40"/>
    <p:sldLayoutId id="2147485370" r:id="rId41"/>
    <p:sldLayoutId id="2147484833" r:id="rId42"/>
    <p:sldLayoutId id="2147484834" r:id="rId43"/>
    <p:sldLayoutId id="2147484835" r:id="rId44"/>
    <p:sldLayoutId id="2147485385" r:id="rId45"/>
    <p:sldLayoutId id="2147485387" r:id="rId46"/>
    <p:sldLayoutId id="2147485382" r:id="rId47"/>
    <p:sldLayoutId id="2147484922" r:id="rId48"/>
    <p:sldLayoutId id="2147484923" r:id="rId49"/>
    <p:sldLayoutId id="2147485287" r:id="rId50"/>
    <p:sldLayoutId id="2147484924" r:id="rId51"/>
    <p:sldLayoutId id="2147484839" r:id="rId52"/>
    <p:sldLayoutId id="2147484840" r:id="rId53"/>
    <p:sldLayoutId id="2147485383" r:id="rId54"/>
    <p:sldLayoutId id="2147484841" r:id="rId55"/>
    <p:sldLayoutId id="2147484842" r:id="rId56"/>
    <p:sldLayoutId id="2147484843" r:id="rId57"/>
    <p:sldLayoutId id="2147484938" r:id="rId58"/>
    <p:sldLayoutId id="2147484939" r:id="rId59"/>
    <p:sldLayoutId id="2147484940" r:id="rId60"/>
    <p:sldLayoutId id="2147485161" r:id="rId61"/>
    <p:sldLayoutId id="2147485152" r:id="rId62"/>
    <p:sldLayoutId id="2147485153" r:id="rId63"/>
    <p:sldLayoutId id="2147485154" r:id="rId64"/>
    <p:sldLayoutId id="2147485379" r:id="rId65"/>
    <p:sldLayoutId id="2147485380" r:id="rId66"/>
    <p:sldLayoutId id="2147485381" r:id="rId67"/>
    <p:sldLayoutId id="2147484944" r:id="rId68"/>
    <p:sldLayoutId id="2147484945" r:id="rId69"/>
    <p:sldLayoutId id="2147485372" r:id="rId70"/>
    <p:sldLayoutId id="2147485373" r:id="rId71"/>
    <p:sldLayoutId id="2147485388" r:id="rId72"/>
    <p:sldLayoutId id="2147485296" r:id="rId73"/>
    <p:sldLayoutId id="2147485392" r:id="rId74"/>
    <p:sldLayoutId id="2147485393" r:id="rId75"/>
    <p:sldLayoutId id="2147485368" r:id="rId76"/>
    <p:sldLayoutId id="2147485367" r:id="rId77"/>
    <p:sldLayoutId id="2147485292" r:id="rId78"/>
    <p:sldLayoutId id="2147485294" r:id="rId79"/>
    <p:sldLayoutId id="2147485338" r:id="rId80"/>
    <p:sldLayoutId id="2147485339" r:id="rId81"/>
    <p:sldLayoutId id="2147485360" r:id="rId82"/>
    <p:sldLayoutId id="2147485364" r:id="rId83"/>
    <p:sldLayoutId id="2147485365" r:id="rId84"/>
    <p:sldLayoutId id="2147485352" r:id="rId85"/>
    <p:sldLayoutId id="2147485353" r:id="rId86"/>
    <p:sldLayoutId id="2147485354" r:id="rId87"/>
    <p:sldLayoutId id="2147485355" r:id="rId88"/>
    <p:sldLayoutId id="2147485356" r:id="rId89"/>
    <p:sldLayoutId id="2147485374" r:id="rId90"/>
    <p:sldLayoutId id="2147485375" r:id="rId91"/>
    <p:sldLayoutId id="2147485376" r:id="rId92"/>
    <p:sldLayoutId id="2147485377" r:id="rId93"/>
    <p:sldLayoutId id="2147485378" r:id="rId94"/>
    <p:sldLayoutId id="2147485137" r:id="rId95"/>
    <p:sldLayoutId id="2147485138" r:id="rId96"/>
    <p:sldLayoutId id="2147485139" r:id="rId97"/>
    <p:sldLayoutId id="2147485140" r:id="rId98"/>
    <p:sldLayoutId id="2147485141" r:id="rId99"/>
    <p:sldLayoutId id="2147485142" r:id="rId100"/>
    <p:sldLayoutId id="2147484249" r:id="rId101"/>
    <p:sldLayoutId id="2147484640" r:id="rId102"/>
    <p:sldLayoutId id="2147485288" r:id="rId103"/>
    <p:sldLayoutId id="2147485290" r:id="rId104"/>
    <p:sldLayoutId id="2147485289" r:id="rId105"/>
    <p:sldLayoutId id="2147485291" r:id="rId106"/>
    <p:sldLayoutId id="2147484584" r:id="rId107"/>
    <p:sldLayoutId id="2147484583" r:id="rId108"/>
    <p:sldLayoutId id="2147484671" r:id="rId109"/>
    <p:sldLayoutId id="2147484673" r:id="rId110"/>
    <p:sldLayoutId id="2147485391" r:id="rId111"/>
    <p:sldLayoutId id="2147484299" r:id="rId112"/>
    <p:sldLayoutId id="2147484263" r:id="rId113"/>
    <p:sldLayoutId id="2147485397" r:id="rId114"/>
    <p:sldLayoutId id="2147485404" r:id="rId115"/>
    <p:sldLayoutId id="2147485405" r:id="rId116"/>
    <p:sldLayoutId id="2147485406" r:id="rId117"/>
    <p:sldLayoutId id="2147485408" r:id="rId118"/>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Ordi-portable-milouf-img_0999.jpg" TargetMode="External"/><Relationship Id="rId2" Type="http://schemas.openxmlformats.org/officeDocument/2006/relationships/image" Target="../media/image23.jpg"/><Relationship Id="rId1" Type="http://schemas.openxmlformats.org/officeDocument/2006/relationships/slideLayout" Target="../slideLayouts/slideLayout42.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4.png"/><Relationship Id="rId1" Type="http://schemas.openxmlformats.org/officeDocument/2006/relationships/slideLayout" Target="../slideLayouts/slideLayout49.xml"/><Relationship Id="rId6" Type="http://schemas.openxmlformats.org/officeDocument/2006/relationships/hyperlink" Target="https://creativecommons.org/licenses/by/3.0/" TargetMode="External"/><Relationship Id="rId5" Type="http://schemas.openxmlformats.org/officeDocument/2006/relationships/image" Target="../media/image25.jpeg"/><Relationship Id="rId4" Type="http://schemas.openxmlformats.org/officeDocument/2006/relationships/hyperlink" Target="https://protectme.blog/apps/protect-me-from-dangerous-mobile-app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quelledergnade.de/deutsch/agenda/" TargetMode="External"/><Relationship Id="rId2" Type="http://schemas.openxmlformats.org/officeDocument/2006/relationships/image" Target="../media/image26.jpg"/><Relationship Id="rId1" Type="http://schemas.openxmlformats.org/officeDocument/2006/relationships/slideLayout" Target="../slideLayouts/slideLayout46.xml"/><Relationship Id="rId4" Type="http://schemas.openxmlformats.org/officeDocument/2006/relationships/hyperlink" Target="https://creativecommons.org/licenses/by-nc-nd/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6.xml.rels><?xml version="1.0" encoding="UTF-8" standalone="yes"?>
<Relationships xmlns="http://schemas.openxmlformats.org/package/2006/relationships"><Relationship Id="rId2" Type="http://schemas.openxmlformats.org/officeDocument/2006/relationships/hyperlink" Target="https://dot.net/" TargetMode="External"/><Relationship Id="rId1" Type="http://schemas.openxmlformats.org/officeDocument/2006/relationships/slideLayout" Target="../slideLayouts/slideLayout1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04F4-D44B-034E-BDA3-B1A28177F4AC}"/>
              </a:ext>
            </a:extLst>
          </p:cNvPr>
          <p:cNvSpPr>
            <a:spLocks noGrp="1"/>
          </p:cNvSpPr>
          <p:nvPr>
            <p:ph type="title"/>
          </p:nvPr>
        </p:nvSpPr>
        <p:spPr>
          <a:xfrm>
            <a:off x="588263" y="588963"/>
            <a:ext cx="4158362" cy="2535236"/>
          </a:xfrm>
        </p:spPr>
        <p:txBody>
          <a:bodyPr wrap="square" anchor="b">
            <a:normAutofit/>
          </a:bodyPr>
          <a:lstStyle/>
          <a:p>
            <a:pPr>
              <a:lnSpc>
                <a:spcPct val="90000"/>
              </a:lnSpc>
            </a:pPr>
            <a:r>
              <a:rPr lang="en-US" noProof="0" dirty="0"/>
              <a:t>Mobile and Desktop Applications with C</a:t>
            </a:r>
            <a:r>
              <a:rPr lang="en-US" baseline="30000" noProof="0" dirty="0"/>
              <a:t>♯</a:t>
            </a:r>
          </a:p>
        </p:txBody>
      </p:sp>
      <p:sp>
        <p:nvSpPr>
          <p:cNvPr id="3" name="Text Placeholder 2">
            <a:extLst>
              <a:ext uri="{FF2B5EF4-FFF2-40B4-BE49-F238E27FC236}">
                <a16:creationId xmlns:a16="http://schemas.microsoft.com/office/drawing/2014/main" id="{8979BC2D-2378-144D-8779-2C4A3D32B56B}"/>
              </a:ext>
            </a:extLst>
          </p:cNvPr>
          <p:cNvSpPr>
            <a:spLocks noGrp="1"/>
          </p:cNvSpPr>
          <p:nvPr>
            <p:ph type="body" sz="quarter" idx="10"/>
          </p:nvPr>
        </p:nvSpPr>
        <p:spPr>
          <a:xfrm>
            <a:off x="584200" y="3535540"/>
            <a:ext cx="4162425" cy="2733497"/>
          </a:xfrm>
        </p:spPr>
        <p:txBody>
          <a:bodyPr wrap="square">
            <a:normAutofit/>
          </a:bodyPr>
          <a:lstStyle/>
          <a:p>
            <a:r>
              <a:rPr lang="en-US" noProof="0" dirty="0"/>
              <a:t>Rasmus Lystrøm</a:t>
            </a:r>
          </a:p>
          <a:p>
            <a:r>
              <a:rPr lang="en-US" noProof="0" dirty="0"/>
              <a:t>Associate Professor</a:t>
            </a:r>
          </a:p>
          <a:p>
            <a:r>
              <a:rPr lang="en-US" noProof="0" dirty="0"/>
              <a:t>ITU</a:t>
            </a:r>
          </a:p>
        </p:txBody>
      </p:sp>
      <p:pic>
        <p:nvPicPr>
          <p:cNvPr id="8" name="Picture Placeholder 7" descr="A computer on a table&#10;&#10;Description automatically generated with low confidence">
            <a:extLst>
              <a:ext uri="{FF2B5EF4-FFF2-40B4-BE49-F238E27FC236}">
                <a16:creationId xmlns:a16="http://schemas.microsoft.com/office/drawing/2014/main" id="{CAEE708F-A9D5-43BA-8A21-32E26CD5F83B}"/>
              </a:ext>
            </a:extLst>
          </p:cNvPr>
          <p:cNvPicPr>
            <a:picLocks noGrp="1" noChangeAspect="1"/>
          </p:cNvPicPr>
          <p:nvPr>
            <p:ph type="pic" sz="quarter" idx="11"/>
          </p:nvPr>
        </p:nvPicPr>
        <p:blipFill>
          <a:blip r:embed="rId2">
            <a:extLst>
              <a:ext uri="{837473B0-CC2E-450A-ABE3-18F120FF3D39}">
                <a1611:picAttrSrcUrl xmlns:a1611="http://schemas.microsoft.com/office/drawing/2016/11/main" r:id="rId3"/>
              </a:ext>
            </a:extLst>
          </a:blip>
          <a:srcRect t="65" b="65"/>
          <a:stretch>
            <a:fillRect/>
          </a:stretch>
        </p:blipFill>
        <p:spPr/>
      </p:pic>
      <p:sp>
        <p:nvSpPr>
          <p:cNvPr id="9" name="TextBox 8">
            <a:extLst>
              <a:ext uri="{FF2B5EF4-FFF2-40B4-BE49-F238E27FC236}">
                <a16:creationId xmlns:a16="http://schemas.microsoft.com/office/drawing/2014/main" id="{6E4BA39E-1BD5-4ED0-A334-4FE1DD87B2B3}"/>
              </a:ext>
            </a:extLst>
          </p:cNvPr>
          <p:cNvSpPr txBox="1"/>
          <p:nvPr/>
        </p:nvSpPr>
        <p:spPr>
          <a:xfrm>
            <a:off x="5334000" y="6858000"/>
            <a:ext cx="6858000" cy="138499"/>
          </a:xfrm>
          <a:prstGeom prst="rect">
            <a:avLst/>
          </a:prstGeom>
          <a:noFill/>
        </p:spPr>
        <p:txBody>
          <a:bodyPr wrap="square" lIns="0" tIns="0" rIns="0" bIns="0" rtlCol="0">
            <a:spAutoFit/>
          </a:bodyPr>
          <a:lstStyle/>
          <a:p>
            <a:r>
              <a:rPr lang="en-US" sz="900">
                <a:hlinkClick r:id="rId3" tooltip="https://commons.wikimedia.org/wiki/File:Ordi-portable-milouf-img_0999.jpg"/>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11118584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8E1B751-443C-4DA8-8525-7B390F0EAEB7}"/>
              </a:ext>
            </a:extLst>
          </p:cNvPr>
          <p:cNvPicPr>
            <a:picLocks noChangeAspect="1"/>
          </p:cNvPicPr>
          <p:nvPr/>
        </p:nvPicPr>
        <p:blipFill rotWithShape="1">
          <a:blip r:embed="rId2">
            <a:extLst>
              <a:ext uri="{BEBA8EAE-BF5A-486C-A8C5-ECC9F3942E4B}">
                <a14:imgProps xmlns:a14="http://schemas.microsoft.com/office/drawing/2010/main">
                  <a14:imgLayer r:embed="rId3">
                    <a14:imgEffect>
                      <a14:artisticBlur radius="16"/>
                    </a14:imgEffect>
                  </a14:imgLayer>
                </a14:imgProps>
              </a:ext>
              <a:ext uri="{837473B0-CC2E-450A-ABE3-18F120FF3D39}">
                <a1611:picAttrSrcUrl xmlns:a1611="http://schemas.microsoft.com/office/drawing/2016/11/main" r:id="rId4"/>
              </a:ext>
            </a:extLst>
          </a:blip>
          <a:srcRect b="21137"/>
          <a:stretch/>
        </p:blipFill>
        <p:spPr>
          <a:xfrm>
            <a:off x="-109298" y="-1"/>
            <a:ext cx="12305846" cy="6858001"/>
          </a:xfrm>
          <a:prstGeom prst="rect">
            <a:avLst/>
          </a:prstGeom>
        </p:spPr>
      </p:pic>
      <p:pic>
        <p:nvPicPr>
          <p:cNvPr id="1032" name="Picture 8" descr="Profilfoto af Ali Reza Farahnak">
            <a:extLst>
              <a:ext uri="{FF2B5EF4-FFF2-40B4-BE49-F238E27FC236}">
                <a16:creationId xmlns:a16="http://schemas.microsoft.com/office/drawing/2014/main" id="{E47F64C3-D7E7-42C4-865B-40688170E7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976" y="3135084"/>
            <a:ext cx="3303037" cy="3303037"/>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62884D6-E241-485E-A537-A56B51EB939A}"/>
              </a:ext>
            </a:extLst>
          </p:cNvPr>
          <p:cNvSpPr txBox="1"/>
          <p:nvPr/>
        </p:nvSpPr>
        <p:spPr>
          <a:xfrm>
            <a:off x="4019939" y="3801717"/>
            <a:ext cx="7707085" cy="1969770"/>
          </a:xfrm>
          <a:prstGeom prst="rect">
            <a:avLst/>
          </a:prstGeom>
          <a:noFill/>
        </p:spPr>
        <p:txBody>
          <a:bodyPr wrap="square" lIns="0" tIns="0" rIns="0" bIns="0" rtlCol="0">
            <a:spAutoFit/>
          </a:bodyPr>
          <a:lstStyle/>
          <a:p>
            <a:pPr algn="l"/>
            <a:r>
              <a:rPr lang="en-US" sz="3200" i="0" dirty="0">
                <a:solidFill>
                  <a:srgbClr val="FFFFFF"/>
                </a:solidFill>
                <a:effectLst/>
              </a:rPr>
              <a:t>Guest Lecture</a:t>
            </a:r>
          </a:p>
          <a:p>
            <a:pPr algn="l"/>
            <a:r>
              <a:rPr lang="en-US" sz="3200" i="0" dirty="0">
                <a:solidFill>
                  <a:srgbClr val="FFFFFF"/>
                </a:solidFill>
                <a:effectLst/>
              </a:rPr>
              <a:t>Ali Reza Farahnak</a:t>
            </a:r>
          </a:p>
          <a:p>
            <a:pPr algn="l"/>
            <a:r>
              <a:rPr lang="en-US" sz="3200" i="0" dirty="0">
                <a:solidFill>
                  <a:srgbClr val="FFFFFF"/>
                </a:solidFill>
                <a:effectLst/>
              </a:rPr>
              <a:t>Global Senior Customer Engineer</a:t>
            </a:r>
          </a:p>
          <a:p>
            <a:pPr algn="l"/>
            <a:r>
              <a:rPr lang="en-US" sz="3200" dirty="0">
                <a:solidFill>
                  <a:srgbClr val="FFFFFF"/>
                </a:solidFill>
              </a:rPr>
              <a:t>Mobile Application Development with C</a:t>
            </a:r>
            <a:r>
              <a:rPr lang="en-US" sz="3200" baseline="30000" dirty="0">
                <a:solidFill>
                  <a:srgbClr val="FFFFFF"/>
                </a:solidFill>
              </a:rPr>
              <a:t>♯</a:t>
            </a:r>
          </a:p>
        </p:txBody>
      </p:sp>
      <p:sp>
        <p:nvSpPr>
          <p:cNvPr id="10" name="TextBox 9">
            <a:extLst>
              <a:ext uri="{FF2B5EF4-FFF2-40B4-BE49-F238E27FC236}">
                <a16:creationId xmlns:a16="http://schemas.microsoft.com/office/drawing/2014/main" id="{BDF7F618-058F-4ADA-9B51-214C9EF15D71}"/>
              </a:ext>
            </a:extLst>
          </p:cNvPr>
          <p:cNvSpPr txBox="1"/>
          <p:nvPr/>
        </p:nvSpPr>
        <p:spPr>
          <a:xfrm>
            <a:off x="1243641" y="6858000"/>
            <a:ext cx="9704717" cy="138499"/>
          </a:xfrm>
          <a:prstGeom prst="rect">
            <a:avLst/>
          </a:prstGeom>
          <a:noFill/>
        </p:spPr>
        <p:txBody>
          <a:bodyPr wrap="square" lIns="0" tIns="0" rIns="0" bIns="0" rtlCol="0">
            <a:spAutoFit/>
          </a:bodyPr>
          <a:lstStyle/>
          <a:p>
            <a:r>
              <a:rPr lang="en-US" sz="900" dirty="0">
                <a:hlinkClick r:id="rId4" tooltip="https://protectme.blog/apps/protect-me-from-dangerous-mobile-apps/"/>
              </a:rPr>
              <a:t>This Photo</a:t>
            </a:r>
            <a:r>
              <a:rPr lang="en-US" sz="900" dirty="0"/>
              <a:t> by Unknown Author is licensed under </a:t>
            </a:r>
            <a:r>
              <a:rPr lang="en-US" sz="900" dirty="0">
                <a:hlinkClick r:id="rId6" tooltip="https://creativecommons.org/licenses/by/3.0/"/>
              </a:rPr>
              <a:t>CC BY</a:t>
            </a:r>
            <a:endParaRPr lang="en-US" sz="900" dirty="0"/>
          </a:p>
        </p:txBody>
      </p:sp>
    </p:spTree>
    <p:extLst>
      <p:ext uri="{BB962C8B-B14F-4D97-AF65-F5344CB8AC3E}">
        <p14:creationId xmlns:p14="http://schemas.microsoft.com/office/powerpoint/2010/main" val="176733723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pencil on a piece of paper&#10;&#10;Description automatically generated with medium confidence">
            <a:extLst>
              <a:ext uri="{FF2B5EF4-FFF2-40B4-BE49-F238E27FC236}">
                <a16:creationId xmlns:a16="http://schemas.microsoft.com/office/drawing/2014/main" id="{1ABFD933-2F81-46D6-A8CF-E96873320AB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41176" b="33785"/>
          <a:stretch/>
        </p:blipFill>
        <p:spPr>
          <a:xfrm>
            <a:off x="0" y="-106832"/>
            <a:ext cx="12191999" cy="6964832"/>
          </a:xfrm>
          <a:prstGeom prst="rect">
            <a:avLst/>
          </a:prstGeom>
          <a:noFill/>
        </p:spPr>
      </p:pic>
      <p:sp>
        <p:nvSpPr>
          <p:cNvPr id="5" name="Title 4">
            <a:extLst>
              <a:ext uri="{FF2B5EF4-FFF2-40B4-BE49-F238E27FC236}">
                <a16:creationId xmlns:a16="http://schemas.microsoft.com/office/drawing/2014/main" id="{142EE401-AC4D-4251-8214-E1246F6CC9E3}"/>
              </a:ext>
            </a:extLst>
          </p:cNvPr>
          <p:cNvSpPr>
            <a:spLocks noGrp="1"/>
          </p:cNvSpPr>
          <p:nvPr>
            <p:ph type="title" idx="4294967295"/>
          </p:nvPr>
        </p:nvSpPr>
        <p:spPr>
          <a:xfrm>
            <a:off x="584200" y="457200"/>
            <a:ext cx="4416425" cy="553998"/>
          </a:xfrm>
        </p:spPr>
        <p:txBody>
          <a:bodyPr wrap="square" anchor="t">
            <a:normAutofit/>
          </a:bodyPr>
          <a:lstStyle/>
          <a:p>
            <a:r>
              <a:rPr lang="en-US" noProof="0" dirty="0"/>
              <a:t>Agenda</a:t>
            </a:r>
          </a:p>
        </p:txBody>
      </p:sp>
      <p:sp>
        <p:nvSpPr>
          <p:cNvPr id="6" name="Text Placeholder 5">
            <a:extLst>
              <a:ext uri="{FF2B5EF4-FFF2-40B4-BE49-F238E27FC236}">
                <a16:creationId xmlns:a16="http://schemas.microsoft.com/office/drawing/2014/main" id="{F028372C-E3E3-443E-813E-6992300B3081}"/>
              </a:ext>
            </a:extLst>
          </p:cNvPr>
          <p:cNvSpPr>
            <a:spLocks noGrp="1"/>
          </p:cNvSpPr>
          <p:nvPr>
            <p:ph type="body" sz="quarter" idx="11"/>
          </p:nvPr>
        </p:nvSpPr>
        <p:spPr>
          <a:xfrm>
            <a:off x="584200" y="1436688"/>
            <a:ext cx="5411486" cy="4049712"/>
          </a:xfrm>
        </p:spPr>
        <p:txBody>
          <a:bodyPr wrap="square">
            <a:normAutofit/>
          </a:bodyPr>
          <a:lstStyle/>
          <a:p>
            <a:r>
              <a:rPr lang="en-US" dirty="0"/>
              <a:t>Mobile and Desktop Applications (by Ali)</a:t>
            </a:r>
          </a:p>
          <a:p>
            <a:pPr marL="342900" indent="-342900">
              <a:buFont typeface="Arial" panose="020B0604020202020204" pitchFamily="34" charset="0"/>
              <a:buChar char="•"/>
            </a:pPr>
            <a:r>
              <a:rPr lang="en-US" dirty="0"/>
              <a:t>MVVM Architectural Pattern</a:t>
            </a:r>
          </a:p>
          <a:p>
            <a:pPr marL="342900" indent="-342900">
              <a:buFont typeface="Arial" panose="020B0604020202020204" pitchFamily="34" charset="0"/>
              <a:buChar char="•"/>
            </a:pPr>
            <a:r>
              <a:rPr lang="en-US" dirty="0" err="1"/>
              <a:t>Xamarin.Forms</a:t>
            </a:r>
            <a:endParaRPr lang="en-US" dirty="0"/>
          </a:p>
          <a:p>
            <a:pPr marL="342900" indent="-342900">
              <a:buFont typeface="Arial" panose="020B0604020202020204" pitchFamily="34" charset="0"/>
              <a:buChar char="•"/>
            </a:pPr>
            <a:r>
              <a:rPr lang="en-US" dirty="0"/>
              <a:t>.NET Multi-platform App UI (MAUI)</a:t>
            </a:r>
          </a:p>
          <a:p>
            <a:r>
              <a:rPr lang="en-US" noProof="0" dirty="0"/>
              <a:t>Upgrading .NET applications</a:t>
            </a:r>
          </a:p>
          <a:p>
            <a:r>
              <a:rPr lang="en-US" dirty="0" err="1"/>
              <a:t>Blazor</a:t>
            </a:r>
            <a:r>
              <a:rPr lang="en-US" dirty="0"/>
              <a:t> follow-up</a:t>
            </a:r>
          </a:p>
          <a:p>
            <a:r>
              <a:rPr lang="en-US" dirty="0"/>
              <a:t>Windows Applications</a:t>
            </a:r>
          </a:p>
          <a:p>
            <a:pPr marL="342900" indent="-342900">
              <a:buFont typeface="Arial" panose="020B0604020202020204" pitchFamily="34" charset="0"/>
              <a:buChar char="•"/>
            </a:pPr>
            <a:r>
              <a:rPr lang="en-US" dirty="0"/>
              <a:t>Windows Forms (WinForms)</a:t>
            </a:r>
          </a:p>
          <a:p>
            <a:pPr marL="342900" indent="-342900">
              <a:buFont typeface="Arial" panose="020B0604020202020204" pitchFamily="34" charset="0"/>
              <a:buChar char="•"/>
            </a:pPr>
            <a:r>
              <a:rPr lang="en-US" dirty="0"/>
              <a:t>Windows Presentation Foundation (WPF)</a:t>
            </a:r>
          </a:p>
        </p:txBody>
      </p:sp>
      <p:sp>
        <p:nvSpPr>
          <p:cNvPr id="12" name="TextBox 11">
            <a:extLst>
              <a:ext uri="{FF2B5EF4-FFF2-40B4-BE49-F238E27FC236}">
                <a16:creationId xmlns:a16="http://schemas.microsoft.com/office/drawing/2014/main" id="{0FCD991C-C174-4CF3-A5B0-C992EB49D0F8}"/>
              </a:ext>
            </a:extLst>
          </p:cNvPr>
          <p:cNvSpPr txBox="1"/>
          <p:nvPr/>
        </p:nvSpPr>
        <p:spPr>
          <a:xfrm>
            <a:off x="9581417" y="7188608"/>
            <a:ext cx="2511906" cy="107722"/>
          </a:xfrm>
          <a:prstGeom prst="rect">
            <a:avLst/>
          </a:prstGeom>
          <a:solidFill>
            <a:srgbClr val="000000"/>
          </a:solidFill>
        </p:spPr>
        <p:txBody>
          <a:bodyPr wrap="none" lIns="0" tIns="0" rIns="0" bIns="0" rtlCol="0">
            <a:spAutoFit/>
          </a:bodyPr>
          <a:lstStyle/>
          <a:p>
            <a:pPr algn="r">
              <a:spcAft>
                <a:spcPts val="600"/>
              </a:spcAft>
            </a:pPr>
            <a:r>
              <a:rPr lang="LID4096" sz="700" dirty="0">
                <a:solidFill>
                  <a:srgbClr val="FFFFFF"/>
                </a:solidFill>
                <a:hlinkClick r:id="rId3" tooltip="https://www.quelledergnade.de/deutsch/agenda/">
                  <a:extLst>
                    <a:ext uri="{A12FA001-AC4F-418D-AE19-62706E023703}">
                      <ahyp:hlinkClr xmlns:ahyp="http://schemas.microsoft.com/office/drawing/2018/hyperlinkcolor" val="tx"/>
                    </a:ext>
                  </a:extLst>
                </a:hlinkClick>
              </a:rPr>
              <a:t>This Photo</a:t>
            </a:r>
            <a:r>
              <a:rPr lang="LID4096" sz="700" dirty="0">
                <a:solidFill>
                  <a:srgbClr val="FFFFFF"/>
                </a:solidFill>
              </a:rPr>
              <a:t> by Unknown Author is licensed under </a:t>
            </a:r>
            <a:r>
              <a:rPr lang="LID4096" sz="700" dirty="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LID4096" sz="700" dirty="0">
              <a:solidFill>
                <a:srgbClr val="FFFFFF"/>
              </a:solidFill>
            </a:endParaRPr>
          </a:p>
        </p:txBody>
      </p:sp>
    </p:spTree>
    <p:extLst>
      <p:ext uri="{BB962C8B-B14F-4D97-AF65-F5344CB8AC3E}">
        <p14:creationId xmlns:p14="http://schemas.microsoft.com/office/powerpoint/2010/main" val="23029806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810A32-2A1F-44BE-A3D0-408F051A6FCF}"/>
              </a:ext>
            </a:extLst>
          </p:cNvPr>
          <p:cNvSpPr>
            <a:spLocks noGrp="1"/>
          </p:cNvSpPr>
          <p:nvPr>
            <p:ph type="title"/>
          </p:nvPr>
        </p:nvSpPr>
        <p:spPr/>
        <p:txBody>
          <a:bodyPr/>
          <a:lstStyle/>
          <a:p>
            <a:r>
              <a:rPr lang="en-US" dirty="0"/>
              <a:t>Upgrading .NET Applications</a:t>
            </a:r>
          </a:p>
        </p:txBody>
      </p:sp>
    </p:spTree>
    <p:extLst>
      <p:ext uri="{BB962C8B-B14F-4D97-AF65-F5344CB8AC3E}">
        <p14:creationId xmlns:p14="http://schemas.microsoft.com/office/powerpoint/2010/main" val="4214794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487626-21D3-455A-9662-0A24B930283C}"/>
              </a:ext>
            </a:extLst>
          </p:cNvPr>
          <p:cNvSpPr>
            <a:spLocks noGrp="1"/>
          </p:cNvSpPr>
          <p:nvPr>
            <p:ph type="title"/>
          </p:nvPr>
        </p:nvSpPr>
        <p:spPr/>
        <p:txBody>
          <a:bodyPr/>
          <a:lstStyle/>
          <a:p>
            <a:r>
              <a:rPr lang="en-US" dirty="0"/>
              <a:t>The Tools</a:t>
            </a:r>
          </a:p>
        </p:txBody>
      </p:sp>
      <p:sp>
        <p:nvSpPr>
          <p:cNvPr id="7" name="Text Placeholder 6">
            <a:extLst>
              <a:ext uri="{FF2B5EF4-FFF2-40B4-BE49-F238E27FC236}">
                <a16:creationId xmlns:a16="http://schemas.microsoft.com/office/drawing/2014/main" id="{5D391C28-E136-4AD2-B848-6DB1F1C09584}"/>
              </a:ext>
            </a:extLst>
          </p:cNvPr>
          <p:cNvSpPr>
            <a:spLocks noGrp="1"/>
          </p:cNvSpPr>
          <p:nvPr>
            <p:ph type="body" sz="quarter" idx="10"/>
          </p:nvPr>
        </p:nvSpPr>
        <p:spPr>
          <a:xfrm>
            <a:off x="588263" y="1436688"/>
            <a:ext cx="11018520" cy="1982081"/>
          </a:xfrm>
        </p:spPr>
        <p:txBody>
          <a:bodyPr/>
          <a:lstStyle/>
          <a:p>
            <a:r>
              <a:rPr lang="en-US" dirty="0">
                <a:latin typeface="Cascadia Code" panose="020B0609020000020004" pitchFamily="49" charset="0"/>
                <a:cs typeface="Cascadia Code" panose="020B0609020000020004" pitchFamily="49" charset="0"/>
              </a:rPr>
              <a:t>dotnet tool install --global upgrade-assistant</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dotnet tool install --global try-convert</a:t>
            </a:r>
          </a:p>
          <a:p>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7596236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94E0-08B0-4014-A6A2-EF25023AB410}"/>
              </a:ext>
            </a:extLst>
          </p:cNvPr>
          <p:cNvSpPr>
            <a:spLocks noGrp="1"/>
          </p:cNvSpPr>
          <p:nvPr>
            <p:ph type="title"/>
          </p:nvPr>
        </p:nvSpPr>
        <p:spPr/>
        <p:txBody>
          <a:bodyPr/>
          <a:lstStyle/>
          <a:p>
            <a:r>
              <a:rPr lang="en-US" dirty="0"/>
              <a:t>Update your stack</a:t>
            </a:r>
          </a:p>
        </p:txBody>
      </p:sp>
      <p:sp>
        <p:nvSpPr>
          <p:cNvPr id="3" name="Text Placeholder 2">
            <a:extLst>
              <a:ext uri="{FF2B5EF4-FFF2-40B4-BE49-F238E27FC236}">
                <a16:creationId xmlns:a16="http://schemas.microsoft.com/office/drawing/2014/main" id="{398FAEA3-4242-491F-A3E9-AF25D47414DA}"/>
              </a:ext>
            </a:extLst>
          </p:cNvPr>
          <p:cNvSpPr>
            <a:spLocks noGrp="1"/>
          </p:cNvSpPr>
          <p:nvPr>
            <p:ph type="body" sz="quarter" idx="10"/>
          </p:nvPr>
        </p:nvSpPr>
        <p:spPr>
          <a:xfrm>
            <a:off x="588263" y="1436688"/>
            <a:ext cx="11018520" cy="2499146"/>
          </a:xfrm>
        </p:spPr>
        <p:txBody>
          <a:bodyPr/>
          <a:lstStyle/>
          <a:p>
            <a:r>
              <a:rPr lang="en-US" dirty="0">
                <a:latin typeface="+mn-lt"/>
                <a:cs typeface="Cascadia Code" panose="020B0609020000020004" pitchFamily="49" charset="0"/>
              </a:rPr>
              <a:t>Get the latest .NET SDK: </a:t>
            </a:r>
            <a:r>
              <a:rPr lang="en-US" dirty="0">
                <a:latin typeface="+mn-lt"/>
                <a:cs typeface="Cascadia Code" panose="020B0609020000020004" pitchFamily="49" charset="0"/>
                <a:hlinkClick r:id="rId2"/>
              </a:rPr>
              <a:t>https://dot.net/</a:t>
            </a:r>
            <a:endParaRPr lang="en-US" dirty="0">
              <a:latin typeface="+mn-lt"/>
              <a:cs typeface="Cascadia Code" panose="020B0609020000020004" pitchFamily="49" charset="0"/>
            </a:endParaRP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dotnet tool list --global</a:t>
            </a:r>
          </a:p>
          <a:p>
            <a:endParaRPr lang="en-US" dirty="0">
              <a:latin typeface="Cascadia Code" panose="020B0609020000020004" pitchFamily="49" charset="0"/>
              <a:cs typeface="Cascadia Code" panose="020B0609020000020004" pitchFamily="49" charset="0"/>
            </a:endParaRPr>
          </a:p>
          <a:p>
            <a:r>
              <a:rPr lang="en-US" dirty="0">
                <a:latin typeface="Cascadia Code" panose="020B0609020000020004" pitchFamily="49" charset="0"/>
                <a:cs typeface="Cascadia Code" panose="020B0609020000020004" pitchFamily="49" charset="0"/>
              </a:rPr>
              <a:t>dotnet tool update --global dotnet-</a:t>
            </a:r>
            <a:r>
              <a:rPr lang="en-US" dirty="0" err="1">
                <a:latin typeface="Cascadia Code" panose="020B0609020000020004" pitchFamily="49" charset="0"/>
                <a:cs typeface="Cascadia Code" panose="020B0609020000020004" pitchFamily="49" charset="0"/>
              </a:rPr>
              <a:t>ef</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2246545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A079ADF-3123-4038-9206-31F7578B1753}"/>
              </a:ext>
            </a:extLst>
          </p:cNvPr>
          <p:cNvSpPr>
            <a:spLocks noGrp="1"/>
          </p:cNvSpPr>
          <p:nvPr>
            <p:ph type="title"/>
          </p:nvPr>
        </p:nvSpPr>
        <p:spPr/>
        <p:txBody>
          <a:bodyPr/>
          <a:lstStyle/>
          <a:p>
            <a:r>
              <a:rPr lang="en-US" dirty="0"/>
              <a:t>Upgrading .NET Applications</a:t>
            </a:r>
          </a:p>
        </p:txBody>
      </p:sp>
      <p:sp>
        <p:nvSpPr>
          <p:cNvPr id="6" name="Text Placeholder 5">
            <a:extLst>
              <a:ext uri="{FF2B5EF4-FFF2-40B4-BE49-F238E27FC236}">
                <a16:creationId xmlns:a16="http://schemas.microsoft.com/office/drawing/2014/main" id="{97CCEBA9-83DC-43FD-977A-5A918C333B66}"/>
              </a:ext>
            </a:extLst>
          </p:cNvPr>
          <p:cNvSpPr>
            <a:spLocks noGrp="1"/>
          </p:cNvSpPr>
          <p:nvPr>
            <p:ph type="body" sz="quarter" idx="12"/>
          </p:nvPr>
        </p:nvSpPr>
        <p:spPr/>
        <p:txBody>
          <a:bodyPr/>
          <a:lstStyle/>
          <a:p>
            <a:r>
              <a:rPr lang="en-US" dirty="0"/>
              <a:t>Demo</a:t>
            </a:r>
          </a:p>
        </p:txBody>
      </p:sp>
    </p:spTree>
    <p:extLst>
      <p:ext uri="{BB962C8B-B14F-4D97-AF65-F5344CB8AC3E}">
        <p14:creationId xmlns:p14="http://schemas.microsoft.com/office/powerpoint/2010/main" val="2435844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C9F9A3-AA81-4DEC-8AFB-272F43670236}"/>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85619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Microsoft_brand_template_blue</Template>
  <TotalTime>0</TotalTime>
  <Words>151</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Cascadia Code</vt:lpstr>
      <vt:lpstr>Consolas</vt:lpstr>
      <vt:lpstr>Segoe UI</vt:lpstr>
      <vt:lpstr>Segoe UI Semibold</vt:lpstr>
      <vt:lpstr>Wingdings</vt:lpstr>
      <vt:lpstr>White Template</vt:lpstr>
      <vt:lpstr>Mobile and Desktop Applications with C♯</vt:lpstr>
      <vt:lpstr>PowerPoint Presentation</vt:lpstr>
      <vt:lpstr>Agenda</vt:lpstr>
      <vt:lpstr>Upgrading .NET Applications</vt:lpstr>
      <vt:lpstr>The Tools</vt:lpstr>
      <vt:lpstr>Update your stack</vt:lpstr>
      <vt:lpstr>Upgrading .NET Applications</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Microsoft presentation toolkit</dc:title>
  <dc:subject/>
  <dc:creator>Rasmus Lystrøm</dc:creator>
  <cp:keywords/>
  <dc:description/>
  <cp:lastModifiedBy>Rasmus Lystrøm</cp:lastModifiedBy>
  <cp:revision>206</cp:revision>
  <dcterms:created xsi:type="dcterms:W3CDTF">2021-09-02T18:23:40Z</dcterms:created>
  <dcterms:modified xsi:type="dcterms:W3CDTF">2021-11-10T07:18:27Z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2021-09-08T17:39:52Z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0df8b392-09a8-4061-93e7-1bcbbc7908bf</vt:lpwstr>
  </property>
  <property fmtid="{D5CDD505-2E9C-101B-9397-08002B2CF9AE}" pid="8" name="MSIP_Label_f42aa342-8706-4288-bd11-ebb85995028c_ContentBits">
    <vt:lpwstr>0</vt:lpwstr>
  </property>
</Properties>
</file>