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1"/>
  </p:sldMasterIdLst>
  <p:notesMasterIdLst>
    <p:notesMasterId r:id="rId10"/>
  </p:notesMasterIdLst>
  <p:handoutMasterIdLst>
    <p:handoutMasterId r:id="rId11"/>
  </p:handoutMasterIdLst>
  <p:sldIdLst>
    <p:sldId id="2076138457" r:id="rId2"/>
    <p:sldId id="2076138522" r:id="rId3"/>
    <p:sldId id="2076138514" r:id="rId4"/>
    <p:sldId id="2076138520" r:id="rId5"/>
    <p:sldId id="1739" r:id="rId6"/>
    <p:sldId id="1740" r:id="rId7"/>
    <p:sldId id="2076138515" r:id="rId8"/>
    <p:sldId id="2076138516" r:id="rId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640" userDrawn="1">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780F"/>
    <a:srgbClr val="000000"/>
    <a:srgbClr val="B6F2F2"/>
    <a:srgbClr val="FFFFFF"/>
    <a:srgbClr val="50E6FF"/>
    <a:srgbClr val="2F2F2F"/>
    <a:srgbClr val="666666"/>
    <a:srgbClr val="8661C5"/>
    <a:srgbClr val="D59DFF"/>
    <a:srgbClr val="0069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45" autoAdjust="0"/>
    <p:restoredTop sz="96242" autoAdjust="0"/>
  </p:normalViewPr>
  <p:slideViewPr>
    <p:cSldViewPr snapToGrid="0">
      <p:cViewPr varScale="1">
        <p:scale>
          <a:sx n="106" d="100"/>
          <a:sy n="106" d="100"/>
        </p:scale>
        <p:origin x="576" y="108"/>
      </p:cViewPr>
      <p:guideLst>
        <p:guide orient="horz" pos="640"/>
        <p:guide pos="3840"/>
      </p:guideLst>
    </p:cSldViewPr>
  </p:slideViewPr>
  <p:outlineViewPr>
    <p:cViewPr>
      <p:scale>
        <a:sx n="33" d="100"/>
        <a:sy n="33" d="100"/>
      </p:scale>
      <p:origin x="0" y="-26628"/>
    </p:cViewPr>
  </p:outlineViewPr>
  <p:notesTextViewPr>
    <p:cViewPr>
      <p:scale>
        <a:sx n="125" d="100"/>
        <a:sy n="125" d="100"/>
      </p:scale>
      <p:origin x="0" y="0"/>
    </p:cViewPr>
  </p:notesTextViewPr>
  <p:sorterViewPr>
    <p:cViewPr varScale="1">
      <p:scale>
        <a:sx n="1" d="1"/>
        <a:sy n="1" d="1"/>
      </p:scale>
      <p:origin x="0" y="-20925"/>
    </p:cViewPr>
  </p:sorterViewPr>
  <p:notesViewPr>
    <p:cSldViewPr snapToGrid="0" showGuides="1">
      <p:cViewPr varScale="1">
        <p:scale>
          <a:sx n="169" d="100"/>
          <a:sy n="169" d="100"/>
        </p:scale>
        <p:origin x="5232"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10/30/2021 6:29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10/30/2021 6:28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Master" Target="../slideMasters/slideMaster1.xml"/><Relationship Id="rId4" Type="http://schemas.openxmlformats.org/officeDocument/2006/relationships/image" Target="../media/image16.jp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20.jpg"/><Relationship Id="rId4" Type="http://schemas.openxmlformats.org/officeDocument/2006/relationships/image" Target="../media/image19.jp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4509513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1577088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2562577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749752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dirty="0"/>
              <a:t>Section Name</a:t>
            </a:r>
          </a:p>
        </p:txBody>
      </p:sp>
    </p:spTree>
    <p:extLst>
      <p:ext uri="{BB962C8B-B14F-4D97-AF65-F5344CB8AC3E}">
        <p14:creationId xmlns:p14="http://schemas.microsoft.com/office/powerpoint/2010/main" val="1166777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dirty="0"/>
              <a:t>Appendix</a:t>
            </a:r>
          </a:p>
        </p:txBody>
      </p:sp>
    </p:spTree>
    <p:extLst>
      <p:ext uri="{BB962C8B-B14F-4D97-AF65-F5344CB8AC3E}">
        <p14:creationId xmlns:p14="http://schemas.microsoft.com/office/powerpoint/2010/main" val="23537303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1_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3528508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1_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94C21E1A-F3EA-4086-A85E-651CF2F86E9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630895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4_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72663294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2_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681166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5_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350844741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8570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07088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691834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38816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55189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endParaRPr lang="en-US" dirty="0"/>
          </a:p>
        </p:txBody>
      </p:sp>
    </p:spTree>
    <p:extLst>
      <p:ext uri="{BB962C8B-B14F-4D97-AF65-F5344CB8AC3E}">
        <p14:creationId xmlns:p14="http://schemas.microsoft.com/office/powerpoint/2010/main" val="61338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89192910"/>
      </p:ext>
    </p:extLst>
  </p:cSld>
  <p:clrMapOvr>
    <a:masterClrMapping/>
  </p:clrMapOvr>
  <p:transition>
    <p:fade/>
  </p:transition>
  <p:extLst>
    <p:ext uri="{DCECCB84-F9BA-43D5-87BE-67443E8EF086}">
      <p15:sldGuideLst xmlns:p15="http://schemas.microsoft.com/office/powerpoint/2012/main">
        <p15:guide id="2" orient="horz" pos="1162" userDrawn="1">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287030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58693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33069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2089322"/>
      </p:ext>
    </p:extLst>
  </p:cSld>
  <p:clrMapOvr>
    <a:masterClrMapping/>
  </p:clrMapOvr>
  <p:transition>
    <p:fade/>
  </p:transition>
  <p:extLst>
    <p:ext uri="{DCECCB84-F9BA-43D5-87BE-67443E8EF086}">
      <p15:sldGuideLst xmlns:p15="http://schemas.microsoft.com/office/powerpoint/2012/main">
        <p15:guide id="3" orient="horz" pos="1162" userDrawn="1">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996806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510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274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3180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5761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68791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7587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70829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890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8886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7838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137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18509163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89969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59853017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endParaRPr lang="en-US" dirty="0"/>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212407088"/>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35284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51670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userDrawn="1">
          <p15:clr>
            <a:srgbClr val="A4A3A4"/>
          </p15:clr>
        </p15:guide>
        <p15:guide id="19" pos="334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17962772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6989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endParaRPr lang="en-US" dirty="0"/>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909443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2058752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624772569"/>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4" orient="horz" pos="3209" userDrawn="1">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userDrawn="1">
          <p15:clr>
            <a:srgbClr val="5ACBF0"/>
          </p15:clr>
        </p15:guide>
        <p15:guide id="15" pos="3451" userDrawn="1">
          <p15:clr>
            <a:srgbClr val="5ACBF0"/>
          </p15:clr>
        </p15:guide>
        <p15:guide id="16" pos="4229" userDrawn="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82817732"/>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userDrawn="1">
          <p15:clr>
            <a:srgbClr val="5ACBF0"/>
          </p15:clr>
        </p15:guide>
        <p15:guide id="15" pos="2168" userDrawn="1">
          <p15:clr>
            <a:srgbClr val="5ACBF0"/>
          </p15:clr>
        </p15:guide>
        <p15:guide id="16" pos="2944" userDrawn="1">
          <p15:clr>
            <a:srgbClr val="5ACBF0"/>
          </p15:clr>
        </p15:guide>
        <p15:guide id="17" pos="4738" userDrawn="1">
          <p15:clr>
            <a:srgbClr val="5ACBF0"/>
          </p15:clr>
        </p15:guide>
        <p15:guide id="18" pos="551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45299928"/>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userDrawn="1">
          <p15:clr>
            <a:srgbClr val="5ACBF0"/>
          </p15:clr>
        </p15:guide>
        <p15:guide id="16" pos="1524" userDrawn="1">
          <p15:clr>
            <a:srgbClr val="5ACBF0"/>
          </p15:clr>
        </p15:guide>
        <p15:guide id="17" pos="2298" userDrawn="1">
          <p15:clr>
            <a:srgbClr val="5ACBF0"/>
          </p15:clr>
        </p15:guide>
        <p15:guide id="18" pos="3450" userDrawn="1">
          <p15:clr>
            <a:srgbClr val="5ACBF0"/>
          </p15:clr>
        </p15:guide>
        <p15:guide id="19" pos="4230" userDrawn="1">
          <p15:clr>
            <a:srgbClr val="5ACBF0"/>
          </p15:clr>
        </p15:guide>
        <p15:guide id="20" pos="5380" userDrawn="1">
          <p15:clr>
            <a:srgbClr val="5ACBF0"/>
          </p15:clr>
        </p15:guide>
        <p15:guide id="21" pos="6156" userDrawn="1">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0590399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616026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6753169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userDrawn="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7464684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userDrawn="1">
          <p15:clr>
            <a:srgbClr val="5ACBF0"/>
          </p15:clr>
        </p15:guide>
        <p15:guide id="3" pos="6216" userDrawn="1">
          <p15:clr>
            <a:srgbClr val="5ACBF0"/>
          </p15:clr>
        </p15:guide>
        <p15:guide id="5" pos="5850" userDrawn="1">
          <p15:clr>
            <a:srgbClr val="5ACBF0"/>
          </p15:clr>
        </p15:guide>
        <p15:guide id="7" pos="4392" userDrawn="1">
          <p15:clr>
            <a:srgbClr val="5ACBF0"/>
          </p15:clr>
        </p15:guide>
        <p15:guide id="8" pos="3292" userDrawn="1">
          <p15:clr>
            <a:srgbClr val="5ACBF0"/>
          </p15:clr>
        </p15:guide>
        <p15:guide id="10" pos="2926">
          <p15:clr>
            <a:srgbClr val="5ACBF0"/>
          </p15:clr>
        </p15:guide>
        <p15:guide id="11" pos="4754" userDrawn="1">
          <p15:clr>
            <a:srgbClr val="5ACBF0"/>
          </p15:clr>
        </p15:guide>
        <p15:guide id="13" pos="1464" userDrawn="1">
          <p15:clr>
            <a:srgbClr val="5ACBF0"/>
          </p15:clr>
        </p15:guide>
        <p15:guide id="14" orient="horz" pos="1440">
          <p15:clr>
            <a:srgbClr val="5ACBF0"/>
          </p15:clr>
        </p15:guide>
        <p15:guide id="15" pos="1830" userDrawn="1">
          <p15:clr>
            <a:srgbClr val="5ACBF0"/>
          </p15:clr>
        </p15:guide>
        <p15:guide id="16" orient="horz" pos="2533" userDrawn="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dirty="0"/>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dirty="0"/>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dirty="0"/>
              <a:t>Add quote text here Add quote text here Add quote text here Add quote text here Add quote text here</a:t>
            </a:r>
          </a:p>
        </p:txBody>
      </p:sp>
    </p:spTree>
    <p:extLst>
      <p:ext uri="{BB962C8B-B14F-4D97-AF65-F5344CB8AC3E}">
        <p14:creationId xmlns:p14="http://schemas.microsoft.com/office/powerpoint/2010/main" val="32705632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dirty="0"/>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dirty="0"/>
              <a:t>Add quote text here</a:t>
            </a:r>
          </a:p>
        </p:txBody>
      </p:sp>
    </p:spTree>
    <p:extLst>
      <p:ext uri="{BB962C8B-B14F-4D97-AF65-F5344CB8AC3E}">
        <p14:creationId xmlns:p14="http://schemas.microsoft.com/office/powerpoint/2010/main" val="16069523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dirty="0"/>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endParaRPr lang="en-US" dirty="0"/>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dirty="0"/>
              <a:t>Add quote text here</a:t>
            </a:r>
          </a:p>
        </p:txBody>
      </p:sp>
    </p:spTree>
    <p:extLst>
      <p:ext uri="{BB962C8B-B14F-4D97-AF65-F5344CB8AC3E}">
        <p14:creationId xmlns:p14="http://schemas.microsoft.com/office/powerpoint/2010/main" val="10386167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userDrawn="1">
          <p15:clr>
            <a:srgbClr val="5ACBF0"/>
          </p15:clr>
        </p15:guide>
        <p15:guide id="7" pos="4747" userDrawn="1">
          <p15:clr>
            <a:srgbClr val="5ACBF0"/>
          </p15:clr>
        </p15:guide>
        <p15:guide id="8" pos="4936">
          <p15:clr>
            <a:srgbClr val="5ACBF0"/>
          </p15:clr>
        </p15:guide>
        <p15:guide id="9" pos="5123">
          <p15:clr>
            <a:srgbClr val="5ACBF0"/>
          </p15:clr>
        </p15:guide>
        <p15:guide id="10" orient="horz" pos="3465" userDrawn="1">
          <p15:clr>
            <a:srgbClr val="5ACBF0"/>
          </p15:clr>
        </p15:guide>
        <p15:guide id="11" orient="horz" pos="1956" userDrawn="1">
          <p15:clr>
            <a:srgbClr val="FBAE40"/>
          </p15:clr>
        </p15:guide>
        <p15:guide id="12" pos="109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9616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496400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867370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userDrawn="1">
          <p15:clr>
            <a:srgbClr val="FBAE40"/>
          </p15:clr>
        </p15:guide>
        <p15:guide id="6" pos="3364"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78310202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814874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18799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4777073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Tree>
    <p:extLst>
      <p:ext uri="{BB962C8B-B14F-4D97-AF65-F5344CB8AC3E}">
        <p14:creationId xmlns:p14="http://schemas.microsoft.com/office/powerpoint/2010/main" val="36783692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Tree>
    <p:extLst>
      <p:ext uri="{BB962C8B-B14F-4D97-AF65-F5344CB8AC3E}">
        <p14:creationId xmlns:p14="http://schemas.microsoft.com/office/powerpoint/2010/main" val="15231244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dirty="0"/>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9248679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75047256"/>
      </p:ext>
    </p:extLst>
  </p:cSld>
  <p:clrMapOvr>
    <a:masterClrMapping/>
  </p:clrMapOvr>
  <p:transition>
    <p:fade/>
  </p:transition>
  <p:extLst>
    <p:ext uri="{DCECCB84-F9BA-43D5-87BE-67443E8EF086}">
      <p15:sldGuideLst xmlns:p15="http://schemas.microsoft.com/office/powerpoint/2012/main">
        <p15:guide id="13" pos="4929" userDrawn="1">
          <p15:clr>
            <a:srgbClr val="5ACBF0"/>
          </p15:clr>
        </p15:guide>
        <p15:guide id="29" orient="horz" pos="2160">
          <p15:clr>
            <a:srgbClr val="5ACBF0"/>
          </p15:clr>
        </p15:guide>
        <p15:guide id="30" pos="4566" userDrawn="1">
          <p15:clr>
            <a:srgbClr val="5ACBF0"/>
          </p15:clr>
        </p15:guide>
        <p15:guide id="31" pos="4203" userDrawn="1">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886443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dirty="0"/>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0532634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userDrawn="1">
          <p15:clr>
            <a:srgbClr val="A4A3A4"/>
          </p15:clr>
        </p15:guide>
        <p15:guide id="28" pos="3840">
          <p15:clr>
            <a:srgbClr val="F26B43"/>
          </p15:clr>
        </p15:guide>
        <p15:guide id="29" pos="3454" userDrawn="1">
          <p15:clr>
            <a:srgbClr val="FBAE40"/>
          </p15:clr>
        </p15:guide>
        <p15:guide id="30" pos="420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99961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dirty="0"/>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dirty="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dirty="0">
              <a:solidFill>
                <a:schemeClr val="bg1"/>
              </a:solidFill>
              <a:latin typeface="Segoe UI" panose="020B0502040204020203" pitchFamily="34" charset="0"/>
              <a:cs typeface="Segoe UI" panose="020B0502040204020203" pitchFamily="34" charset="0"/>
            </a:endParaRPr>
          </a:p>
          <a:p>
            <a:pPr>
              <a:lnSpc>
                <a:spcPct val="100000"/>
              </a:lnSpc>
            </a:pPr>
            <a:r>
              <a:rPr lang="en-US" sz="1800" b="0" dirty="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Financial</a:t>
            </a:r>
          </a:p>
          <a:p>
            <a:pPr lvl="0"/>
            <a:r>
              <a:rPr lang="en-US" dirty="0"/>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Percentage</a:t>
            </a:r>
          </a:p>
          <a:p>
            <a:pPr lvl="0"/>
            <a:r>
              <a:rPr lang="en-US" dirty="0"/>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Additional</a:t>
            </a:r>
          </a:p>
          <a:p>
            <a:pPr lvl="0"/>
            <a:r>
              <a:rPr lang="en-US" dirty="0"/>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Tree>
    <p:extLst>
      <p:ext uri="{BB962C8B-B14F-4D97-AF65-F5344CB8AC3E}">
        <p14:creationId xmlns:p14="http://schemas.microsoft.com/office/powerpoint/2010/main" val="3455035362"/>
      </p:ext>
    </p:extLst>
  </p:cSld>
  <p:clrMapOvr>
    <a:masterClrMapping/>
  </p:clrMapOvr>
  <p:transition>
    <p:fade/>
  </p:transition>
  <p:extLst>
    <p:ext uri="{DCECCB84-F9BA-43D5-87BE-67443E8EF086}">
      <p15:sldGuideLst xmlns:p15="http://schemas.microsoft.com/office/powerpoint/2012/main">
        <p15:guide id="16" pos="3754" userDrawn="1">
          <p15:clr>
            <a:srgbClr val="A4A3A4"/>
          </p15:clr>
        </p15:guide>
        <p15:guide id="17" pos="3931" userDrawn="1">
          <p15:clr>
            <a:srgbClr val="A4A3A4"/>
          </p15:clr>
        </p15:guide>
        <p15:guide id="20" pos="4937">
          <p15:clr>
            <a:srgbClr val="A4A3A4"/>
          </p15:clr>
        </p15:guide>
        <p15:guide id="21" pos="5133" userDrawn="1">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userDrawn="1">
          <p15:clr>
            <a:srgbClr val="FBAE40"/>
          </p15:clr>
        </p15:guide>
        <p15:guide id="32" orient="horz" pos="1162"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dirty="0"/>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endParaRPr lang="en-US" dirty="0"/>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endParaRPr lang="en-US" dirty="0"/>
          </a:p>
        </p:txBody>
      </p:sp>
    </p:spTree>
    <p:extLst>
      <p:ext uri="{BB962C8B-B14F-4D97-AF65-F5344CB8AC3E}">
        <p14:creationId xmlns:p14="http://schemas.microsoft.com/office/powerpoint/2010/main" val="835566677"/>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guide id="31" orient="horz" pos="2704" userDrawn="1">
          <p15:clr>
            <a:srgbClr val="5ACBF0"/>
          </p15:clr>
        </p15:guide>
        <p15:guide id="32" pos="6947"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dirty="0"/>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endParaRPr lang="en-US" dirty="0"/>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endParaRPr lang="en-US" dirty="0"/>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endParaRPr lang="en-US" dirty="0"/>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endParaRPr lang="en-US" dirty="0"/>
          </a:p>
        </p:txBody>
      </p:sp>
    </p:spTree>
    <p:extLst>
      <p:ext uri="{BB962C8B-B14F-4D97-AF65-F5344CB8AC3E}">
        <p14:creationId xmlns:p14="http://schemas.microsoft.com/office/powerpoint/2010/main" val="648551354"/>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15621394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38011785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dirty="0"/>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Tree>
    <p:extLst>
      <p:ext uri="{BB962C8B-B14F-4D97-AF65-F5344CB8AC3E}">
        <p14:creationId xmlns:p14="http://schemas.microsoft.com/office/powerpoint/2010/main" val="30921821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9006332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8473859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5503519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7724713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69457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445959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2283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778416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422873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893271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080298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438410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9785341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16566852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2063983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18" Type="http://schemas.openxmlformats.org/officeDocument/2006/relationships/slideLayout" Target="../slideLayouts/slideLayout118.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19"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120" Type="http://schemas.openxmlformats.org/officeDocument/2006/relationships/image" Target="../media/image1.emf"/><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20"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5286" r:id="rId4"/>
    <p:sldLayoutId id="2147485390" r:id="rId5"/>
    <p:sldLayoutId id="2147484610" r:id="rId6"/>
    <p:sldLayoutId id="2147485389" r:id="rId7"/>
    <p:sldLayoutId id="2147485395" r:id="rId8"/>
    <p:sldLayoutId id="2147485396" r:id="rId9"/>
    <p:sldLayoutId id="2147484710" r:id="rId10"/>
    <p:sldLayoutId id="2147484240" r:id="rId11"/>
    <p:sldLayoutId id="2147484910" r:id="rId12"/>
    <p:sldLayoutId id="2147484911" r:id="rId13"/>
    <p:sldLayoutId id="2147485050" r:id="rId14"/>
    <p:sldLayoutId id="2147485165" r:id="rId15"/>
    <p:sldLayoutId id="2147484941" r:id="rId16"/>
    <p:sldLayoutId id="2147484942" r:id="rId17"/>
    <p:sldLayoutId id="2147485162" r:id="rId18"/>
    <p:sldLayoutId id="2147484639" r:id="rId19"/>
    <p:sldLayoutId id="2147484943" r:id="rId20"/>
    <p:sldLayoutId id="2147484603" r:id="rId21"/>
    <p:sldLayoutId id="2147485324" r:id="rId22"/>
    <p:sldLayoutId id="2147485326" r:id="rId23"/>
    <p:sldLayoutId id="2147485327" r:id="rId24"/>
    <p:sldLayoutId id="2147485328" r:id="rId25"/>
    <p:sldLayoutId id="2147485329" r:id="rId26"/>
    <p:sldLayoutId id="2147485330" r:id="rId27"/>
    <p:sldLayoutId id="2147485325" r:id="rId28"/>
    <p:sldLayoutId id="2147485331" r:id="rId29"/>
    <p:sldLayoutId id="2147485332" r:id="rId30"/>
    <p:sldLayoutId id="2147485366" r:id="rId31"/>
    <p:sldLayoutId id="2147485333" r:id="rId32"/>
    <p:sldLayoutId id="2147485334" r:id="rId33"/>
    <p:sldLayoutId id="2147485394" r:id="rId34"/>
    <p:sldLayoutId id="2147485340" r:id="rId35"/>
    <p:sldLayoutId id="2147485346" r:id="rId36"/>
    <p:sldLayoutId id="2147485349" r:id="rId37"/>
    <p:sldLayoutId id="2147485351" r:id="rId38"/>
    <p:sldLayoutId id="2147485369" r:id="rId39"/>
    <p:sldLayoutId id="2147485363" r:id="rId40"/>
    <p:sldLayoutId id="2147485370" r:id="rId41"/>
    <p:sldLayoutId id="2147484833" r:id="rId42"/>
    <p:sldLayoutId id="2147484834" r:id="rId43"/>
    <p:sldLayoutId id="2147484835" r:id="rId44"/>
    <p:sldLayoutId id="2147485385" r:id="rId45"/>
    <p:sldLayoutId id="2147485387" r:id="rId46"/>
    <p:sldLayoutId id="2147485382" r:id="rId47"/>
    <p:sldLayoutId id="2147484922" r:id="rId48"/>
    <p:sldLayoutId id="2147484923" r:id="rId49"/>
    <p:sldLayoutId id="2147485287" r:id="rId50"/>
    <p:sldLayoutId id="2147484924" r:id="rId51"/>
    <p:sldLayoutId id="2147484839" r:id="rId52"/>
    <p:sldLayoutId id="2147484840" r:id="rId53"/>
    <p:sldLayoutId id="2147485383" r:id="rId54"/>
    <p:sldLayoutId id="2147484841" r:id="rId55"/>
    <p:sldLayoutId id="2147484842" r:id="rId56"/>
    <p:sldLayoutId id="2147484843" r:id="rId57"/>
    <p:sldLayoutId id="2147484938" r:id="rId58"/>
    <p:sldLayoutId id="2147484939" r:id="rId59"/>
    <p:sldLayoutId id="2147484940" r:id="rId60"/>
    <p:sldLayoutId id="2147485161" r:id="rId61"/>
    <p:sldLayoutId id="2147485152" r:id="rId62"/>
    <p:sldLayoutId id="2147485153" r:id="rId63"/>
    <p:sldLayoutId id="2147485154" r:id="rId64"/>
    <p:sldLayoutId id="2147485379" r:id="rId65"/>
    <p:sldLayoutId id="2147485380" r:id="rId66"/>
    <p:sldLayoutId id="2147485381" r:id="rId67"/>
    <p:sldLayoutId id="2147484944" r:id="rId68"/>
    <p:sldLayoutId id="2147484945" r:id="rId69"/>
    <p:sldLayoutId id="2147485372" r:id="rId70"/>
    <p:sldLayoutId id="2147485373" r:id="rId71"/>
    <p:sldLayoutId id="2147485388" r:id="rId72"/>
    <p:sldLayoutId id="2147485296" r:id="rId73"/>
    <p:sldLayoutId id="2147485392" r:id="rId74"/>
    <p:sldLayoutId id="2147485393" r:id="rId75"/>
    <p:sldLayoutId id="2147485368" r:id="rId76"/>
    <p:sldLayoutId id="2147485367" r:id="rId77"/>
    <p:sldLayoutId id="2147485292" r:id="rId78"/>
    <p:sldLayoutId id="2147485294" r:id="rId79"/>
    <p:sldLayoutId id="2147485338" r:id="rId80"/>
    <p:sldLayoutId id="2147485339" r:id="rId81"/>
    <p:sldLayoutId id="2147485360" r:id="rId82"/>
    <p:sldLayoutId id="2147485364" r:id="rId83"/>
    <p:sldLayoutId id="2147485365" r:id="rId84"/>
    <p:sldLayoutId id="2147485352" r:id="rId85"/>
    <p:sldLayoutId id="2147485353" r:id="rId86"/>
    <p:sldLayoutId id="2147485354" r:id="rId87"/>
    <p:sldLayoutId id="2147485355" r:id="rId88"/>
    <p:sldLayoutId id="2147485356" r:id="rId89"/>
    <p:sldLayoutId id="2147485374" r:id="rId90"/>
    <p:sldLayoutId id="2147485375" r:id="rId91"/>
    <p:sldLayoutId id="2147485376" r:id="rId92"/>
    <p:sldLayoutId id="2147485377" r:id="rId93"/>
    <p:sldLayoutId id="2147485378" r:id="rId94"/>
    <p:sldLayoutId id="2147485137" r:id="rId95"/>
    <p:sldLayoutId id="2147485138" r:id="rId96"/>
    <p:sldLayoutId id="2147485139" r:id="rId97"/>
    <p:sldLayoutId id="2147485140" r:id="rId98"/>
    <p:sldLayoutId id="2147485141" r:id="rId99"/>
    <p:sldLayoutId id="2147485142" r:id="rId100"/>
    <p:sldLayoutId id="2147484249" r:id="rId101"/>
    <p:sldLayoutId id="2147484640" r:id="rId102"/>
    <p:sldLayoutId id="2147485288" r:id="rId103"/>
    <p:sldLayoutId id="2147485290" r:id="rId104"/>
    <p:sldLayoutId id="2147485289" r:id="rId105"/>
    <p:sldLayoutId id="2147485291" r:id="rId106"/>
    <p:sldLayoutId id="2147484584" r:id="rId107"/>
    <p:sldLayoutId id="2147484583" r:id="rId108"/>
    <p:sldLayoutId id="2147484671" r:id="rId109"/>
    <p:sldLayoutId id="2147484673" r:id="rId110"/>
    <p:sldLayoutId id="2147485391" r:id="rId111"/>
    <p:sldLayoutId id="2147484299" r:id="rId112"/>
    <p:sldLayoutId id="2147484263" r:id="rId113"/>
    <p:sldLayoutId id="2147485397" r:id="rId114"/>
    <p:sldLayoutId id="2147485404" r:id="rId115"/>
    <p:sldLayoutId id="2147485405" r:id="rId116"/>
    <p:sldLayoutId id="2147485406" r:id="rId117"/>
    <p:sldLayoutId id="2147485408" r:id="rId11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3" Type="http://schemas.openxmlformats.org/officeDocument/2006/relationships/hyperlink" Target="https://visualstudio.microsoft.com/launch/" TargetMode="External"/><Relationship Id="rId2" Type="http://schemas.openxmlformats.org/officeDocument/2006/relationships/hyperlink" Target="https://www.dotnetconf.net/" TargetMode="External"/><Relationship Id="rId1" Type="http://schemas.openxmlformats.org/officeDocument/2006/relationships/slideLayout" Target="../slideLayouts/slideLayout46.xml"/><Relationship Id="rId5" Type="http://schemas.openxmlformats.org/officeDocument/2006/relationships/image" Target="../media/image24.sv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hyperlink" Target="https://www.quelledergnade.de/deutsch/agenda/" TargetMode="External"/><Relationship Id="rId2" Type="http://schemas.openxmlformats.org/officeDocument/2006/relationships/image" Target="../media/image25.jpg"/><Relationship Id="rId1" Type="http://schemas.openxmlformats.org/officeDocument/2006/relationships/slideLayout" Target="../slideLayouts/slideLayout46.xml"/><Relationship Id="rId4" Type="http://schemas.openxmlformats.org/officeDocument/2006/relationships/hyperlink" Target="https://creativecommons.org/licenses/by-nc-nd/3.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grpc/grpc" TargetMode="Externa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8.xml.rels><?xml version="1.0" encoding="UTF-8" standalone="yes"?>
<Relationships xmlns="http://schemas.openxmlformats.org/package/2006/relationships"><Relationship Id="rId2" Type="http://schemas.openxmlformats.org/officeDocument/2006/relationships/hyperlink" Target="https://graphql.org/" TargetMode="Externa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C04F4-D44B-034E-BDA3-B1A28177F4AC}"/>
              </a:ext>
            </a:extLst>
          </p:cNvPr>
          <p:cNvSpPr>
            <a:spLocks noGrp="1"/>
          </p:cNvSpPr>
          <p:nvPr>
            <p:ph type="title"/>
          </p:nvPr>
        </p:nvSpPr>
        <p:spPr>
          <a:xfrm>
            <a:off x="588263" y="588963"/>
            <a:ext cx="4158362" cy="2535236"/>
          </a:xfrm>
        </p:spPr>
        <p:txBody>
          <a:bodyPr wrap="square" anchor="b">
            <a:normAutofit/>
          </a:bodyPr>
          <a:lstStyle/>
          <a:p>
            <a:pPr>
              <a:lnSpc>
                <a:spcPct val="90000"/>
              </a:lnSpc>
            </a:pPr>
            <a:r>
              <a:rPr lang="en-US" noProof="0" dirty="0"/>
              <a:t>C</a:t>
            </a:r>
            <a:r>
              <a:rPr lang="en-US" baseline="30000" noProof="0" dirty="0"/>
              <a:t>♯</a:t>
            </a:r>
            <a:br>
              <a:rPr lang="en-US" baseline="30000" noProof="0" dirty="0"/>
            </a:br>
            <a:r>
              <a:rPr lang="en-US" noProof="0" dirty="0"/>
              <a:t>…</a:t>
            </a:r>
            <a:endParaRPr lang="en-US" baseline="30000" noProof="0" dirty="0"/>
          </a:p>
        </p:txBody>
      </p:sp>
      <p:sp>
        <p:nvSpPr>
          <p:cNvPr id="3" name="Text Placeholder 2">
            <a:extLst>
              <a:ext uri="{FF2B5EF4-FFF2-40B4-BE49-F238E27FC236}">
                <a16:creationId xmlns:a16="http://schemas.microsoft.com/office/drawing/2014/main" id="{8979BC2D-2378-144D-8779-2C4A3D32B56B}"/>
              </a:ext>
            </a:extLst>
          </p:cNvPr>
          <p:cNvSpPr>
            <a:spLocks noGrp="1"/>
          </p:cNvSpPr>
          <p:nvPr>
            <p:ph type="body" sz="quarter" idx="10"/>
          </p:nvPr>
        </p:nvSpPr>
        <p:spPr>
          <a:xfrm>
            <a:off x="584200" y="3535540"/>
            <a:ext cx="4162425" cy="2733497"/>
          </a:xfrm>
        </p:spPr>
        <p:txBody>
          <a:bodyPr wrap="square">
            <a:normAutofit/>
          </a:bodyPr>
          <a:lstStyle/>
          <a:p>
            <a:r>
              <a:rPr lang="en-US" noProof="0" dirty="0"/>
              <a:t>Rasmus Lystrøm</a:t>
            </a:r>
          </a:p>
          <a:p>
            <a:r>
              <a:rPr lang="en-US" noProof="0" dirty="0"/>
              <a:t>Associate Professor</a:t>
            </a:r>
          </a:p>
          <a:p>
            <a:r>
              <a:rPr lang="en-US" noProof="0" dirty="0"/>
              <a:t>ITU</a:t>
            </a:r>
          </a:p>
        </p:txBody>
      </p:sp>
      <p:sp>
        <p:nvSpPr>
          <p:cNvPr id="5" name="Picture Placeholder 4">
            <a:extLst>
              <a:ext uri="{FF2B5EF4-FFF2-40B4-BE49-F238E27FC236}">
                <a16:creationId xmlns:a16="http://schemas.microsoft.com/office/drawing/2014/main" id="{876296AE-6853-4B3B-8013-B9758956FA0D}"/>
              </a:ext>
            </a:extLst>
          </p:cNvPr>
          <p:cNvSpPr>
            <a:spLocks noGrp="1"/>
          </p:cNvSpPr>
          <p:nvPr>
            <p:ph type="pic" sz="quarter" idx="11"/>
          </p:nvPr>
        </p:nvSpPr>
        <p:spPr/>
      </p:sp>
    </p:spTree>
    <p:extLst>
      <p:ext uri="{BB962C8B-B14F-4D97-AF65-F5344CB8AC3E}">
        <p14:creationId xmlns:p14="http://schemas.microsoft.com/office/powerpoint/2010/main" val="111185844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42EE401-AC4D-4251-8214-E1246F6CC9E3}"/>
              </a:ext>
            </a:extLst>
          </p:cNvPr>
          <p:cNvSpPr>
            <a:spLocks noGrp="1"/>
          </p:cNvSpPr>
          <p:nvPr>
            <p:ph type="title" idx="4294967295"/>
          </p:nvPr>
        </p:nvSpPr>
        <p:spPr>
          <a:xfrm>
            <a:off x="584200" y="457200"/>
            <a:ext cx="4416425" cy="553998"/>
          </a:xfrm>
        </p:spPr>
        <p:txBody>
          <a:bodyPr wrap="square" anchor="t">
            <a:normAutofit/>
          </a:bodyPr>
          <a:lstStyle/>
          <a:p>
            <a:r>
              <a:rPr lang="en-US" dirty="0"/>
              <a:t>.NET Conf 2021</a:t>
            </a:r>
            <a:endParaRPr lang="en-US" noProof="0" dirty="0"/>
          </a:p>
        </p:txBody>
      </p:sp>
      <p:sp>
        <p:nvSpPr>
          <p:cNvPr id="6" name="Text Placeholder 5">
            <a:extLst>
              <a:ext uri="{FF2B5EF4-FFF2-40B4-BE49-F238E27FC236}">
                <a16:creationId xmlns:a16="http://schemas.microsoft.com/office/drawing/2014/main" id="{F028372C-E3E3-443E-813E-6992300B3081}"/>
              </a:ext>
            </a:extLst>
          </p:cNvPr>
          <p:cNvSpPr>
            <a:spLocks noGrp="1"/>
          </p:cNvSpPr>
          <p:nvPr>
            <p:ph type="body" sz="quarter" idx="11"/>
          </p:nvPr>
        </p:nvSpPr>
        <p:spPr>
          <a:xfrm>
            <a:off x="584200" y="1436688"/>
            <a:ext cx="4567222" cy="4049712"/>
          </a:xfrm>
        </p:spPr>
        <p:txBody>
          <a:bodyPr wrap="square">
            <a:normAutofit fontScale="85000" lnSpcReduction="20000"/>
          </a:bodyPr>
          <a:lstStyle/>
          <a:p>
            <a:r>
              <a:rPr lang="en-US" dirty="0"/>
              <a:t>November 9-11: .NET Conf 2021</a:t>
            </a:r>
          </a:p>
          <a:p>
            <a:endParaRPr lang="en-US" noProof="0" dirty="0"/>
          </a:p>
          <a:p>
            <a:pPr marL="342900" indent="-342900">
              <a:buFont typeface="Arial" panose="020B0604020202020204" pitchFamily="34" charset="0"/>
              <a:buChar char="•"/>
            </a:pPr>
            <a:r>
              <a:rPr lang="en-US" dirty="0"/>
              <a:t>.NET 6</a:t>
            </a:r>
          </a:p>
          <a:p>
            <a:pPr marL="342900" indent="-342900">
              <a:buFont typeface="Arial" panose="020B0604020202020204" pitchFamily="34" charset="0"/>
              <a:buChar char="•"/>
            </a:pPr>
            <a:r>
              <a:rPr lang="en-US" dirty="0"/>
              <a:t>C# 10</a:t>
            </a:r>
          </a:p>
          <a:p>
            <a:pPr marL="342900" indent="-342900">
              <a:buFont typeface="Arial" panose="020B0604020202020204" pitchFamily="34" charset="0"/>
              <a:buChar char="•"/>
            </a:pPr>
            <a:r>
              <a:rPr lang="en-US" dirty="0" err="1"/>
              <a:t>Blazor</a:t>
            </a:r>
            <a:endParaRPr lang="en-US" dirty="0"/>
          </a:p>
          <a:p>
            <a:pPr marL="342900" indent="-342900">
              <a:buFont typeface="Arial" panose="020B0604020202020204" pitchFamily="34" charset="0"/>
              <a:buChar char="•"/>
            </a:pPr>
            <a:r>
              <a:rPr lang="en-US" dirty="0"/>
              <a:t>.NET MAUI</a:t>
            </a:r>
          </a:p>
          <a:p>
            <a:pPr marL="342900" indent="-342900">
              <a:buFont typeface="Arial" panose="020B0604020202020204" pitchFamily="34" charset="0"/>
              <a:buChar char="•"/>
            </a:pPr>
            <a:r>
              <a:rPr lang="en-US" dirty="0"/>
              <a:t>F# 6</a:t>
            </a:r>
          </a:p>
          <a:p>
            <a:pPr marL="342900" indent="-342900">
              <a:buFont typeface="Arial" panose="020B0604020202020204" pitchFamily="34" charset="0"/>
              <a:buChar char="•"/>
            </a:pPr>
            <a:r>
              <a:rPr lang="en-US" dirty="0"/>
              <a:t>EF Core 6</a:t>
            </a:r>
          </a:p>
          <a:p>
            <a:endParaRPr lang="en-US" dirty="0"/>
          </a:p>
          <a:p>
            <a:r>
              <a:rPr lang="en-US" dirty="0">
                <a:hlinkClick r:id="rId2"/>
              </a:rPr>
              <a:t>https://www.dotnetconf.net/</a:t>
            </a:r>
            <a:r>
              <a:rPr lang="en-US" dirty="0"/>
              <a:t> </a:t>
            </a:r>
          </a:p>
          <a:p>
            <a:endParaRPr lang="en-US" dirty="0"/>
          </a:p>
          <a:p>
            <a:r>
              <a:rPr lang="en-US" dirty="0"/>
              <a:t>November 8: Visual Studio 2022</a:t>
            </a:r>
          </a:p>
          <a:p>
            <a:endParaRPr lang="en-US" dirty="0"/>
          </a:p>
          <a:p>
            <a:r>
              <a:rPr lang="en-US" dirty="0">
                <a:hlinkClick r:id="rId3"/>
              </a:rPr>
              <a:t>https://visualstudio.microsoft.com/launch/</a:t>
            </a:r>
            <a:r>
              <a:rPr lang="en-US" dirty="0"/>
              <a:t> </a:t>
            </a:r>
          </a:p>
          <a:p>
            <a:endParaRPr lang="en-US" dirty="0"/>
          </a:p>
          <a:p>
            <a:endParaRPr lang="en-US" noProof="0" dirty="0"/>
          </a:p>
        </p:txBody>
      </p:sp>
      <p:pic>
        <p:nvPicPr>
          <p:cNvPr id="9" name="Graphic 8">
            <a:extLst>
              <a:ext uri="{FF2B5EF4-FFF2-40B4-BE49-F238E27FC236}">
                <a16:creationId xmlns:a16="http://schemas.microsoft.com/office/drawing/2014/main" id="{F841D3BD-5DE7-4ACE-A932-1ADEC061A7E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41376" y="489744"/>
            <a:ext cx="4566424" cy="5943600"/>
          </a:xfrm>
          <a:prstGeom prst="rect">
            <a:avLst/>
          </a:prstGeom>
        </p:spPr>
      </p:pic>
    </p:spTree>
    <p:extLst>
      <p:ext uri="{BB962C8B-B14F-4D97-AF65-F5344CB8AC3E}">
        <p14:creationId xmlns:p14="http://schemas.microsoft.com/office/powerpoint/2010/main" val="315028264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encil on a piece of paper&#10;&#10;Description automatically generated with medium confidence">
            <a:extLst>
              <a:ext uri="{FF2B5EF4-FFF2-40B4-BE49-F238E27FC236}">
                <a16:creationId xmlns:a16="http://schemas.microsoft.com/office/drawing/2014/main" id="{1ABFD933-2F81-46D6-A8CF-E96873320ABC}"/>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r="41176" b="33785"/>
          <a:stretch/>
        </p:blipFill>
        <p:spPr>
          <a:xfrm>
            <a:off x="0" y="-106832"/>
            <a:ext cx="12191999" cy="6964832"/>
          </a:xfrm>
          <a:prstGeom prst="rect">
            <a:avLst/>
          </a:prstGeom>
          <a:noFill/>
        </p:spPr>
      </p:pic>
      <p:sp>
        <p:nvSpPr>
          <p:cNvPr id="5" name="Title 4">
            <a:extLst>
              <a:ext uri="{FF2B5EF4-FFF2-40B4-BE49-F238E27FC236}">
                <a16:creationId xmlns:a16="http://schemas.microsoft.com/office/drawing/2014/main" id="{142EE401-AC4D-4251-8214-E1246F6CC9E3}"/>
              </a:ext>
            </a:extLst>
          </p:cNvPr>
          <p:cNvSpPr>
            <a:spLocks noGrp="1"/>
          </p:cNvSpPr>
          <p:nvPr>
            <p:ph type="title" idx="4294967295"/>
          </p:nvPr>
        </p:nvSpPr>
        <p:spPr>
          <a:xfrm>
            <a:off x="584200" y="457200"/>
            <a:ext cx="4416425" cy="553998"/>
          </a:xfrm>
        </p:spPr>
        <p:txBody>
          <a:bodyPr wrap="square" anchor="t">
            <a:normAutofit/>
          </a:bodyPr>
          <a:lstStyle/>
          <a:p>
            <a:r>
              <a:rPr lang="en-US" noProof="0" dirty="0"/>
              <a:t>Agenda</a:t>
            </a:r>
          </a:p>
        </p:txBody>
      </p:sp>
      <p:sp>
        <p:nvSpPr>
          <p:cNvPr id="6" name="Text Placeholder 5">
            <a:extLst>
              <a:ext uri="{FF2B5EF4-FFF2-40B4-BE49-F238E27FC236}">
                <a16:creationId xmlns:a16="http://schemas.microsoft.com/office/drawing/2014/main" id="{F028372C-E3E3-443E-813E-6992300B3081}"/>
              </a:ext>
            </a:extLst>
          </p:cNvPr>
          <p:cNvSpPr>
            <a:spLocks noGrp="1"/>
          </p:cNvSpPr>
          <p:nvPr>
            <p:ph type="body" sz="quarter" idx="11"/>
          </p:nvPr>
        </p:nvSpPr>
        <p:spPr>
          <a:xfrm>
            <a:off x="584200" y="1436688"/>
            <a:ext cx="4567222" cy="4049712"/>
          </a:xfrm>
        </p:spPr>
        <p:txBody>
          <a:bodyPr wrap="square">
            <a:normAutofit/>
          </a:bodyPr>
          <a:lstStyle/>
          <a:p>
            <a:r>
              <a:rPr lang="en-US" noProof="0" dirty="0"/>
              <a:t>Docker and Docker Compose</a:t>
            </a:r>
          </a:p>
          <a:p>
            <a:r>
              <a:rPr lang="en-US" noProof="0" dirty="0" err="1"/>
              <a:t>gRPC</a:t>
            </a:r>
            <a:endParaRPr lang="en-US" noProof="0" dirty="0"/>
          </a:p>
          <a:p>
            <a:r>
              <a:rPr lang="en-US" noProof="0" dirty="0" err="1"/>
              <a:t>GraphQL</a:t>
            </a:r>
            <a:endParaRPr lang="en-US" noProof="0" dirty="0"/>
          </a:p>
          <a:p>
            <a:r>
              <a:rPr lang="en-US" dirty="0"/>
              <a:t>Integration Testing ASP.NET Core</a:t>
            </a:r>
          </a:p>
        </p:txBody>
      </p:sp>
      <p:sp>
        <p:nvSpPr>
          <p:cNvPr id="12" name="TextBox 11">
            <a:extLst>
              <a:ext uri="{FF2B5EF4-FFF2-40B4-BE49-F238E27FC236}">
                <a16:creationId xmlns:a16="http://schemas.microsoft.com/office/drawing/2014/main" id="{0FCD991C-C174-4CF3-A5B0-C992EB49D0F8}"/>
              </a:ext>
            </a:extLst>
          </p:cNvPr>
          <p:cNvSpPr txBox="1"/>
          <p:nvPr/>
        </p:nvSpPr>
        <p:spPr>
          <a:xfrm>
            <a:off x="9581417" y="7188608"/>
            <a:ext cx="2511906" cy="107722"/>
          </a:xfrm>
          <a:prstGeom prst="rect">
            <a:avLst/>
          </a:prstGeom>
          <a:solidFill>
            <a:srgbClr val="000000"/>
          </a:solidFill>
        </p:spPr>
        <p:txBody>
          <a:bodyPr wrap="none" lIns="0" tIns="0" rIns="0" bIns="0" rtlCol="0">
            <a:spAutoFit/>
          </a:bodyPr>
          <a:lstStyle/>
          <a:p>
            <a:pPr algn="r">
              <a:spcAft>
                <a:spcPts val="600"/>
              </a:spcAft>
            </a:pPr>
            <a:r>
              <a:rPr lang="LID4096" sz="700" dirty="0">
                <a:solidFill>
                  <a:srgbClr val="FFFFFF"/>
                </a:solidFill>
                <a:hlinkClick r:id="rId3" tooltip="https://www.quelledergnade.de/deutsch/agenda/">
                  <a:extLst>
                    <a:ext uri="{A12FA001-AC4F-418D-AE19-62706E023703}">
                      <ahyp:hlinkClr xmlns:ahyp="http://schemas.microsoft.com/office/drawing/2018/hyperlinkcolor" val="tx"/>
                    </a:ext>
                  </a:extLst>
                </a:hlinkClick>
              </a:rPr>
              <a:t>This Photo</a:t>
            </a:r>
            <a:r>
              <a:rPr lang="LID4096" sz="700" dirty="0">
                <a:solidFill>
                  <a:srgbClr val="FFFFFF"/>
                </a:solidFill>
              </a:rPr>
              <a:t> by Unknown Author is licensed under </a:t>
            </a:r>
            <a:r>
              <a:rPr lang="LID4096" sz="700" dirty="0">
                <a:solidFill>
                  <a:srgbClr val="FFFFFF"/>
                </a:solidFill>
                <a:hlinkClick r:id="rId4" tooltip="https://creativecommons.org/licenses/by-nc-nd/3.0/">
                  <a:extLst>
                    <a:ext uri="{A12FA001-AC4F-418D-AE19-62706E023703}">
                      <ahyp:hlinkClr xmlns:ahyp="http://schemas.microsoft.com/office/drawing/2018/hyperlinkcolor" val="tx"/>
                    </a:ext>
                  </a:extLst>
                </a:hlinkClick>
              </a:rPr>
              <a:t>CC BY-NC-ND</a:t>
            </a:r>
            <a:endParaRPr lang="LID4096" sz="700" dirty="0">
              <a:solidFill>
                <a:srgbClr val="FFFFFF"/>
              </a:solidFill>
            </a:endParaRPr>
          </a:p>
        </p:txBody>
      </p:sp>
    </p:spTree>
    <p:extLst>
      <p:ext uri="{BB962C8B-B14F-4D97-AF65-F5344CB8AC3E}">
        <p14:creationId xmlns:p14="http://schemas.microsoft.com/office/powerpoint/2010/main" val="230298068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079ADF-3123-4038-9206-31F7578B1753}"/>
              </a:ext>
            </a:extLst>
          </p:cNvPr>
          <p:cNvSpPr>
            <a:spLocks noGrp="1"/>
          </p:cNvSpPr>
          <p:nvPr>
            <p:ph type="title"/>
          </p:nvPr>
        </p:nvSpPr>
        <p:spPr/>
        <p:txBody>
          <a:bodyPr/>
          <a:lstStyle/>
          <a:p>
            <a:r>
              <a:rPr lang="en-US" dirty="0"/>
              <a:t>Docker &amp; Docker Compose</a:t>
            </a:r>
          </a:p>
        </p:txBody>
      </p:sp>
      <p:sp>
        <p:nvSpPr>
          <p:cNvPr id="6" name="Text Placeholder 5">
            <a:extLst>
              <a:ext uri="{FF2B5EF4-FFF2-40B4-BE49-F238E27FC236}">
                <a16:creationId xmlns:a16="http://schemas.microsoft.com/office/drawing/2014/main" id="{97CCEBA9-83DC-43FD-977A-5A918C333B66}"/>
              </a:ext>
            </a:extLst>
          </p:cNvPr>
          <p:cNvSpPr>
            <a:spLocks noGrp="1"/>
          </p:cNvSpPr>
          <p:nvPr>
            <p:ph type="body" sz="quarter" idx="12"/>
          </p:nvPr>
        </p:nvSpPr>
        <p:spPr/>
        <p:txBody>
          <a:bodyPr/>
          <a:lstStyle/>
          <a:p>
            <a:r>
              <a:rPr lang="en-US" dirty="0"/>
              <a:t>Demo</a:t>
            </a:r>
          </a:p>
        </p:txBody>
      </p:sp>
    </p:spTree>
    <p:extLst>
      <p:ext uri="{BB962C8B-B14F-4D97-AF65-F5344CB8AC3E}">
        <p14:creationId xmlns:p14="http://schemas.microsoft.com/office/powerpoint/2010/main" val="2435844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86310-9ED9-42B3-A03F-B555DCABDF4B}"/>
              </a:ext>
            </a:extLst>
          </p:cNvPr>
          <p:cNvSpPr>
            <a:spLocks noGrp="1"/>
          </p:cNvSpPr>
          <p:nvPr>
            <p:ph type="title"/>
          </p:nvPr>
        </p:nvSpPr>
        <p:spPr/>
        <p:txBody>
          <a:bodyPr/>
          <a:lstStyle/>
          <a:p>
            <a:r>
              <a:rPr lang="en-US" noProof="0" dirty="0" err="1"/>
              <a:t>gRPC</a:t>
            </a:r>
            <a:endParaRPr lang="en-US" noProof="0" dirty="0"/>
          </a:p>
        </p:txBody>
      </p:sp>
    </p:spTree>
    <p:extLst>
      <p:ext uri="{BB962C8B-B14F-4D97-AF65-F5344CB8AC3E}">
        <p14:creationId xmlns:p14="http://schemas.microsoft.com/office/powerpoint/2010/main" val="183565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3E855D-1666-4E0F-8580-A7BD1828D84B}"/>
              </a:ext>
            </a:extLst>
          </p:cNvPr>
          <p:cNvSpPr>
            <a:spLocks noGrp="1"/>
          </p:cNvSpPr>
          <p:nvPr>
            <p:ph type="title"/>
          </p:nvPr>
        </p:nvSpPr>
        <p:spPr/>
        <p:txBody>
          <a:bodyPr/>
          <a:lstStyle/>
          <a:p>
            <a:r>
              <a:rPr lang="en-US" noProof="0" dirty="0" err="1"/>
              <a:t>gRPC</a:t>
            </a:r>
            <a:r>
              <a:rPr lang="en-US" noProof="0" dirty="0"/>
              <a:t> Remote Procedure Calls</a:t>
            </a:r>
          </a:p>
        </p:txBody>
      </p:sp>
      <p:sp>
        <p:nvSpPr>
          <p:cNvPr id="4" name="Text Placeholder 3">
            <a:extLst>
              <a:ext uri="{FF2B5EF4-FFF2-40B4-BE49-F238E27FC236}">
                <a16:creationId xmlns:a16="http://schemas.microsoft.com/office/drawing/2014/main" id="{F79AD97B-972D-4626-AC88-D90A7B5D3855}"/>
              </a:ext>
            </a:extLst>
          </p:cNvPr>
          <p:cNvSpPr>
            <a:spLocks noGrp="1"/>
          </p:cNvSpPr>
          <p:nvPr>
            <p:ph type="body" sz="quarter" idx="10"/>
          </p:nvPr>
        </p:nvSpPr>
        <p:spPr>
          <a:xfrm>
            <a:off x="586390" y="1434370"/>
            <a:ext cx="11018520" cy="2757678"/>
          </a:xfrm>
        </p:spPr>
        <p:txBody>
          <a:bodyPr/>
          <a:lstStyle/>
          <a:p>
            <a:r>
              <a:rPr lang="en-US" noProof="0" dirty="0" err="1"/>
              <a:t>gRPC</a:t>
            </a:r>
            <a:r>
              <a:rPr lang="en-US" noProof="0" dirty="0"/>
              <a:t> is a modern, open source, high-performance remote procedure call (RPC) framework that can run anywhere. </a:t>
            </a:r>
            <a:r>
              <a:rPr lang="en-US" noProof="0" dirty="0" err="1"/>
              <a:t>gRPC</a:t>
            </a:r>
            <a:r>
              <a:rPr lang="en-US" noProof="0" dirty="0"/>
              <a:t> enables client and server applications to communicate transparently, and simplifies the building of connected systems.</a:t>
            </a:r>
          </a:p>
          <a:p>
            <a:endParaRPr lang="en-US" noProof="0" dirty="0"/>
          </a:p>
          <a:p>
            <a:r>
              <a:rPr lang="en-US" noProof="0" dirty="0">
                <a:latin typeface="Cascadia Code PL" panose="020B0609020000020004" pitchFamily="49" charset="0"/>
                <a:cs typeface="Cascadia Code PL" panose="020B0609020000020004" pitchFamily="49" charset="0"/>
              </a:rPr>
              <a:t>$ dotnet new </a:t>
            </a:r>
            <a:r>
              <a:rPr lang="en-US" noProof="0" dirty="0" err="1">
                <a:latin typeface="Cascadia Code PL" panose="020B0609020000020004" pitchFamily="49" charset="0"/>
                <a:cs typeface="Cascadia Code PL" panose="020B0609020000020004" pitchFamily="49" charset="0"/>
              </a:rPr>
              <a:t>grpc</a:t>
            </a:r>
            <a:endParaRPr lang="en-US" noProof="0" dirty="0">
              <a:latin typeface="Cascadia Code PL" panose="020B0609020000020004" pitchFamily="49" charset="0"/>
              <a:cs typeface="Cascadia Code PL" panose="020B0609020000020004" pitchFamily="49" charset="0"/>
            </a:endParaRPr>
          </a:p>
        </p:txBody>
      </p:sp>
      <p:sp>
        <p:nvSpPr>
          <p:cNvPr id="6" name="TextBox 5">
            <a:extLst>
              <a:ext uri="{FF2B5EF4-FFF2-40B4-BE49-F238E27FC236}">
                <a16:creationId xmlns:a16="http://schemas.microsoft.com/office/drawing/2014/main" id="{4AAE9A4C-A5AD-479A-8A35-0CACE1063665}"/>
              </a:ext>
            </a:extLst>
          </p:cNvPr>
          <p:cNvSpPr txBox="1"/>
          <p:nvPr/>
        </p:nvSpPr>
        <p:spPr>
          <a:xfrm>
            <a:off x="5264150" y="6269627"/>
            <a:ext cx="6738620" cy="363946"/>
          </a:xfrm>
          <a:prstGeom prst="rect">
            <a:avLst/>
          </a:prstGeom>
          <a:noFill/>
        </p:spPr>
        <p:txBody>
          <a:bodyPr wrap="square">
            <a:spAutoFit/>
          </a:bodyPr>
          <a:lstStyle/>
          <a:p>
            <a:pPr algn="r"/>
            <a:r>
              <a:rPr lang="da-DK" dirty="0"/>
              <a:t>Source: </a:t>
            </a:r>
            <a:r>
              <a:rPr lang="da-DK" dirty="0">
                <a:hlinkClick r:id="rId2"/>
              </a:rPr>
              <a:t>https://github.com/grpc/grpc</a:t>
            </a:r>
            <a:endParaRPr lang="LID4096" dirty="0"/>
          </a:p>
        </p:txBody>
      </p:sp>
    </p:spTree>
    <p:extLst>
      <p:ext uri="{BB962C8B-B14F-4D97-AF65-F5344CB8AC3E}">
        <p14:creationId xmlns:p14="http://schemas.microsoft.com/office/powerpoint/2010/main" val="54663836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86310-9ED9-42B3-A03F-B555DCABDF4B}"/>
              </a:ext>
            </a:extLst>
          </p:cNvPr>
          <p:cNvSpPr>
            <a:spLocks noGrp="1"/>
          </p:cNvSpPr>
          <p:nvPr>
            <p:ph type="title"/>
          </p:nvPr>
        </p:nvSpPr>
        <p:spPr/>
        <p:txBody>
          <a:bodyPr/>
          <a:lstStyle/>
          <a:p>
            <a:r>
              <a:rPr lang="en-US" noProof="0" dirty="0" err="1"/>
              <a:t>GraphQL</a:t>
            </a:r>
            <a:endParaRPr lang="en-US" noProof="0" dirty="0"/>
          </a:p>
        </p:txBody>
      </p:sp>
    </p:spTree>
    <p:extLst>
      <p:ext uri="{BB962C8B-B14F-4D97-AF65-F5344CB8AC3E}">
        <p14:creationId xmlns:p14="http://schemas.microsoft.com/office/powerpoint/2010/main" val="2348342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3E855D-1666-4E0F-8580-A7BD1828D84B}"/>
              </a:ext>
            </a:extLst>
          </p:cNvPr>
          <p:cNvSpPr>
            <a:spLocks noGrp="1"/>
          </p:cNvSpPr>
          <p:nvPr>
            <p:ph type="title"/>
          </p:nvPr>
        </p:nvSpPr>
        <p:spPr/>
        <p:txBody>
          <a:bodyPr/>
          <a:lstStyle/>
          <a:p>
            <a:r>
              <a:rPr lang="en-US" noProof="0" dirty="0" err="1"/>
              <a:t>GraphQL</a:t>
            </a:r>
            <a:endParaRPr lang="en-US" noProof="0" dirty="0"/>
          </a:p>
        </p:txBody>
      </p:sp>
      <p:sp>
        <p:nvSpPr>
          <p:cNvPr id="4" name="Text Placeholder 3">
            <a:extLst>
              <a:ext uri="{FF2B5EF4-FFF2-40B4-BE49-F238E27FC236}">
                <a16:creationId xmlns:a16="http://schemas.microsoft.com/office/drawing/2014/main" id="{F79AD97B-972D-4626-AC88-D90A7B5D3855}"/>
              </a:ext>
            </a:extLst>
          </p:cNvPr>
          <p:cNvSpPr>
            <a:spLocks noGrp="1"/>
          </p:cNvSpPr>
          <p:nvPr>
            <p:ph type="body" sz="quarter" idx="10"/>
          </p:nvPr>
        </p:nvSpPr>
        <p:spPr>
          <a:xfrm>
            <a:off x="586390" y="1434370"/>
            <a:ext cx="11018520" cy="2585323"/>
          </a:xfrm>
        </p:spPr>
        <p:txBody>
          <a:bodyPr/>
          <a:lstStyle/>
          <a:p>
            <a:r>
              <a:rPr lang="en-US" noProof="0" dirty="0" err="1"/>
              <a:t>GraphQL</a:t>
            </a:r>
            <a:r>
              <a:rPr lang="en-US" noProof="0" dirty="0"/>
              <a:t> is a query language for APIs and a runtime for fulfilling those queries with your existing data. </a:t>
            </a:r>
            <a:r>
              <a:rPr lang="en-US" noProof="0" dirty="0" err="1"/>
              <a:t>GraphQL</a:t>
            </a:r>
            <a:r>
              <a:rPr lang="en-US" noProof="0" dirty="0"/>
              <a:t> provides a complete and understandable description of the data in your API, gives clients the power to ask for exactly what they need and nothing more, makes it easier to evolve APIs over time, and enables powerful developer tools.</a:t>
            </a:r>
            <a:endParaRPr lang="en-US" noProof="0" dirty="0">
              <a:latin typeface="Cascadia Code PL" panose="020B0609020000020004" pitchFamily="49" charset="0"/>
              <a:cs typeface="Cascadia Code PL" panose="020B0609020000020004" pitchFamily="49" charset="0"/>
            </a:endParaRPr>
          </a:p>
        </p:txBody>
      </p:sp>
      <p:sp>
        <p:nvSpPr>
          <p:cNvPr id="6" name="TextBox 5">
            <a:extLst>
              <a:ext uri="{FF2B5EF4-FFF2-40B4-BE49-F238E27FC236}">
                <a16:creationId xmlns:a16="http://schemas.microsoft.com/office/drawing/2014/main" id="{4AAE9A4C-A5AD-479A-8A35-0CACE1063665}"/>
              </a:ext>
            </a:extLst>
          </p:cNvPr>
          <p:cNvSpPr txBox="1"/>
          <p:nvPr/>
        </p:nvSpPr>
        <p:spPr>
          <a:xfrm>
            <a:off x="5264150" y="6269627"/>
            <a:ext cx="6738620" cy="363946"/>
          </a:xfrm>
          <a:prstGeom prst="rect">
            <a:avLst/>
          </a:prstGeom>
          <a:noFill/>
        </p:spPr>
        <p:txBody>
          <a:bodyPr wrap="square">
            <a:spAutoFit/>
          </a:bodyPr>
          <a:lstStyle/>
          <a:p>
            <a:pPr algn="r"/>
            <a:r>
              <a:rPr lang="da-DK" dirty="0"/>
              <a:t>Source: </a:t>
            </a:r>
            <a:r>
              <a:rPr lang="da-DK" dirty="0">
                <a:hlinkClick r:id="rId2"/>
              </a:rPr>
              <a:t>https://graphql.org/</a:t>
            </a:r>
            <a:endParaRPr lang="LID4096" dirty="0"/>
          </a:p>
        </p:txBody>
      </p:sp>
    </p:spTree>
    <p:extLst>
      <p:ext uri="{BB962C8B-B14F-4D97-AF65-F5344CB8AC3E}">
        <p14:creationId xmlns:p14="http://schemas.microsoft.com/office/powerpoint/2010/main" val="1898730967"/>
      </p:ext>
    </p:extLst>
  </p:cSld>
  <p:clrMapOvr>
    <a:masterClrMapping/>
  </p:clrMapOvr>
  <p:transition>
    <p:fade/>
  </p:transition>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potx" id="{480B23C3-38C8-4962-83A2-3297C539F5A5}" vid="{4711DFBC-8085-446F-AC17-C262437718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Microsoft_brand_template_blue</Template>
  <TotalTime>0</TotalTime>
  <Words>220</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Cascadia Code PL</vt:lpstr>
      <vt:lpstr>Consolas</vt:lpstr>
      <vt:lpstr>Segoe UI</vt:lpstr>
      <vt:lpstr>Segoe UI Semibold</vt:lpstr>
      <vt:lpstr>Wingdings</vt:lpstr>
      <vt:lpstr>White Template</vt:lpstr>
      <vt:lpstr>C♯ …</vt:lpstr>
      <vt:lpstr>.NET Conf 2021</vt:lpstr>
      <vt:lpstr>Agenda</vt:lpstr>
      <vt:lpstr>Docker &amp; Docker Compose</vt:lpstr>
      <vt:lpstr>gRPC</vt:lpstr>
      <vt:lpstr>gRPC Remote Procedure Calls</vt:lpstr>
      <vt:lpstr>GraphQL</vt:lpstr>
      <vt:lpstr>GraphQL</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Microsoft presentation toolkit</dc:title>
  <dc:subject/>
  <dc:creator>Rasmus Lystrøm</dc:creator>
  <cp:keywords/>
  <dc:description/>
  <cp:lastModifiedBy>Rasmus Lystrøm</cp:lastModifiedBy>
  <cp:revision>179</cp:revision>
  <dcterms:created xsi:type="dcterms:W3CDTF">2021-09-02T18:23:40Z</dcterms:created>
  <dcterms:modified xsi:type="dcterms:W3CDTF">2021-10-30T16:40:40Z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2021-09-08T17:39:52Z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0df8b392-09a8-4061-93e7-1bcbbc7908bf</vt:lpwstr>
  </property>
  <property fmtid="{D5CDD505-2E9C-101B-9397-08002B2CF9AE}" pid="8" name="MSIP_Label_f42aa342-8706-4288-bd11-ebb85995028c_ContentBits">
    <vt:lpwstr>0</vt:lpwstr>
  </property>
</Properties>
</file>